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00"/>
    <p:sldMasterId id="2147483762" r:id="rId101"/>
  </p:sldMasterIdLst>
  <p:notesMasterIdLst>
    <p:notesMasterId r:id="rId257"/>
  </p:notesMasterIdLst>
  <p:sldIdLst>
    <p:sldId id="256" r:id="rId102"/>
    <p:sldId id="523" r:id="rId103"/>
    <p:sldId id="563" r:id="rId104"/>
    <p:sldId id="564" r:id="rId105"/>
    <p:sldId id="565" r:id="rId106"/>
    <p:sldId id="566" r:id="rId107"/>
    <p:sldId id="567" r:id="rId108"/>
    <p:sldId id="568" r:id="rId109"/>
    <p:sldId id="569" r:id="rId110"/>
    <p:sldId id="570" r:id="rId111"/>
    <p:sldId id="571" r:id="rId112"/>
    <p:sldId id="572" r:id="rId113"/>
    <p:sldId id="573" r:id="rId114"/>
    <p:sldId id="574" r:id="rId115"/>
    <p:sldId id="575" r:id="rId116"/>
    <p:sldId id="576" r:id="rId117"/>
    <p:sldId id="577" r:id="rId118"/>
    <p:sldId id="578" r:id="rId119"/>
    <p:sldId id="579" r:id="rId120"/>
    <p:sldId id="580" r:id="rId121"/>
    <p:sldId id="593" r:id="rId122"/>
    <p:sldId id="594" r:id="rId123"/>
    <p:sldId id="595" r:id="rId124"/>
    <p:sldId id="596" r:id="rId125"/>
    <p:sldId id="597" r:id="rId126"/>
    <p:sldId id="378" r:id="rId127"/>
    <p:sldId id="600" r:id="rId128"/>
    <p:sldId id="601" r:id="rId129"/>
    <p:sldId id="602" r:id="rId130"/>
    <p:sldId id="603" r:id="rId131"/>
    <p:sldId id="604" r:id="rId132"/>
    <p:sldId id="605" r:id="rId133"/>
    <p:sldId id="606" r:id="rId134"/>
    <p:sldId id="607" r:id="rId135"/>
    <p:sldId id="608" r:id="rId136"/>
    <p:sldId id="609" r:id="rId137"/>
    <p:sldId id="616" r:id="rId138"/>
    <p:sldId id="617" r:id="rId139"/>
    <p:sldId id="618" r:id="rId140"/>
    <p:sldId id="619" r:id="rId141"/>
    <p:sldId id="620" r:id="rId142"/>
    <p:sldId id="621" r:id="rId143"/>
    <p:sldId id="622" r:id="rId144"/>
    <p:sldId id="623" r:id="rId145"/>
    <p:sldId id="624" r:id="rId146"/>
    <p:sldId id="625" r:id="rId147"/>
    <p:sldId id="626" r:id="rId148"/>
    <p:sldId id="627" r:id="rId149"/>
    <p:sldId id="628" r:id="rId150"/>
    <p:sldId id="581" r:id="rId151"/>
    <p:sldId id="582" r:id="rId152"/>
    <p:sldId id="583" r:id="rId153"/>
    <p:sldId id="584" r:id="rId154"/>
    <p:sldId id="585" r:id="rId155"/>
    <p:sldId id="586" r:id="rId156"/>
    <p:sldId id="610" r:id="rId157"/>
    <p:sldId id="615" r:id="rId158"/>
    <p:sldId id="636" r:id="rId159"/>
    <p:sldId id="637" r:id="rId160"/>
    <p:sldId id="638" r:id="rId161"/>
    <p:sldId id="639" r:id="rId162"/>
    <p:sldId id="640" r:id="rId163"/>
    <p:sldId id="641" r:id="rId164"/>
    <p:sldId id="642" r:id="rId165"/>
    <p:sldId id="643" r:id="rId166"/>
    <p:sldId id="644" r:id="rId167"/>
    <p:sldId id="645" r:id="rId168"/>
    <p:sldId id="646" r:id="rId169"/>
    <p:sldId id="647" r:id="rId170"/>
    <p:sldId id="648" r:id="rId171"/>
    <p:sldId id="649" r:id="rId172"/>
    <p:sldId id="657" r:id="rId173"/>
    <p:sldId id="658" r:id="rId174"/>
    <p:sldId id="659" r:id="rId175"/>
    <p:sldId id="660" r:id="rId176"/>
    <p:sldId id="661" r:id="rId177"/>
    <p:sldId id="662" r:id="rId178"/>
    <p:sldId id="663" r:id="rId179"/>
    <p:sldId id="664" r:id="rId180"/>
    <p:sldId id="665" r:id="rId181"/>
    <p:sldId id="666" r:id="rId182"/>
    <p:sldId id="667" r:id="rId183"/>
    <p:sldId id="668" r:id="rId184"/>
    <p:sldId id="669" r:id="rId185"/>
    <p:sldId id="670" r:id="rId186"/>
    <p:sldId id="650" r:id="rId187"/>
    <p:sldId id="651" r:id="rId188"/>
    <p:sldId id="652" r:id="rId189"/>
    <p:sldId id="653" r:id="rId190"/>
    <p:sldId id="654" r:id="rId191"/>
    <p:sldId id="655" r:id="rId192"/>
    <p:sldId id="656" r:id="rId193"/>
    <p:sldId id="671" r:id="rId194"/>
    <p:sldId id="672" r:id="rId195"/>
    <p:sldId id="673" r:id="rId196"/>
    <p:sldId id="674" r:id="rId197"/>
    <p:sldId id="675" r:id="rId198"/>
    <p:sldId id="676" r:id="rId199"/>
    <p:sldId id="677" r:id="rId200"/>
    <p:sldId id="678" r:id="rId201"/>
    <p:sldId id="629" r:id="rId202"/>
    <p:sldId id="630" r:id="rId203"/>
    <p:sldId id="631" r:id="rId204"/>
    <p:sldId id="632" r:id="rId205"/>
    <p:sldId id="633" r:id="rId206"/>
    <p:sldId id="634" r:id="rId207"/>
    <p:sldId id="635" r:id="rId208"/>
    <p:sldId id="679" r:id="rId209"/>
    <p:sldId id="680" r:id="rId210"/>
    <p:sldId id="681" r:id="rId211"/>
    <p:sldId id="682" r:id="rId212"/>
    <p:sldId id="683" r:id="rId213"/>
    <p:sldId id="684" r:id="rId214"/>
    <p:sldId id="685" r:id="rId215"/>
    <p:sldId id="686" r:id="rId216"/>
    <p:sldId id="687" r:id="rId217"/>
    <p:sldId id="688" r:id="rId218"/>
    <p:sldId id="689" r:id="rId219"/>
    <p:sldId id="690" r:id="rId220"/>
    <p:sldId id="691" r:id="rId221"/>
    <p:sldId id="692" r:id="rId222"/>
    <p:sldId id="693" r:id="rId223"/>
    <p:sldId id="694" r:id="rId224"/>
    <p:sldId id="695" r:id="rId225"/>
    <p:sldId id="696" r:id="rId226"/>
    <p:sldId id="697" r:id="rId227"/>
    <p:sldId id="698" r:id="rId228"/>
    <p:sldId id="699" r:id="rId229"/>
    <p:sldId id="700" r:id="rId230"/>
    <p:sldId id="701" r:id="rId231"/>
    <p:sldId id="702" r:id="rId232"/>
    <p:sldId id="703" r:id="rId233"/>
    <p:sldId id="704" r:id="rId234"/>
    <p:sldId id="705" r:id="rId235"/>
    <p:sldId id="706" r:id="rId236"/>
    <p:sldId id="707" r:id="rId237"/>
    <p:sldId id="708" r:id="rId238"/>
    <p:sldId id="709" r:id="rId239"/>
    <p:sldId id="710" r:id="rId240"/>
    <p:sldId id="711" r:id="rId241"/>
    <p:sldId id="712" r:id="rId242"/>
    <p:sldId id="713" r:id="rId243"/>
    <p:sldId id="714" r:id="rId244"/>
    <p:sldId id="715" r:id="rId245"/>
    <p:sldId id="716" r:id="rId246"/>
    <p:sldId id="717" r:id="rId247"/>
    <p:sldId id="718" r:id="rId248"/>
    <p:sldId id="719" r:id="rId249"/>
    <p:sldId id="720" r:id="rId250"/>
    <p:sldId id="721" r:id="rId251"/>
    <p:sldId id="722" r:id="rId252"/>
    <p:sldId id="723" r:id="rId253"/>
    <p:sldId id="724" r:id="rId254"/>
    <p:sldId id="725" r:id="rId255"/>
    <p:sldId id="726" r:id="rId256"/>
  </p:sldIdLst>
  <p:sldSz cx="9829800" cy="7543800"/>
  <p:notesSz cx="6946900" cy="9271000"/>
  <p:defaultTextStyle>
    <a:defPPr>
      <a:defRPr lang="en-US"/>
    </a:defPPr>
    <a:lvl1pPr marL="0" algn="l" defTabSz="128016" rtl="0" eaLnBrk="1" latinLnBrk="0" hangingPunct="1">
      <a:spcBef>
        <a:spcPts val="264"/>
      </a:spcBef>
      <a:defRPr sz="1100" kern="1200">
        <a:solidFill>
          <a:schemeClr val="tx1"/>
        </a:solidFill>
        <a:latin typeface="+mn-lt"/>
        <a:ea typeface="+mn-ea"/>
        <a:cs typeface="+mn-cs"/>
      </a:defRPr>
    </a:lvl1pPr>
    <a:lvl2pPr marL="128016" algn="l" defTabSz="128016" rtl="0" eaLnBrk="1" latinLnBrk="0" hangingPunct="1">
      <a:spcBef>
        <a:spcPts val="264"/>
      </a:spcBef>
      <a:defRPr sz="1100" kern="1200">
        <a:solidFill>
          <a:schemeClr val="tx1"/>
        </a:solidFill>
        <a:latin typeface="+mn-lt"/>
        <a:ea typeface="+mn-ea"/>
        <a:cs typeface="+mn-cs"/>
      </a:defRPr>
    </a:lvl2pPr>
    <a:lvl3pPr marL="256032" algn="l" defTabSz="128016" rtl="0" eaLnBrk="1" latinLnBrk="0" hangingPunct="1">
      <a:spcBef>
        <a:spcPts val="264"/>
      </a:spcBef>
      <a:defRPr sz="1100" kern="1200">
        <a:solidFill>
          <a:schemeClr val="tx1"/>
        </a:solidFill>
        <a:latin typeface="+mn-lt"/>
        <a:ea typeface="+mn-ea"/>
        <a:cs typeface="+mn-cs"/>
      </a:defRPr>
    </a:lvl3pPr>
    <a:lvl4pPr marL="384048" algn="l" defTabSz="128016" rtl="0" eaLnBrk="1" latinLnBrk="0" hangingPunct="1">
      <a:spcBef>
        <a:spcPts val="264"/>
      </a:spcBef>
      <a:defRPr sz="1100" kern="1200">
        <a:solidFill>
          <a:schemeClr val="tx1"/>
        </a:solidFill>
        <a:latin typeface="+mn-lt"/>
        <a:ea typeface="+mn-ea"/>
        <a:cs typeface="+mn-cs"/>
      </a:defRPr>
    </a:lvl4pPr>
    <a:lvl5pPr marL="512064" algn="l" defTabSz="128016" rtl="0" eaLnBrk="1" latinLnBrk="0" hangingPunct="1">
      <a:spcBef>
        <a:spcPts val="264"/>
      </a:spcBef>
      <a:defRPr sz="1100" kern="1200" baseline="0">
        <a:solidFill>
          <a:schemeClr val="tx1"/>
        </a:solidFill>
        <a:latin typeface="+mn-lt"/>
        <a:ea typeface="+mn-ea"/>
        <a:cs typeface="+mn-cs"/>
      </a:defRPr>
    </a:lvl5pPr>
    <a:lvl6pPr marL="640080" algn="l" defTabSz="128016" rtl="0" eaLnBrk="1" latinLnBrk="0" hangingPunct="1">
      <a:spcBef>
        <a:spcPts val="264"/>
      </a:spcBef>
      <a:defRPr sz="1100" kern="1200">
        <a:solidFill>
          <a:schemeClr val="tx1"/>
        </a:solidFill>
        <a:latin typeface="+mn-lt"/>
        <a:ea typeface="+mn-ea"/>
        <a:cs typeface="+mn-cs"/>
      </a:defRPr>
    </a:lvl6pPr>
    <a:lvl7pPr marL="768096" algn="l" defTabSz="128016" rtl="0" eaLnBrk="1" latinLnBrk="0" hangingPunct="1">
      <a:spcBef>
        <a:spcPts val="264"/>
      </a:spcBef>
      <a:defRPr sz="1100" kern="1200" baseline="0">
        <a:solidFill>
          <a:schemeClr val="tx1"/>
        </a:solidFill>
        <a:latin typeface="+mn-lt"/>
        <a:ea typeface="+mn-ea"/>
        <a:cs typeface="+mn-cs"/>
      </a:defRPr>
    </a:lvl7pPr>
    <a:lvl8pPr marL="896112" algn="l" defTabSz="128016" rtl="0" eaLnBrk="1" latinLnBrk="0" hangingPunct="1">
      <a:spcBef>
        <a:spcPts val="264"/>
      </a:spcBef>
      <a:defRPr sz="1100" kern="1200" baseline="0">
        <a:solidFill>
          <a:schemeClr val="tx1"/>
        </a:solidFill>
        <a:latin typeface="+mn-lt"/>
        <a:ea typeface="+mn-ea"/>
        <a:cs typeface="+mn-cs"/>
      </a:defRPr>
    </a:lvl8pPr>
    <a:lvl9pPr marL="1024128" algn="l" defTabSz="128016" rtl="0" eaLnBrk="1" latinLnBrk="0" hangingPunct="1">
      <a:spcBef>
        <a:spcPts val="264"/>
      </a:spcBef>
      <a:defRPr sz="1100" kern="1200" baseline="0">
        <a:solidFill>
          <a:schemeClr val="tx1"/>
        </a:solidFill>
        <a:latin typeface="+mn-lt"/>
        <a:ea typeface="+mn-ea"/>
        <a:cs typeface="+mn-cs"/>
      </a:defRPr>
    </a:lvl9pPr>
  </p:defaultTextStyle>
  <p:extLst>
    <p:ext uri="{521415D9-36F7-43E2-AB2F-B90AF26B5E84}">
      <p14:sectionLst xmlns:p14="http://schemas.microsoft.com/office/powerpoint/2010/main">
        <p14:section name="Agenda &amp; Pre-work" id="{D44D2BE5-775C-49F9-82B3-33F2F01A52A9}">
          <p14:sldIdLst>
            <p14:sldId id="256"/>
            <p14:sldId id="523"/>
          </p14:sldIdLst>
        </p14:section>
        <p14:section name="Introduction to Programming" id="{D383C3F0-BF57-49FA-917B-B14F8BEFA67B}">
          <p14:sldIdLst>
            <p14:sldId id="563"/>
            <p14:sldId id="564"/>
            <p14:sldId id="565"/>
            <p14:sldId id="566"/>
            <p14:sldId id="567"/>
            <p14:sldId id="568"/>
            <p14:sldId id="569"/>
            <p14:sldId id="570"/>
            <p14:sldId id="571"/>
            <p14:sldId id="572"/>
            <p14:sldId id="573"/>
            <p14:sldId id="574"/>
            <p14:sldId id="575"/>
            <p14:sldId id="576"/>
            <p14:sldId id="577"/>
            <p14:sldId id="578"/>
            <p14:sldId id="579"/>
            <p14:sldId id="580"/>
          </p14:sldIdLst>
        </p14:section>
        <p14:section name="Code Editors &amp; IDEs" id="{99C91FFA-13A4-4AAD-9F33-810D78521929}">
          <p14:sldIdLst>
            <p14:sldId id="593"/>
            <p14:sldId id="594"/>
            <p14:sldId id="595"/>
            <p14:sldId id="596"/>
            <p14:sldId id="597"/>
            <p14:sldId id="378"/>
          </p14:sldIdLst>
        </p14:section>
        <p14:section name="Control Structures" id="{58FAF896-75B2-4FA7-B5DD-5FBFE2FEFE58}">
          <p14:sldIdLst>
            <p14:sldId id="600"/>
            <p14:sldId id="601"/>
            <p14:sldId id="602"/>
            <p14:sldId id="603"/>
            <p14:sldId id="604"/>
            <p14:sldId id="605"/>
            <p14:sldId id="606"/>
            <p14:sldId id="607"/>
            <p14:sldId id="608"/>
            <p14:sldId id="609"/>
            <p14:sldId id="616"/>
            <p14:sldId id="617"/>
            <p14:sldId id="618"/>
            <p14:sldId id="619"/>
            <p14:sldId id="620"/>
            <p14:sldId id="621"/>
            <p14:sldId id="622"/>
            <p14:sldId id="623"/>
            <p14:sldId id="624"/>
            <p14:sldId id="625"/>
            <p14:sldId id="626"/>
            <p14:sldId id="627"/>
            <p14:sldId id="628"/>
          </p14:sldIdLst>
        </p14:section>
        <p14:section name="Functions" id="{705471E6-1E0A-44FC-8A14-2C34F98125B3}">
          <p14:sldIdLst>
            <p14:sldId id="581"/>
            <p14:sldId id="582"/>
            <p14:sldId id="583"/>
            <p14:sldId id="584"/>
            <p14:sldId id="585"/>
            <p14:sldId id="586"/>
            <p14:sldId id="610"/>
          </p14:sldIdLst>
        </p14:section>
        <p14:section name="Style Guide" id="{31B15483-2B93-4054-8690-F40C0397A3B3}">
          <p14:sldIdLst>
            <p14:sldId id="615"/>
          </p14:sldIdLst>
        </p14:section>
        <p14:section name="Modules" id="{25A314D8-8E5D-4580-A948-FC38EF217928}">
          <p14:sldIdLst>
            <p14:sldId id="636"/>
            <p14:sldId id="637"/>
            <p14:sldId id="638"/>
            <p14:sldId id="639"/>
            <p14:sldId id="640"/>
            <p14:sldId id="641"/>
            <p14:sldId id="642"/>
            <p14:sldId id="643"/>
            <p14:sldId id="644"/>
            <p14:sldId id="645"/>
            <p14:sldId id="646"/>
            <p14:sldId id="647"/>
            <p14:sldId id="648"/>
            <p14:sldId id="649"/>
            <p14:sldId id="657"/>
            <p14:sldId id="658"/>
            <p14:sldId id="659"/>
            <p14:sldId id="660"/>
            <p14:sldId id="661"/>
            <p14:sldId id="662"/>
            <p14:sldId id="663"/>
            <p14:sldId id="664"/>
            <p14:sldId id="665"/>
            <p14:sldId id="666"/>
            <p14:sldId id="667"/>
            <p14:sldId id="668"/>
            <p14:sldId id="669"/>
            <p14:sldId id="670"/>
          </p14:sldIdLst>
        </p14:section>
        <p14:section name="Databases" id="{2F22FDCA-EA92-477D-94DA-A18E867F61BF}">
          <p14:sldIdLst>
            <p14:sldId id="650"/>
            <p14:sldId id="651"/>
            <p14:sldId id="652"/>
            <p14:sldId id="653"/>
            <p14:sldId id="654"/>
            <p14:sldId id="655"/>
          </p14:sldIdLst>
        </p14:section>
        <p14:section name="Security" id="{C09EEBF9-2694-4083-B01F-8C4B6366E0E3}">
          <p14:sldIdLst>
            <p14:sldId id="656"/>
          </p14:sldIdLst>
        </p14:section>
        <p14:section name="Files" id="{B3C3C419-1DFA-415C-89FD-782803057E21}">
          <p14:sldIdLst>
            <p14:sldId id="671"/>
            <p14:sldId id="672"/>
            <p14:sldId id="673"/>
            <p14:sldId id="674"/>
            <p14:sldId id="675"/>
            <p14:sldId id="676"/>
            <p14:sldId id="677"/>
            <p14:sldId id="678"/>
          </p14:sldIdLst>
        </p14:section>
        <p14:section name="Clean Code" id="{9D13C819-1FC3-4F41-A8EF-4BAA2AA68D68}">
          <p14:sldIdLst>
            <p14:sldId id="629"/>
            <p14:sldId id="630"/>
            <p14:sldId id="631"/>
            <p14:sldId id="632"/>
            <p14:sldId id="633"/>
            <p14:sldId id="634"/>
            <p14:sldId id="635"/>
          </p14:sldIdLst>
        </p14:section>
        <p14:section name="Object-Oriented Programming" id="{B84C133A-3735-447E-8679-93D5D3484D18}">
          <p14:sldIdLst>
            <p14:sldId id="679"/>
            <p14:sldId id="680"/>
            <p14:sldId id="681"/>
            <p14:sldId id="682"/>
            <p14:sldId id="683"/>
            <p14:sldId id="684"/>
            <p14:sldId id="685"/>
            <p14:sldId id="686"/>
            <p14:sldId id="687"/>
            <p14:sldId id="688"/>
            <p14:sldId id="689"/>
            <p14:sldId id="690"/>
            <p14:sldId id="691"/>
            <p14:sldId id="692"/>
            <p14:sldId id="693"/>
            <p14:sldId id="694"/>
          </p14:sldIdLst>
        </p14:section>
        <p14:section name="Version Control &amp; Git" id="{EF814C75-D0D0-4FF2-AE66-A7296C2EFB50}">
          <p14:sldIdLst>
            <p14:sldId id="695"/>
            <p14:sldId id="696"/>
            <p14:sldId id="697"/>
            <p14:sldId id="698"/>
            <p14:sldId id="699"/>
            <p14:sldId id="700"/>
            <p14:sldId id="701"/>
            <p14:sldId id="702"/>
            <p14:sldId id="703"/>
            <p14:sldId id="704"/>
            <p14:sldId id="705"/>
            <p14:sldId id="706"/>
            <p14:sldId id="707"/>
            <p14:sldId id="708"/>
            <p14:sldId id="709"/>
            <p14:sldId id="710"/>
            <p14:sldId id="711"/>
            <p14:sldId id="712"/>
            <p14:sldId id="713"/>
            <p14:sldId id="714"/>
          </p14:sldIdLst>
        </p14:section>
        <p14:section name="Frameworks" id="{52D7A33D-FFF7-4A27-84CF-152F8D729FD2}">
          <p14:sldIdLst>
            <p14:sldId id="715"/>
            <p14:sldId id="716"/>
            <p14:sldId id="717"/>
            <p14:sldId id="718"/>
            <p14:sldId id="719"/>
            <p14:sldId id="720"/>
            <p14:sldId id="721"/>
            <p14:sldId id="722"/>
            <p14:sldId id="723"/>
            <p14:sldId id="724"/>
            <p14:sldId id="725"/>
          </p14:sldIdLst>
        </p14:section>
        <p14:section name="End" id="{A4C97050-6E12-4C05-9C58-7003D3A34052}">
          <p14:sldIdLst>
            <p14:sldId id="726"/>
          </p14:sldIdLst>
        </p14:section>
      </p14:sectionLst>
    </p:ext>
    <p:ext uri="{EFAFB233-063F-42B5-8137-9DF3F51BA10A}">
      <p15:sldGuideLst xmlns:p15="http://schemas.microsoft.com/office/powerpoint/2012/main">
        <p15:guide id="1" orient="horz" pos="2376">
          <p15:clr>
            <a:srgbClr val="A4A3A4"/>
          </p15:clr>
        </p15:guide>
        <p15:guide id="2" pos="3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6868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0AD155-F961-4746-A943-DB6564367A16}">
  <a:tblStyle styleId="{110AD155-F961-4746-A943-DB6564367A16}" styleName="FTI PowerPoint Standard Table Style">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alpha val="15000"/>
            </a:schemeClr>
          </a:solidFill>
        </a:fill>
      </a:tcStyle>
    </a:wholeTbl>
    <a:band1H>
      <a:tcStyle>
        <a:tcBdr/>
        <a:fill>
          <a:solidFill>
            <a:schemeClr val="accent3">
              <a:alpha val="40000"/>
            </a:schemeClr>
          </a:solidFill>
        </a:fill>
      </a:tcStyle>
    </a:band1H>
    <a:band2H>
      <a:tcStyle>
        <a:tcBdr/>
      </a:tcStyle>
    </a:band2H>
    <a:band1V>
      <a:tcStyle>
        <a:tcBdr/>
        <a:fill>
          <a:solidFill>
            <a:schemeClr val="accent3">
              <a:alpha val="40000"/>
            </a:schemeClr>
          </a:solidFill>
        </a:fill>
      </a:tcStyle>
    </a:band1V>
    <a:band2V>
      <a:tcStyle>
        <a:tcBdr/>
      </a:tcStyle>
    </a:band2V>
    <a:lastCol>
      <a:tcTxStyle>
        <a:fontRef idx="major">
          <a:prstClr val="black"/>
        </a:fontRef>
        <a:schemeClr val="lt1"/>
      </a:tcTxStyle>
      <a:tcStyle>
        <a:tcBdr/>
        <a:fill>
          <a:solidFill>
            <a:schemeClr val="accent1"/>
          </a:solidFill>
        </a:fill>
      </a:tcStyle>
    </a:lastCol>
    <a:firstCol>
      <a:tcTxStyle>
        <a:fontRef idx="major">
          <a:prstClr val="black"/>
        </a:fontRef>
        <a:schemeClr val="lt1"/>
      </a:tcTxStyle>
      <a:tcStyle>
        <a:tcBdr/>
        <a:fill>
          <a:solidFill>
            <a:schemeClr val="accent1"/>
          </a:solidFill>
        </a:fill>
      </a:tcStyle>
    </a:firstCol>
    <a:lastRow>
      <a:tcTxStyle>
        <a:fontRef idx="major">
          <a:prstClr val="black"/>
        </a:fontRef>
        <a:schemeClr val="lt1"/>
      </a:tcTxStyle>
      <a:tcStyle>
        <a:tcBdr>
          <a:top>
            <a:ln w="38100" cmpd="sng">
              <a:solidFill>
                <a:schemeClr val="lt1"/>
              </a:solidFill>
            </a:ln>
          </a:top>
        </a:tcBdr>
        <a:fill>
          <a:solidFill>
            <a:schemeClr val="accent1"/>
          </a:solidFill>
        </a:fill>
      </a:tcStyle>
    </a:lastRow>
    <a:firstRow>
      <a:tcTxStyle>
        <a:fontRef idx="major">
          <a:prstClr val="black"/>
        </a:fontRef>
        <a:schemeClr val="lt1"/>
      </a:tcTxStyle>
      <a:tcStyle>
        <a:tcBdr>
          <a:bottom>
            <a:ln w="38100" cmpd="sng">
              <a:solidFill>
                <a:schemeClr val="lt1"/>
              </a:solidFill>
            </a:ln>
          </a:bottom>
        </a:tcBdr>
        <a:fill>
          <a:solidFill>
            <a:schemeClr val="accent1"/>
          </a:solidFill>
        </a:fill>
      </a:tcStyle>
    </a:firstRow>
  </a:tblStyle>
  <a:tblStyle styleId="{0A7431AF-0054-44FE-B905-994AC2BD7996}" styleName="FTI PowerPoint Blank Table Sty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68" autoAdjust="0"/>
    <p:restoredTop sz="82593" autoAdjust="0"/>
  </p:normalViewPr>
  <p:slideViewPr>
    <p:cSldViewPr snapToGrid="0" snapToObjects="1" showGuides="1">
      <p:cViewPr varScale="1">
        <p:scale>
          <a:sx n="119" d="100"/>
          <a:sy n="119" d="100"/>
        </p:scale>
        <p:origin x="720" y="200"/>
      </p:cViewPr>
      <p:guideLst>
        <p:guide orient="horz" pos="2376"/>
        <p:guide pos="3096"/>
      </p:guideLst>
    </p:cSldViewPr>
  </p:slideViewPr>
  <p:outlineViewPr>
    <p:cViewPr>
      <p:scale>
        <a:sx n="33" d="100"/>
        <a:sy n="33" d="100"/>
      </p:scale>
      <p:origin x="0" y="83640"/>
    </p:cViewPr>
  </p:outlineViewPr>
  <p:notesTextViewPr>
    <p:cViewPr>
      <p:scale>
        <a:sx n="1" d="1"/>
        <a:sy n="1" d="1"/>
      </p:scale>
      <p:origin x="0" y="0"/>
    </p:cViewPr>
  </p:notesTextViewPr>
  <p:sorterViewPr>
    <p:cViewPr>
      <p:scale>
        <a:sx n="200" d="100"/>
        <a:sy n="200" d="100"/>
      </p:scale>
      <p:origin x="0" y="889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6.xml"/><Relationship Id="rId21" Type="http://schemas.openxmlformats.org/officeDocument/2006/relationships/customXml" Target="../customXml/item21.xml"/><Relationship Id="rId63" Type="http://schemas.openxmlformats.org/officeDocument/2006/relationships/customXml" Target="../customXml/item63.xml"/><Relationship Id="rId159" Type="http://schemas.openxmlformats.org/officeDocument/2006/relationships/slide" Target="slides/slide58.xml"/><Relationship Id="rId170" Type="http://schemas.openxmlformats.org/officeDocument/2006/relationships/slide" Target="slides/slide69.xml"/><Relationship Id="rId191" Type="http://schemas.openxmlformats.org/officeDocument/2006/relationships/slide" Target="slides/slide90.xml"/><Relationship Id="rId205" Type="http://schemas.openxmlformats.org/officeDocument/2006/relationships/slide" Target="slides/slide104.xml"/><Relationship Id="rId226" Type="http://schemas.openxmlformats.org/officeDocument/2006/relationships/slide" Target="slides/slide125.xml"/><Relationship Id="rId247" Type="http://schemas.openxmlformats.org/officeDocument/2006/relationships/slide" Target="slides/slide146.xml"/><Relationship Id="rId107" Type="http://schemas.openxmlformats.org/officeDocument/2006/relationships/slide" Target="slides/slide6.xml"/><Relationship Id="rId11" Type="http://schemas.openxmlformats.org/officeDocument/2006/relationships/customXml" Target="../customXml/item11.xml"/><Relationship Id="rId32" Type="http://schemas.openxmlformats.org/officeDocument/2006/relationships/customXml" Target="../customXml/item32.xml"/><Relationship Id="rId53" Type="http://schemas.openxmlformats.org/officeDocument/2006/relationships/customXml" Target="../customXml/item53.xml"/><Relationship Id="rId74" Type="http://schemas.openxmlformats.org/officeDocument/2006/relationships/customXml" Target="../customXml/item74.xml"/><Relationship Id="rId128" Type="http://schemas.openxmlformats.org/officeDocument/2006/relationships/slide" Target="slides/slide27.xml"/><Relationship Id="rId149" Type="http://schemas.openxmlformats.org/officeDocument/2006/relationships/slide" Target="slides/slide48.xml"/><Relationship Id="rId5" Type="http://schemas.openxmlformats.org/officeDocument/2006/relationships/customXml" Target="../customXml/item5.xml"/><Relationship Id="rId95" Type="http://schemas.openxmlformats.org/officeDocument/2006/relationships/customXml" Target="../customXml/item95.xml"/><Relationship Id="rId160" Type="http://schemas.openxmlformats.org/officeDocument/2006/relationships/slide" Target="slides/slide59.xml"/><Relationship Id="rId181" Type="http://schemas.openxmlformats.org/officeDocument/2006/relationships/slide" Target="slides/slide80.xml"/><Relationship Id="rId216" Type="http://schemas.openxmlformats.org/officeDocument/2006/relationships/slide" Target="slides/slide115.xml"/><Relationship Id="rId237" Type="http://schemas.openxmlformats.org/officeDocument/2006/relationships/slide" Target="slides/slide136.xml"/><Relationship Id="rId258" Type="http://schemas.openxmlformats.org/officeDocument/2006/relationships/presProps" Target="presProps.xml"/><Relationship Id="rId22" Type="http://schemas.openxmlformats.org/officeDocument/2006/relationships/customXml" Target="../customXml/item22.xml"/><Relationship Id="rId43" Type="http://schemas.openxmlformats.org/officeDocument/2006/relationships/customXml" Target="../customXml/item43.xml"/><Relationship Id="rId64" Type="http://schemas.openxmlformats.org/officeDocument/2006/relationships/customXml" Target="../customXml/item64.xml"/><Relationship Id="rId118" Type="http://schemas.openxmlformats.org/officeDocument/2006/relationships/slide" Target="slides/slide17.xml"/><Relationship Id="rId139" Type="http://schemas.openxmlformats.org/officeDocument/2006/relationships/slide" Target="slides/slide38.xml"/><Relationship Id="rId85" Type="http://schemas.openxmlformats.org/officeDocument/2006/relationships/customXml" Target="../customXml/item85.xml"/><Relationship Id="rId150" Type="http://schemas.openxmlformats.org/officeDocument/2006/relationships/slide" Target="slides/slide49.xml"/><Relationship Id="rId171" Type="http://schemas.openxmlformats.org/officeDocument/2006/relationships/slide" Target="slides/slide70.xml"/><Relationship Id="rId192" Type="http://schemas.openxmlformats.org/officeDocument/2006/relationships/slide" Target="slides/slide91.xml"/><Relationship Id="rId206" Type="http://schemas.openxmlformats.org/officeDocument/2006/relationships/slide" Target="slides/slide105.xml"/><Relationship Id="rId227" Type="http://schemas.openxmlformats.org/officeDocument/2006/relationships/slide" Target="slides/slide126.xml"/><Relationship Id="rId248" Type="http://schemas.openxmlformats.org/officeDocument/2006/relationships/slide" Target="slides/slide147.xml"/><Relationship Id="rId12" Type="http://schemas.openxmlformats.org/officeDocument/2006/relationships/customXml" Target="../customXml/item12.xml"/><Relationship Id="rId33" Type="http://schemas.openxmlformats.org/officeDocument/2006/relationships/customXml" Target="../customXml/item33.xml"/><Relationship Id="rId108" Type="http://schemas.openxmlformats.org/officeDocument/2006/relationships/slide" Target="slides/slide7.xml"/><Relationship Id="rId129" Type="http://schemas.openxmlformats.org/officeDocument/2006/relationships/slide" Target="slides/slide28.xml"/><Relationship Id="rId54" Type="http://schemas.openxmlformats.org/officeDocument/2006/relationships/customXml" Target="../customXml/item54.xml"/><Relationship Id="rId75" Type="http://schemas.openxmlformats.org/officeDocument/2006/relationships/customXml" Target="../customXml/item75.xml"/><Relationship Id="rId96" Type="http://schemas.openxmlformats.org/officeDocument/2006/relationships/customXml" Target="../customXml/item96.xml"/><Relationship Id="rId140" Type="http://schemas.openxmlformats.org/officeDocument/2006/relationships/slide" Target="slides/slide39.xml"/><Relationship Id="rId161" Type="http://schemas.openxmlformats.org/officeDocument/2006/relationships/slide" Target="slides/slide60.xml"/><Relationship Id="rId182" Type="http://schemas.openxmlformats.org/officeDocument/2006/relationships/slide" Target="slides/slide81.xml"/><Relationship Id="rId217" Type="http://schemas.openxmlformats.org/officeDocument/2006/relationships/slide" Target="slides/slide116.xml"/><Relationship Id="rId6" Type="http://schemas.openxmlformats.org/officeDocument/2006/relationships/customXml" Target="../customXml/item6.xml"/><Relationship Id="rId238" Type="http://schemas.openxmlformats.org/officeDocument/2006/relationships/slide" Target="slides/slide137.xml"/><Relationship Id="rId259" Type="http://schemas.openxmlformats.org/officeDocument/2006/relationships/viewProps" Target="viewProps.xml"/><Relationship Id="rId23" Type="http://schemas.openxmlformats.org/officeDocument/2006/relationships/customXml" Target="../customXml/item23.xml"/><Relationship Id="rId119" Type="http://schemas.openxmlformats.org/officeDocument/2006/relationships/slide" Target="slides/slide18.xml"/><Relationship Id="rId44" Type="http://schemas.openxmlformats.org/officeDocument/2006/relationships/customXml" Target="../customXml/item44.xml"/><Relationship Id="rId65" Type="http://schemas.openxmlformats.org/officeDocument/2006/relationships/customXml" Target="../customXml/item65.xml"/><Relationship Id="rId86" Type="http://schemas.openxmlformats.org/officeDocument/2006/relationships/customXml" Target="../customXml/item86.xml"/><Relationship Id="rId130" Type="http://schemas.openxmlformats.org/officeDocument/2006/relationships/slide" Target="slides/slide29.xml"/><Relationship Id="rId151" Type="http://schemas.openxmlformats.org/officeDocument/2006/relationships/slide" Target="slides/slide50.xml"/><Relationship Id="rId172" Type="http://schemas.openxmlformats.org/officeDocument/2006/relationships/slide" Target="slides/slide71.xml"/><Relationship Id="rId193" Type="http://schemas.openxmlformats.org/officeDocument/2006/relationships/slide" Target="slides/slide92.xml"/><Relationship Id="rId207" Type="http://schemas.openxmlformats.org/officeDocument/2006/relationships/slide" Target="slides/slide106.xml"/><Relationship Id="rId228" Type="http://schemas.openxmlformats.org/officeDocument/2006/relationships/slide" Target="slides/slide127.xml"/><Relationship Id="rId249" Type="http://schemas.openxmlformats.org/officeDocument/2006/relationships/slide" Target="slides/slide148.xml"/><Relationship Id="rId13" Type="http://schemas.openxmlformats.org/officeDocument/2006/relationships/customXml" Target="../customXml/item13.xml"/><Relationship Id="rId109" Type="http://schemas.openxmlformats.org/officeDocument/2006/relationships/slide" Target="slides/slide8.xml"/><Relationship Id="rId260" Type="http://schemas.openxmlformats.org/officeDocument/2006/relationships/theme" Target="theme/theme1.xml"/><Relationship Id="rId34" Type="http://schemas.openxmlformats.org/officeDocument/2006/relationships/customXml" Target="../customXml/item34.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customXml" Target="../customXml/item97.xml"/><Relationship Id="rId120" Type="http://schemas.openxmlformats.org/officeDocument/2006/relationships/slide" Target="slides/slide19.xml"/><Relationship Id="rId141" Type="http://schemas.openxmlformats.org/officeDocument/2006/relationships/slide" Target="slides/slide40.xml"/><Relationship Id="rId7" Type="http://schemas.openxmlformats.org/officeDocument/2006/relationships/customXml" Target="../customXml/item7.xml"/><Relationship Id="rId162" Type="http://schemas.openxmlformats.org/officeDocument/2006/relationships/slide" Target="slides/slide61.xml"/><Relationship Id="rId183" Type="http://schemas.openxmlformats.org/officeDocument/2006/relationships/slide" Target="slides/slide82.xml"/><Relationship Id="rId218" Type="http://schemas.openxmlformats.org/officeDocument/2006/relationships/slide" Target="slides/slide117.xml"/><Relationship Id="rId239" Type="http://schemas.openxmlformats.org/officeDocument/2006/relationships/slide" Target="slides/slide138.xml"/><Relationship Id="rId250" Type="http://schemas.openxmlformats.org/officeDocument/2006/relationships/slide" Target="slides/slide149.xml"/><Relationship Id="rId24" Type="http://schemas.openxmlformats.org/officeDocument/2006/relationships/customXml" Target="../customXml/item24.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customXml" Target="../customXml/item87.xml"/><Relationship Id="rId110" Type="http://schemas.openxmlformats.org/officeDocument/2006/relationships/slide" Target="slides/slide9.xml"/><Relationship Id="rId131" Type="http://schemas.openxmlformats.org/officeDocument/2006/relationships/slide" Target="slides/slide30.xml"/><Relationship Id="rId152" Type="http://schemas.openxmlformats.org/officeDocument/2006/relationships/slide" Target="slides/slide51.xml"/><Relationship Id="rId173" Type="http://schemas.openxmlformats.org/officeDocument/2006/relationships/slide" Target="slides/slide72.xml"/><Relationship Id="rId194" Type="http://schemas.openxmlformats.org/officeDocument/2006/relationships/slide" Target="slides/slide93.xml"/><Relationship Id="rId208" Type="http://schemas.openxmlformats.org/officeDocument/2006/relationships/slide" Target="slides/slide107.xml"/><Relationship Id="rId229" Type="http://schemas.openxmlformats.org/officeDocument/2006/relationships/slide" Target="slides/slide128.xml"/><Relationship Id="rId240" Type="http://schemas.openxmlformats.org/officeDocument/2006/relationships/slide" Target="slides/slide139.xml"/><Relationship Id="rId261" Type="http://schemas.openxmlformats.org/officeDocument/2006/relationships/tableStyles" Target="tableStyles.xml"/><Relationship Id="rId14" Type="http://schemas.openxmlformats.org/officeDocument/2006/relationships/customXml" Target="../customXml/item14.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customXml" Target="../customXml/item77.xml"/><Relationship Id="rId100" Type="http://schemas.openxmlformats.org/officeDocument/2006/relationships/slideMaster" Target="slideMasters/slideMaster1.xml"/><Relationship Id="rId8" Type="http://schemas.openxmlformats.org/officeDocument/2006/relationships/customXml" Target="../customXml/item8.xml"/><Relationship Id="rId98" Type="http://schemas.openxmlformats.org/officeDocument/2006/relationships/customXml" Target="../customXml/item98.xml"/><Relationship Id="rId121" Type="http://schemas.openxmlformats.org/officeDocument/2006/relationships/slide" Target="slides/slide20.xml"/><Relationship Id="rId142" Type="http://schemas.openxmlformats.org/officeDocument/2006/relationships/slide" Target="slides/slide41.xml"/><Relationship Id="rId163" Type="http://schemas.openxmlformats.org/officeDocument/2006/relationships/slide" Target="slides/slide62.xml"/><Relationship Id="rId184" Type="http://schemas.openxmlformats.org/officeDocument/2006/relationships/slide" Target="slides/slide83.xml"/><Relationship Id="rId219" Type="http://schemas.openxmlformats.org/officeDocument/2006/relationships/slide" Target="slides/slide118.xml"/><Relationship Id="rId230" Type="http://schemas.openxmlformats.org/officeDocument/2006/relationships/slide" Target="slides/slide129.xml"/><Relationship Id="rId251" Type="http://schemas.openxmlformats.org/officeDocument/2006/relationships/slide" Target="slides/slide150.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customXml" Target="../customXml/item67.xml"/><Relationship Id="rId88" Type="http://schemas.openxmlformats.org/officeDocument/2006/relationships/customXml" Target="../customXml/item88.xml"/><Relationship Id="rId111" Type="http://schemas.openxmlformats.org/officeDocument/2006/relationships/slide" Target="slides/slide10.xml"/><Relationship Id="rId132" Type="http://schemas.openxmlformats.org/officeDocument/2006/relationships/slide" Target="slides/slide31.xml"/><Relationship Id="rId153" Type="http://schemas.openxmlformats.org/officeDocument/2006/relationships/slide" Target="slides/slide52.xml"/><Relationship Id="rId174" Type="http://schemas.openxmlformats.org/officeDocument/2006/relationships/slide" Target="slides/slide73.xml"/><Relationship Id="rId195" Type="http://schemas.openxmlformats.org/officeDocument/2006/relationships/slide" Target="slides/slide94.xml"/><Relationship Id="rId209" Type="http://schemas.openxmlformats.org/officeDocument/2006/relationships/slide" Target="slides/slide108.xml"/><Relationship Id="rId220" Type="http://schemas.openxmlformats.org/officeDocument/2006/relationships/slide" Target="slides/slide119.xml"/><Relationship Id="rId241" Type="http://schemas.openxmlformats.org/officeDocument/2006/relationships/slide" Target="slides/slide140.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78" Type="http://schemas.openxmlformats.org/officeDocument/2006/relationships/customXml" Target="../customXml/item78.xml"/><Relationship Id="rId99" Type="http://schemas.openxmlformats.org/officeDocument/2006/relationships/customXml" Target="../customXml/item99.xml"/><Relationship Id="rId101" Type="http://schemas.openxmlformats.org/officeDocument/2006/relationships/slideMaster" Target="slideMasters/slideMaster2.xml"/><Relationship Id="rId122" Type="http://schemas.openxmlformats.org/officeDocument/2006/relationships/slide" Target="slides/slide21.xml"/><Relationship Id="rId143" Type="http://schemas.openxmlformats.org/officeDocument/2006/relationships/slide" Target="slides/slide42.xml"/><Relationship Id="rId164" Type="http://schemas.openxmlformats.org/officeDocument/2006/relationships/slide" Target="slides/slide63.xml"/><Relationship Id="rId185" Type="http://schemas.openxmlformats.org/officeDocument/2006/relationships/slide" Target="slides/slide84.xml"/><Relationship Id="rId9" Type="http://schemas.openxmlformats.org/officeDocument/2006/relationships/customXml" Target="../customXml/item9.xml"/><Relationship Id="rId210" Type="http://schemas.openxmlformats.org/officeDocument/2006/relationships/slide" Target="slides/slide109.xml"/><Relationship Id="rId26" Type="http://schemas.openxmlformats.org/officeDocument/2006/relationships/customXml" Target="../customXml/item26.xml"/><Relationship Id="rId231" Type="http://schemas.openxmlformats.org/officeDocument/2006/relationships/slide" Target="slides/slide130.xml"/><Relationship Id="rId252" Type="http://schemas.openxmlformats.org/officeDocument/2006/relationships/slide" Target="slides/slide151.xml"/><Relationship Id="rId47" Type="http://schemas.openxmlformats.org/officeDocument/2006/relationships/customXml" Target="../customXml/item47.xml"/><Relationship Id="rId68" Type="http://schemas.openxmlformats.org/officeDocument/2006/relationships/customXml" Target="../customXml/item68.xml"/><Relationship Id="rId89" Type="http://schemas.openxmlformats.org/officeDocument/2006/relationships/customXml" Target="../customXml/item89.xml"/><Relationship Id="rId112" Type="http://schemas.openxmlformats.org/officeDocument/2006/relationships/slide" Target="slides/slide11.xml"/><Relationship Id="rId133" Type="http://schemas.openxmlformats.org/officeDocument/2006/relationships/slide" Target="slides/slide32.xml"/><Relationship Id="rId154" Type="http://schemas.openxmlformats.org/officeDocument/2006/relationships/slide" Target="slides/slide53.xml"/><Relationship Id="rId175" Type="http://schemas.openxmlformats.org/officeDocument/2006/relationships/slide" Target="slides/slide74.xml"/><Relationship Id="rId196" Type="http://schemas.openxmlformats.org/officeDocument/2006/relationships/slide" Target="slides/slide95.xml"/><Relationship Id="rId200" Type="http://schemas.openxmlformats.org/officeDocument/2006/relationships/slide" Target="slides/slide99.xml"/><Relationship Id="rId16" Type="http://schemas.openxmlformats.org/officeDocument/2006/relationships/customXml" Target="../customXml/item16.xml"/><Relationship Id="rId221" Type="http://schemas.openxmlformats.org/officeDocument/2006/relationships/slide" Target="slides/slide120.xml"/><Relationship Id="rId242" Type="http://schemas.openxmlformats.org/officeDocument/2006/relationships/slide" Target="slides/slide141.xml"/><Relationship Id="rId37" Type="http://schemas.openxmlformats.org/officeDocument/2006/relationships/customXml" Target="../customXml/item37.xml"/><Relationship Id="rId58" Type="http://schemas.openxmlformats.org/officeDocument/2006/relationships/customXml" Target="../customXml/item58.xml"/><Relationship Id="rId79" Type="http://schemas.openxmlformats.org/officeDocument/2006/relationships/customXml" Target="../customXml/item79.xml"/><Relationship Id="rId102" Type="http://schemas.openxmlformats.org/officeDocument/2006/relationships/slide" Target="slides/slide1.xml"/><Relationship Id="rId123" Type="http://schemas.openxmlformats.org/officeDocument/2006/relationships/slide" Target="slides/slide22.xml"/><Relationship Id="rId144" Type="http://schemas.openxmlformats.org/officeDocument/2006/relationships/slide" Target="slides/slide43.xml"/><Relationship Id="rId90" Type="http://schemas.openxmlformats.org/officeDocument/2006/relationships/customXml" Target="../customXml/item90.xml"/><Relationship Id="rId165" Type="http://schemas.openxmlformats.org/officeDocument/2006/relationships/slide" Target="slides/slide64.xml"/><Relationship Id="rId186" Type="http://schemas.openxmlformats.org/officeDocument/2006/relationships/slide" Target="slides/slide85.xml"/><Relationship Id="rId211" Type="http://schemas.openxmlformats.org/officeDocument/2006/relationships/slide" Target="slides/slide110.xml"/><Relationship Id="rId232" Type="http://schemas.openxmlformats.org/officeDocument/2006/relationships/slide" Target="slides/slide131.xml"/><Relationship Id="rId253" Type="http://schemas.openxmlformats.org/officeDocument/2006/relationships/slide" Target="slides/slide152.xml"/><Relationship Id="rId27" Type="http://schemas.openxmlformats.org/officeDocument/2006/relationships/customXml" Target="../customXml/item27.xml"/><Relationship Id="rId48" Type="http://schemas.openxmlformats.org/officeDocument/2006/relationships/customXml" Target="../customXml/item48.xml"/><Relationship Id="rId69" Type="http://schemas.openxmlformats.org/officeDocument/2006/relationships/customXml" Target="../customXml/item69.xml"/><Relationship Id="rId113" Type="http://schemas.openxmlformats.org/officeDocument/2006/relationships/slide" Target="slides/slide12.xml"/><Relationship Id="rId134" Type="http://schemas.openxmlformats.org/officeDocument/2006/relationships/slide" Target="slides/slide33.xml"/><Relationship Id="rId80" Type="http://schemas.openxmlformats.org/officeDocument/2006/relationships/customXml" Target="../customXml/item80.xml"/><Relationship Id="rId155" Type="http://schemas.openxmlformats.org/officeDocument/2006/relationships/slide" Target="slides/slide54.xml"/><Relationship Id="rId176" Type="http://schemas.openxmlformats.org/officeDocument/2006/relationships/slide" Target="slides/slide75.xml"/><Relationship Id="rId197" Type="http://schemas.openxmlformats.org/officeDocument/2006/relationships/slide" Target="slides/slide96.xml"/><Relationship Id="rId201" Type="http://schemas.openxmlformats.org/officeDocument/2006/relationships/slide" Target="slides/slide100.xml"/><Relationship Id="rId222" Type="http://schemas.openxmlformats.org/officeDocument/2006/relationships/slide" Target="slides/slide121.xml"/><Relationship Id="rId243" Type="http://schemas.openxmlformats.org/officeDocument/2006/relationships/slide" Target="slides/slide142.xml"/><Relationship Id="rId17" Type="http://schemas.openxmlformats.org/officeDocument/2006/relationships/customXml" Target="../customXml/item17.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slide" Target="slides/slide2.xml"/><Relationship Id="rId124" Type="http://schemas.openxmlformats.org/officeDocument/2006/relationships/slide" Target="slides/slide23.xml"/><Relationship Id="rId70" Type="http://schemas.openxmlformats.org/officeDocument/2006/relationships/customXml" Target="../customXml/item70.xml"/><Relationship Id="rId91" Type="http://schemas.openxmlformats.org/officeDocument/2006/relationships/customXml" Target="../customXml/item91.xml"/><Relationship Id="rId145" Type="http://schemas.openxmlformats.org/officeDocument/2006/relationships/slide" Target="slides/slide44.xml"/><Relationship Id="rId166" Type="http://schemas.openxmlformats.org/officeDocument/2006/relationships/slide" Target="slides/slide65.xml"/><Relationship Id="rId187" Type="http://schemas.openxmlformats.org/officeDocument/2006/relationships/slide" Target="slides/slide86.xml"/><Relationship Id="rId1" Type="http://schemas.openxmlformats.org/officeDocument/2006/relationships/customXml" Target="../customXml/item1.xml"/><Relationship Id="rId212" Type="http://schemas.openxmlformats.org/officeDocument/2006/relationships/slide" Target="slides/slide111.xml"/><Relationship Id="rId233" Type="http://schemas.openxmlformats.org/officeDocument/2006/relationships/slide" Target="slides/slide132.xml"/><Relationship Id="rId254" Type="http://schemas.openxmlformats.org/officeDocument/2006/relationships/slide" Target="slides/slide15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slide" Target="slides/slide13.xml"/><Relationship Id="rId60" Type="http://schemas.openxmlformats.org/officeDocument/2006/relationships/customXml" Target="../customXml/item60.xml"/><Relationship Id="rId81" Type="http://schemas.openxmlformats.org/officeDocument/2006/relationships/customXml" Target="../customXml/item81.xml"/><Relationship Id="rId135" Type="http://schemas.openxmlformats.org/officeDocument/2006/relationships/slide" Target="slides/slide34.xml"/><Relationship Id="rId156" Type="http://schemas.openxmlformats.org/officeDocument/2006/relationships/slide" Target="slides/slide55.xml"/><Relationship Id="rId177" Type="http://schemas.openxmlformats.org/officeDocument/2006/relationships/slide" Target="slides/slide76.xml"/><Relationship Id="rId198" Type="http://schemas.openxmlformats.org/officeDocument/2006/relationships/slide" Target="slides/slide97.xml"/><Relationship Id="rId202" Type="http://schemas.openxmlformats.org/officeDocument/2006/relationships/slide" Target="slides/slide101.xml"/><Relationship Id="rId223" Type="http://schemas.openxmlformats.org/officeDocument/2006/relationships/slide" Target="slides/slide122.xml"/><Relationship Id="rId244" Type="http://schemas.openxmlformats.org/officeDocument/2006/relationships/slide" Target="slides/slide143.xml"/><Relationship Id="rId18" Type="http://schemas.openxmlformats.org/officeDocument/2006/relationships/customXml" Target="../customXml/item18.xml"/><Relationship Id="rId39" Type="http://schemas.openxmlformats.org/officeDocument/2006/relationships/customXml" Target="../customXml/item39.xml"/><Relationship Id="rId50" Type="http://schemas.openxmlformats.org/officeDocument/2006/relationships/customXml" Target="../customXml/item50.xml"/><Relationship Id="rId104" Type="http://schemas.openxmlformats.org/officeDocument/2006/relationships/slide" Target="slides/slide3.xml"/><Relationship Id="rId125" Type="http://schemas.openxmlformats.org/officeDocument/2006/relationships/slide" Target="slides/slide24.xml"/><Relationship Id="rId146" Type="http://schemas.openxmlformats.org/officeDocument/2006/relationships/slide" Target="slides/slide45.xml"/><Relationship Id="rId167" Type="http://schemas.openxmlformats.org/officeDocument/2006/relationships/slide" Target="slides/slide66.xml"/><Relationship Id="rId188" Type="http://schemas.openxmlformats.org/officeDocument/2006/relationships/slide" Target="slides/slide87.xml"/><Relationship Id="rId71" Type="http://schemas.openxmlformats.org/officeDocument/2006/relationships/customXml" Target="../customXml/item71.xml"/><Relationship Id="rId92" Type="http://schemas.openxmlformats.org/officeDocument/2006/relationships/customXml" Target="../customXml/item92.xml"/><Relationship Id="rId213" Type="http://schemas.openxmlformats.org/officeDocument/2006/relationships/slide" Target="slides/slide112.xml"/><Relationship Id="rId234" Type="http://schemas.openxmlformats.org/officeDocument/2006/relationships/slide" Target="slides/slide133.xml"/><Relationship Id="rId2" Type="http://schemas.openxmlformats.org/officeDocument/2006/relationships/customXml" Target="../customXml/item2.xml"/><Relationship Id="rId29" Type="http://schemas.openxmlformats.org/officeDocument/2006/relationships/customXml" Target="../customXml/item29.xml"/><Relationship Id="rId255" Type="http://schemas.openxmlformats.org/officeDocument/2006/relationships/slide" Target="slides/slide154.xml"/><Relationship Id="rId40" Type="http://schemas.openxmlformats.org/officeDocument/2006/relationships/customXml" Target="../customXml/item40.xml"/><Relationship Id="rId115" Type="http://schemas.openxmlformats.org/officeDocument/2006/relationships/slide" Target="slides/slide14.xml"/><Relationship Id="rId136" Type="http://schemas.openxmlformats.org/officeDocument/2006/relationships/slide" Target="slides/slide35.xml"/><Relationship Id="rId157" Type="http://schemas.openxmlformats.org/officeDocument/2006/relationships/slide" Target="slides/slide56.xml"/><Relationship Id="rId178" Type="http://schemas.openxmlformats.org/officeDocument/2006/relationships/slide" Target="slides/slide77.xml"/><Relationship Id="rId61" Type="http://schemas.openxmlformats.org/officeDocument/2006/relationships/customXml" Target="../customXml/item61.xml"/><Relationship Id="rId82" Type="http://schemas.openxmlformats.org/officeDocument/2006/relationships/customXml" Target="../customXml/item82.xml"/><Relationship Id="rId199" Type="http://schemas.openxmlformats.org/officeDocument/2006/relationships/slide" Target="slides/slide98.xml"/><Relationship Id="rId203" Type="http://schemas.openxmlformats.org/officeDocument/2006/relationships/slide" Target="slides/slide102.xml"/><Relationship Id="rId19" Type="http://schemas.openxmlformats.org/officeDocument/2006/relationships/customXml" Target="../customXml/item19.xml"/><Relationship Id="rId224" Type="http://schemas.openxmlformats.org/officeDocument/2006/relationships/slide" Target="slides/slide123.xml"/><Relationship Id="rId245" Type="http://schemas.openxmlformats.org/officeDocument/2006/relationships/slide" Target="slides/slide144.xml"/><Relationship Id="rId30" Type="http://schemas.openxmlformats.org/officeDocument/2006/relationships/customXml" Target="../customXml/item30.xml"/><Relationship Id="rId105" Type="http://schemas.openxmlformats.org/officeDocument/2006/relationships/slide" Target="slides/slide4.xml"/><Relationship Id="rId126" Type="http://schemas.openxmlformats.org/officeDocument/2006/relationships/slide" Target="slides/slide25.xml"/><Relationship Id="rId147" Type="http://schemas.openxmlformats.org/officeDocument/2006/relationships/slide" Target="slides/slide46.xml"/><Relationship Id="rId168" Type="http://schemas.openxmlformats.org/officeDocument/2006/relationships/slide" Target="slides/slide67.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customXml" Target="../customXml/item93.xml"/><Relationship Id="rId189" Type="http://schemas.openxmlformats.org/officeDocument/2006/relationships/slide" Target="slides/slide88.xml"/><Relationship Id="rId3" Type="http://schemas.openxmlformats.org/officeDocument/2006/relationships/customXml" Target="../customXml/item3.xml"/><Relationship Id="rId214" Type="http://schemas.openxmlformats.org/officeDocument/2006/relationships/slide" Target="slides/slide113.xml"/><Relationship Id="rId235" Type="http://schemas.openxmlformats.org/officeDocument/2006/relationships/slide" Target="slides/slide134.xml"/><Relationship Id="rId256" Type="http://schemas.openxmlformats.org/officeDocument/2006/relationships/slide" Target="slides/slide155.xml"/><Relationship Id="rId116" Type="http://schemas.openxmlformats.org/officeDocument/2006/relationships/slide" Target="slides/slide15.xml"/><Relationship Id="rId137" Type="http://schemas.openxmlformats.org/officeDocument/2006/relationships/slide" Target="slides/slide36.xml"/><Relationship Id="rId158" Type="http://schemas.openxmlformats.org/officeDocument/2006/relationships/slide" Target="slides/slide57.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179" Type="http://schemas.openxmlformats.org/officeDocument/2006/relationships/slide" Target="slides/slide78.xml"/><Relationship Id="rId190" Type="http://schemas.openxmlformats.org/officeDocument/2006/relationships/slide" Target="slides/slide89.xml"/><Relationship Id="rId204" Type="http://schemas.openxmlformats.org/officeDocument/2006/relationships/slide" Target="slides/slide103.xml"/><Relationship Id="rId225" Type="http://schemas.openxmlformats.org/officeDocument/2006/relationships/slide" Target="slides/slide124.xml"/><Relationship Id="rId246" Type="http://schemas.openxmlformats.org/officeDocument/2006/relationships/slide" Target="slides/slide145.xml"/><Relationship Id="rId106" Type="http://schemas.openxmlformats.org/officeDocument/2006/relationships/slide" Target="slides/slide5.xml"/><Relationship Id="rId127" Type="http://schemas.openxmlformats.org/officeDocument/2006/relationships/slide" Target="slides/slide26.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94" Type="http://schemas.openxmlformats.org/officeDocument/2006/relationships/customXml" Target="../customXml/item94.xml"/><Relationship Id="rId148" Type="http://schemas.openxmlformats.org/officeDocument/2006/relationships/slide" Target="slides/slide47.xml"/><Relationship Id="rId169" Type="http://schemas.openxmlformats.org/officeDocument/2006/relationships/slide" Target="slides/slide68.xml"/><Relationship Id="rId4" Type="http://schemas.openxmlformats.org/officeDocument/2006/relationships/customXml" Target="../customXml/item4.xml"/><Relationship Id="rId180" Type="http://schemas.openxmlformats.org/officeDocument/2006/relationships/slide" Target="slides/slide79.xml"/><Relationship Id="rId215" Type="http://schemas.openxmlformats.org/officeDocument/2006/relationships/slide" Target="slides/slide114.xml"/><Relationship Id="rId236" Type="http://schemas.openxmlformats.org/officeDocument/2006/relationships/slide" Target="slides/slide135.xml"/><Relationship Id="rId257" Type="http://schemas.openxmlformats.org/officeDocument/2006/relationships/notesMaster" Target="notesMasters/notesMaster1.xml"/><Relationship Id="rId42" Type="http://schemas.openxmlformats.org/officeDocument/2006/relationships/customXml" Target="../customXml/item42.xml"/><Relationship Id="rId84" Type="http://schemas.openxmlformats.org/officeDocument/2006/relationships/customXml" Target="../customXml/item84.xml"/><Relationship Id="rId1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9900" cy="46355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35413" y="0"/>
            <a:ext cx="3009900" cy="463550"/>
          </a:xfrm>
          <a:prstGeom prst="rect">
            <a:avLst/>
          </a:prstGeom>
        </p:spPr>
        <p:txBody>
          <a:bodyPr vert="horz" lIns="91440" tIns="45720" rIns="91440" bIns="45720" rtlCol="0"/>
          <a:lstStyle>
            <a:lvl1pPr algn="r">
              <a:defRPr sz="1200"/>
            </a:lvl1pPr>
          </a:lstStyle>
          <a:p>
            <a:fld id="{78F932B2-6A16-4373-B7CB-80F75A4BA141}" type="datetimeFigureOut">
              <a:rPr lang="en-US" smtClean="0"/>
              <a:t>10/12/18</a:t>
            </a:fld>
            <a:endParaRPr lang="en-US" dirty="0"/>
          </a:p>
        </p:txBody>
      </p:sp>
      <p:sp>
        <p:nvSpPr>
          <p:cNvPr id="4" name="Slide Image Placeholder 3"/>
          <p:cNvSpPr>
            <a:spLocks noGrp="1" noRot="1" noChangeAspect="1"/>
          </p:cNvSpPr>
          <p:nvPr>
            <p:ph type="sldImg" idx="2"/>
          </p:nvPr>
        </p:nvSpPr>
        <p:spPr>
          <a:xfrm>
            <a:off x="1208088" y="695325"/>
            <a:ext cx="4530725" cy="34766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95325" y="4403725"/>
            <a:ext cx="5556250" cy="41719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05863"/>
            <a:ext cx="3009900" cy="46355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5413" y="8805863"/>
            <a:ext cx="3009900" cy="463550"/>
          </a:xfrm>
          <a:prstGeom prst="rect">
            <a:avLst/>
          </a:prstGeom>
        </p:spPr>
        <p:txBody>
          <a:bodyPr vert="horz" lIns="91440" tIns="45720" rIns="91440" bIns="45720" rtlCol="0" anchor="b"/>
          <a:lstStyle>
            <a:lvl1pPr algn="r">
              <a:defRPr sz="1200"/>
            </a:lvl1pPr>
          </a:lstStyle>
          <a:p>
            <a:fld id="{5F7B6BCE-A0F6-4F1D-B95E-EEF0E967C4DE}" type="slidenum">
              <a:rPr lang="en-US" smtClean="0"/>
              <a:t>‹#›</a:t>
            </a:fld>
            <a:endParaRPr lang="en-US" dirty="0"/>
          </a:p>
        </p:txBody>
      </p:sp>
    </p:spTree>
    <p:extLst>
      <p:ext uri="{BB962C8B-B14F-4D97-AF65-F5344CB8AC3E}">
        <p14:creationId xmlns:p14="http://schemas.microsoft.com/office/powerpoint/2010/main" val="1829995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www.scipy.org/" TargetMode="External"/><Relationship Id="rId3" Type="http://schemas.openxmlformats.org/officeDocument/2006/relationships/hyperlink" Target="http://stackoverflow.com/questions/2560310/heavy-usage-of-python-at-google/2561008#2561008" TargetMode="External"/><Relationship Id="rId7" Type="http://schemas.openxmlformats.org/officeDocument/2006/relationships/hyperlink" Target="http://www.pygame.org/hifi.html"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www.pythonware.com/products/pil/" TargetMode="External"/><Relationship Id="rId5" Type="http://schemas.openxmlformats.org/officeDocument/2006/relationships/hyperlink" Target="https://talkpython.fm/episodes/transcript/16/python-at-netflix" TargetMode="External"/><Relationship Id="rId4" Type="http://schemas.openxmlformats.org/officeDocument/2006/relationships/hyperlink" Target="https://developer.spotify.com/web-api/consol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Algorithm"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en.wikipedia.org/wiki/Source_code"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a:t>
            </a:r>
            <a:r>
              <a:rPr lang="en-US" baseline="0" dirty="0"/>
              <a:t> introductions (instructors, participants)</a:t>
            </a:r>
          </a:p>
          <a:p>
            <a:endParaRPr lang="en-US" baseline="0" dirty="0"/>
          </a:p>
          <a:p>
            <a:r>
              <a:rPr lang="en-US" baseline="0" dirty="0"/>
              <a:t>Find out what experience each participant has, what skills they would like to learn related to programming</a:t>
            </a:r>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1</a:t>
            </a:fld>
            <a:endParaRPr lang="en-US" dirty="0"/>
          </a:p>
        </p:txBody>
      </p:sp>
    </p:spTree>
    <p:extLst>
      <p:ext uri="{BB962C8B-B14F-4D97-AF65-F5344CB8AC3E}">
        <p14:creationId xmlns:p14="http://schemas.microsoft.com/office/powerpoint/2010/main" val="390782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shows programming language</a:t>
            </a:r>
            <a:r>
              <a:rPr lang="en-US" baseline="0" dirty="0"/>
              <a:t> popularity by hiring demand as discovered via a fairly extensive survey by </a:t>
            </a:r>
            <a:r>
              <a:rPr lang="en-US" baseline="0" dirty="0" err="1"/>
              <a:t>codeeval</a:t>
            </a:r>
            <a:r>
              <a:rPr lang="en-US" baseline="0" dirty="0"/>
              <a:t>.</a:t>
            </a:r>
          </a:p>
          <a:p>
            <a:endParaRPr lang="en-US" baseline="0" dirty="0"/>
          </a:p>
          <a:p>
            <a:r>
              <a:rPr lang="en-US" baseline="0" dirty="0"/>
              <a:t>Note: Python</a:t>
            </a:r>
          </a:p>
          <a:p>
            <a:endParaRPr lang="en-US" baseline="0" dirty="0"/>
          </a:p>
          <a:p>
            <a:r>
              <a:rPr lang="en-US" baseline="0" dirty="0"/>
              <a:t>Again, keep in mind this is just one way to slide the popularity of coding languages. Other surveys and charts will show Java on top, as it is extremely popular and hiring demand is also quite high. But, the trends keep shifting and Python has become more and more popular in recent years.</a:t>
            </a:r>
            <a:endParaRPr lang="en-US" dirty="0"/>
          </a:p>
        </p:txBody>
      </p:sp>
      <p:sp>
        <p:nvSpPr>
          <p:cNvPr id="4" name="Slide Number Placeholder 3"/>
          <p:cNvSpPr>
            <a:spLocks noGrp="1"/>
          </p:cNvSpPr>
          <p:nvPr>
            <p:ph type="sldNum" sz="quarter" idx="10"/>
          </p:nvPr>
        </p:nvSpPr>
        <p:spPr/>
        <p:txBody>
          <a:bodyPr/>
          <a:lstStyle/>
          <a:p>
            <a:fld id="{8E1927F3-5615-4B0B-9491-07052288DD13}" type="slidenum">
              <a:rPr lang="en-US" smtClean="0"/>
              <a:t>10</a:t>
            </a:fld>
            <a:endParaRPr lang="en-US"/>
          </a:p>
        </p:txBody>
      </p:sp>
    </p:spTree>
    <p:extLst>
      <p:ext uri="{BB962C8B-B14F-4D97-AF65-F5344CB8AC3E}">
        <p14:creationId xmlns:p14="http://schemas.microsoft.com/office/powerpoint/2010/main" val="64223914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112</a:t>
            </a:fld>
            <a:endParaRPr lang="en-US" dirty="0"/>
          </a:p>
        </p:txBody>
      </p:sp>
    </p:spTree>
    <p:extLst>
      <p:ext uri="{BB962C8B-B14F-4D97-AF65-F5344CB8AC3E}">
        <p14:creationId xmlns:p14="http://schemas.microsoft.com/office/powerpoint/2010/main" val="185972459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113</a:t>
            </a:fld>
            <a:endParaRPr lang="en-US" dirty="0"/>
          </a:p>
        </p:txBody>
      </p:sp>
    </p:spTree>
    <p:extLst>
      <p:ext uri="{BB962C8B-B14F-4D97-AF65-F5344CB8AC3E}">
        <p14:creationId xmlns:p14="http://schemas.microsoft.com/office/powerpoint/2010/main" val="185972459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114</a:t>
            </a:fld>
            <a:endParaRPr lang="en-US" dirty="0"/>
          </a:p>
        </p:txBody>
      </p:sp>
    </p:spTree>
    <p:extLst>
      <p:ext uri="{BB962C8B-B14F-4D97-AF65-F5344CB8AC3E}">
        <p14:creationId xmlns:p14="http://schemas.microsoft.com/office/powerpoint/2010/main" val="18597245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115</a:t>
            </a:fld>
            <a:endParaRPr lang="en-US" dirty="0"/>
          </a:p>
        </p:txBody>
      </p:sp>
    </p:spTree>
    <p:extLst>
      <p:ext uri="{BB962C8B-B14F-4D97-AF65-F5344CB8AC3E}">
        <p14:creationId xmlns:p14="http://schemas.microsoft.com/office/powerpoint/2010/main" val="18597245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116</a:t>
            </a:fld>
            <a:endParaRPr lang="en-US" dirty="0"/>
          </a:p>
        </p:txBody>
      </p:sp>
    </p:spTree>
    <p:extLst>
      <p:ext uri="{BB962C8B-B14F-4D97-AF65-F5344CB8AC3E}">
        <p14:creationId xmlns:p14="http://schemas.microsoft.com/office/powerpoint/2010/main" val="185972459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117</a:t>
            </a:fld>
            <a:endParaRPr lang="en-US" dirty="0"/>
          </a:p>
        </p:txBody>
      </p:sp>
    </p:spTree>
    <p:extLst>
      <p:ext uri="{BB962C8B-B14F-4D97-AF65-F5344CB8AC3E}">
        <p14:creationId xmlns:p14="http://schemas.microsoft.com/office/powerpoint/2010/main" val="185972459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118</a:t>
            </a:fld>
            <a:endParaRPr lang="en-US" dirty="0"/>
          </a:p>
        </p:txBody>
      </p:sp>
    </p:spTree>
    <p:extLst>
      <p:ext uri="{BB962C8B-B14F-4D97-AF65-F5344CB8AC3E}">
        <p14:creationId xmlns:p14="http://schemas.microsoft.com/office/powerpoint/2010/main" val="185972459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119</a:t>
            </a:fld>
            <a:endParaRPr lang="en-US" dirty="0"/>
          </a:p>
        </p:txBody>
      </p:sp>
    </p:spTree>
    <p:extLst>
      <p:ext uri="{BB962C8B-B14F-4D97-AF65-F5344CB8AC3E}">
        <p14:creationId xmlns:p14="http://schemas.microsoft.com/office/powerpoint/2010/main" val="185972459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a:t>
            </a:r>
            <a:r>
              <a:rPr lang="en-US" sz="1200" b="0" i="0" kern="1200" baseline="0" dirty="0">
                <a:solidFill>
                  <a:schemeClr val="tx1"/>
                </a:solidFill>
                <a:effectLst/>
                <a:latin typeface="+mn-lt"/>
                <a:ea typeface="+mn-ea"/>
                <a:cs typeface="+mn-cs"/>
              </a:rPr>
              <a:t> Account</a:t>
            </a:r>
            <a:r>
              <a:rPr lang="en-US" sz="1200" b="0" i="0" kern="1200" dirty="0">
                <a:solidFill>
                  <a:schemeClr val="tx1"/>
                </a:solidFill>
                <a:effectLst/>
                <a:latin typeface="+mn-lt"/>
                <a:ea typeface="+mn-ea"/>
                <a:cs typeface="+mn-cs"/>
              </a:rPr>
              <a:t> is not a real-world object. Rather, it is a </a:t>
            </a:r>
            <a:r>
              <a:rPr lang="en-US" sz="1200" b="0" i="1" kern="1200" dirty="0">
                <a:solidFill>
                  <a:schemeClr val="tx1"/>
                </a:solidFill>
                <a:effectLst/>
                <a:latin typeface="+mn-lt"/>
                <a:ea typeface="+mn-ea"/>
                <a:cs typeface="+mn-cs"/>
              </a:rPr>
              <a:t>concept</a:t>
            </a:r>
            <a:r>
              <a:rPr lang="en-US" sz="1200" b="0" i="0" kern="1200" dirty="0">
                <a:solidFill>
                  <a:schemeClr val="tx1"/>
                </a:solidFill>
                <a:effectLst/>
                <a:latin typeface="+mn-lt"/>
                <a:ea typeface="+mn-ea"/>
                <a:cs typeface="+mn-cs"/>
              </a:rPr>
              <a:t> that some real-world objects (like checking accounts, debit</a:t>
            </a:r>
            <a:r>
              <a:rPr lang="en-US" sz="1200" b="0" i="0" kern="1200" baseline="0" dirty="0">
                <a:solidFill>
                  <a:schemeClr val="tx1"/>
                </a:solidFill>
                <a:effectLst/>
                <a:latin typeface="+mn-lt"/>
                <a:ea typeface="+mn-ea"/>
                <a:cs typeface="+mn-cs"/>
              </a:rPr>
              <a:t> accounts</a:t>
            </a:r>
            <a:r>
              <a:rPr lang="en-US" sz="1200" b="0" i="0" kern="1200" dirty="0">
                <a:solidFill>
                  <a:schemeClr val="tx1"/>
                </a:solidFill>
                <a:effectLst/>
                <a:latin typeface="+mn-lt"/>
                <a:ea typeface="+mn-ea"/>
                <a:cs typeface="+mn-cs"/>
              </a:rPr>
              <a:t>) embody. We would like to use the fact that each of these objects can be considered an</a:t>
            </a:r>
            <a:r>
              <a:rPr lang="en-US" sz="1200" b="0" i="0" kern="1200" baseline="0" dirty="0">
                <a:solidFill>
                  <a:schemeClr val="tx1"/>
                </a:solidFill>
                <a:effectLst/>
                <a:latin typeface="+mn-lt"/>
                <a:ea typeface="+mn-ea"/>
                <a:cs typeface="+mn-cs"/>
              </a:rPr>
              <a:t> account </a:t>
            </a:r>
            <a:r>
              <a:rPr lang="en-US" sz="1200" b="0" i="0" kern="1200" dirty="0">
                <a:solidFill>
                  <a:schemeClr val="tx1"/>
                </a:solidFill>
                <a:effectLst/>
                <a:latin typeface="+mn-lt"/>
                <a:ea typeface="+mn-ea"/>
                <a:cs typeface="+mn-cs"/>
              </a:rPr>
              <a:t>to remove repeated code. We can do that by creating an</a:t>
            </a:r>
            <a:r>
              <a:rPr lang="en-US" sz="1200" b="0" i="0" kern="1200" baseline="0" dirty="0">
                <a:solidFill>
                  <a:schemeClr val="tx1"/>
                </a:solidFill>
                <a:effectLst/>
                <a:latin typeface="+mn-lt"/>
                <a:ea typeface="+mn-ea"/>
                <a:cs typeface="+mn-cs"/>
              </a:rPr>
              <a:t> Account</a:t>
            </a:r>
            <a:r>
              <a:rPr lang="en-US" sz="1200" b="0" i="0" kern="1200" dirty="0">
                <a:solidFill>
                  <a:schemeClr val="tx1"/>
                </a:solidFill>
                <a:effectLst/>
                <a:latin typeface="+mn-lt"/>
                <a:ea typeface="+mn-ea"/>
                <a:cs typeface="+mn-cs"/>
              </a:rPr>
              <a:t> class:</a:t>
            </a:r>
            <a:endParaRPr lang="en-US" dirty="0"/>
          </a:p>
          <a:p>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120</a:t>
            </a:fld>
            <a:endParaRPr lang="en-US" dirty="0"/>
          </a:p>
        </p:txBody>
      </p:sp>
    </p:spTree>
    <p:extLst>
      <p:ext uri="{BB962C8B-B14F-4D97-AF65-F5344CB8AC3E}">
        <p14:creationId xmlns:p14="http://schemas.microsoft.com/office/powerpoint/2010/main" val="185972459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classes extend the abstract class.</a:t>
            </a:r>
          </a:p>
        </p:txBody>
      </p:sp>
      <p:sp>
        <p:nvSpPr>
          <p:cNvPr id="4" name="Slide Number Placeholder 3"/>
          <p:cNvSpPr>
            <a:spLocks noGrp="1"/>
          </p:cNvSpPr>
          <p:nvPr>
            <p:ph type="sldNum" sz="quarter" idx="10"/>
          </p:nvPr>
        </p:nvSpPr>
        <p:spPr/>
        <p:txBody>
          <a:bodyPr/>
          <a:lstStyle/>
          <a:p>
            <a:fld id="{5F7B6BCE-A0F6-4F1D-B95E-EEF0E967C4DE}" type="slidenum">
              <a:rPr lang="en-US" smtClean="0"/>
              <a:t>121</a:t>
            </a:fld>
            <a:endParaRPr lang="en-US" dirty="0"/>
          </a:p>
        </p:txBody>
      </p:sp>
    </p:spTree>
    <p:extLst>
      <p:ext uri="{BB962C8B-B14F-4D97-AF65-F5344CB8AC3E}">
        <p14:creationId xmlns:p14="http://schemas.microsoft.com/office/powerpoint/2010/main" val="1859724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few code samples</a:t>
            </a:r>
            <a:r>
              <a:rPr lang="en-US" baseline="0" dirty="0"/>
              <a:t> to get a sense of what these programming languages look like.</a:t>
            </a:r>
          </a:p>
          <a:p>
            <a:endParaRPr lang="en-US" baseline="0" dirty="0"/>
          </a:p>
          <a:p>
            <a:r>
              <a:rPr lang="en-US" baseline="0" dirty="0"/>
              <a:t>Starting with Python, you can see the code or syntax is typically highlighted in different colors to help us read the program much easier.</a:t>
            </a:r>
          </a:p>
          <a:p>
            <a:endParaRPr lang="en-US" baseline="0" dirty="0"/>
          </a:p>
          <a:p>
            <a:r>
              <a:rPr lang="en-US" baseline="0" dirty="0"/>
              <a:t>There are a few different elements here, some we haven’t seen yet (import, class, </a:t>
            </a:r>
            <a:r>
              <a:rPr lang="en-US" baseline="0" dirty="0" err="1"/>
              <a:t>def</a:t>
            </a:r>
            <a:r>
              <a:rPr lang="en-US" baseline="0" dirty="0"/>
              <a:t>, return) and some we’ve just used (print, variables).</a:t>
            </a:r>
            <a:endParaRPr lang="en-US" dirty="0"/>
          </a:p>
        </p:txBody>
      </p:sp>
      <p:sp>
        <p:nvSpPr>
          <p:cNvPr id="4" name="Slide Number Placeholder 3"/>
          <p:cNvSpPr>
            <a:spLocks noGrp="1"/>
          </p:cNvSpPr>
          <p:nvPr>
            <p:ph type="sldNum" sz="quarter" idx="10"/>
          </p:nvPr>
        </p:nvSpPr>
        <p:spPr/>
        <p:txBody>
          <a:bodyPr/>
          <a:lstStyle/>
          <a:p>
            <a:fld id="{8E1927F3-5615-4B0B-9491-07052288DD13}" type="slidenum">
              <a:rPr lang="en-US" smtClean="0"/>
              <a:t>11</a:t>
            </a:fld>
            <a:endParaRPr lang="en-US"/>
          </a:p>
        </p:txBody>
      </p:sp>
    </p:spTree>
    <p:extLst>
      <p:ext uri="{BB962C8B-B14F-4D97-AF65-F5344CB8AC3E}">
        <p14:creationId xmlns:p14="http://schemas.microsoft.com/office/powerpoint/2010/main" val="60979921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classes extend the </a:t>
            </a:r>
            <a:r>
              <a:rPr lang="en-US"/>
              <a:t>abstract class.</a:t>
            </a:r>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122</a:t>
            </a:fld>
            <a:endParaRPr lang="en-US" dirty="0"/>
          </a:p>
        </p:txBody>
      </p:sp>
    </p:spTree>
    <p:extLst>
      <p:ext uri="{BB962C8B-B14F-4D97-AF65-F5344CB8AC3E}">
        <p14:creationId xmlns:p14="http://schemas.microsoft.com/office/powerpoint/2010/main" val="185972459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Through the process of </a:t>
            </a:r>
            <a:r>
              <a:rPr lang="en-US" sz="1200" b="1" i="0" kern="1200" dirty="0">
                <a:solidFill>
                  <a:schemeClr val="tx1"/>
                </a:solidFill>
                <a:effectLst/>
                <a:latin typeface="+mn-lt"/>
                <a:ea typeface="+mn-ea"/>
                <a:cs typeface="+mn-cs"/>
              </a:rPr>
              <a:t>abstraction</a:t>
            </a:r>
            <a:r>
              <a:rPr lang="en-US" sz="1200" b="0" i="0" kern="1200" dirty="0">
                <a:solidFill>
                  <a:schemeClr val="tx1"/>
                </a:solidFill>
                <a:effectLst/>
                <a:latin typeface="+mn-lt"/>
                <a:ea typeface="+mn-ea"/>
                <a:cs typeface="+mn-cs"/>
              </a:rPr>
              <a:t>, a programmer hides all but the relevant data about an object in order to reduce complexity and increase efficiency.</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Inheritance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OOP</a:t>
            </a:r>
            <a:r>
              <a:rPr lang="en-US" sz="1200" b="0" i="0" kern="1200" dirty="0">
                <a:solidFill>
                  <a:schemeClr val="tx1"/>
                </a:solidFill>
                <a:effectLst/>
                <a:latin typeface="+mn-lt"/>
                <a:ea typeface="+mn-ea"/>
                <a:cs typeface="+mn-cs"/>
              </a:rPr>
              <a:t>) is when an object or </a:t>
            </a:r>
            <a:r>
              <a:rPr lang="en-US" sz="1200" b="1" i="0" kern="1200" dirty="0">
                <a:solidFill>
                  <a:schemeClr val="tx1"/>
                </a:solidFill>
                <a:effectLst/>
                <a:latin typeface="+mn-lt"/>
                <a:ea typeface="+mn-ea"/>
                <a:cs typeface="+mn-cs"/>
              </a:rPr>
              <a:t>class</a:t>
            </a:r>
            <a:r>
              <a:rPr lang="en-US" sz="1200" b="0" i="0" kern="1200" dirty="0">
                <a:solidFill>
                  <a:schemeClr val="tx1"/>
                </a:solidFill>
                <a:effectLst/>
                <a:latin typeface="+mn-lt"/>
                <a:ea typeface="+mn-ea"/>
                <a:cs typeface="+mn-cs"/>
              </a:rPr>
              <a:t> is based on another object (prototypal </a:t>
            </a:r>
            <a:r>
              <a:rPr lang="en-US" sz="1200" b="1" i="0" kern="1200" dirty="0">
                <a:solidFill>
                  <a:schemeClr val="tx1"/>
                </a:solidFill>
                <a:effectLst/>
                <a:latin typeface="+mn-lt"/>
                <a:ea typeface="+mn-ea"/>
                <a:cs typeface="+mn-cs"/>
              </a:rPr>
              <a:t>inheritance</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class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class</a:t>
            </a:r>
            <a:r>
              <a:rPr lang="en-US" sz="1200" b="0" i="0" kern="1200" dirty="0">
                <a:solidFill>
                  <a:schemeClr val="tx1"/>
                </a:solidFill>
                <a:effectLst/>
                <a:latin typeface="+mn-lt"/>
                <a:ea typeface="+mn-ea"/>
                <a:cs typeface="+mn-cs"/>
              </a:rPr>
              <a:t>-based </a:t>
            </a:r>
            <a:r>
              <a:rPr lang="en-US" sz="1200" b="1" i="0" kern="1200" dirty="0">
                <a:solidFill>
                  <a:schemeClr val="tx1"/>
                </a:solidFill>
                <a:effectLst/>
                <a:latin typeface="+mn-lt"/>
                <a:ea typeface="+mn-ea"/>
                <a:cs typeface="+mn-cs"/>
              </a:rPr>
              <a:t>inheritance</a:t>
            </a:r>
            <a:r>
              <a:rPr lang="en-US" sz="1200" b="0" i="0" kern="1200" dirty="0">
                <a:solidFill>
                  <a:schemeClr val="tx1"/>
                </a:solidFill>
                <a:effectLst/>
                <a:latin typeface="+mn-lt"/>
                <a:ea typeface="+mn-ea"/>
                <a:cs typeface="+mn-cs"/>
              </a:rPr>
              <a:t>), using the same implementation (inheriting from an object or </a:t>
            </a:r>
            <a:r>
              <a:rPr lang="en-US" sz="1200" b="1" i="0" kern="1200" dirty="0">
                <a:solidFill>
                  <a:schemeClr val="tx1"/>
                </a:solidFill>
                <a:effectLst/>
                <a:latin typeface="+mn-lt"/>
                <a:ea typeface="+mn-ea"/>
                <a:cs typeface="+mn-cs"/>
              </a:rPr>
              <a:t>class</a:t>
            </a:r>
            <a:r>
              <a:rPr lang="en-US" sz="1200" b="0" i="0" kern="1200" dirty="0">
                <a:solidFill>
                  <a:schemeClr val="tx1"/>
                </a:solidFill>
                <a:effectLst/>
                <a:latin typeface="+mn-lt"/>
                <a:ea typeface="+mn-ea"/>
                <a:cs typeface="+mn-cs"/>
              </a:rPr>
              <a:t>) specifying implementation to maintain the same behavior (realizing an interface; inheriting behavior).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Encapsulation</a:t>
            </a:r>
            <a:r>
              <a:rPr lang="en-US" sz="1200" b="0" i="0" kern="1200" dirty="0">
                <a:solidFill>
                  <a:schemeClr val="tx1"/>
                </a:solidFill>
                <a:effectLst/>
                <a:latin typeface="+mn-lt"/>
                <a:ea typeface="+mn-ea"/>
                <a:cs typeface="+mn-cs"/>
              </a:rPr>
              <a:t> is the packing of data and functions into a single component. The features of </a:t>
            </a:r>
            <a:r>
              <a:rPr lang="en-US" sz="1200" b="1" i="0" kern="1200" dirty="0">
                <a:solidFill>
                  <a:schemeClr val="tx1"/>
                </a:solidFill>
                <a:effectLst/>
                <a:latin typeface="+mn-lt"/>
                <a:ea typeface="+mn-ea"/>
                <a:cs typeface="+mn-cs"/>
              </a:rPr>
              <a:t>encapsulation</a:t>
            </a:r>
            <a:r>
              <a:rPr lang="en-US" sz="1200" b="0" i="0" kern="1200" dirty="0">
                <a:solidFill>
                  <a:schemeClr val="tx1"/>
                </a:solidFill>
                <a:effectLst/>
                <a:latin typeface="+mn-lt"/>
                <a:ea typeface="+mn-ea"/>
                <a:cs typeface="+mn-cs"/>
              </a:rPr>
              <a:t> are supported using classes in most object-oriented </a:t>
            </a:r>
            <a:r>
              <a:rPr lang="en-US" sz="1200" b="1" i="0" kern="1200" dirty="0">
                <a:solidFill>
                  <a:schemeClr val="tx1"/>
                </a:solidFill>
                <a:effectLst/>
                <a:latin typeface="+mn-lt"/>
                <a:ea typeface="+mn-ea"/>
                <a:cs typeface="+mn-cs"/>
              </a:rPr>
              <a:t>programming</a:t>
            </a:r>
            <a:r>
              <a:rPr lang="en-US" sz="1200" b="0" i="0" kern="1200" dirty="0">
                <a:solidFill>
                  <a:schemeClr val="tx1"/>
                </a:solidFill>
                <a:effectLst/>
                <a:latin typeface="+mn-lt"/>
                <a:ea typeface="+mn-ea"/>
                <a:cs typeface="+mn-cs"/>
              </a:rPr>
              <a:t> languages, although other alternatives also exist.</a:t>
            </a:r>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123</a:t>
            </a:fld>
            <a:endParaRPr lang="en-US" dirty="0"/>
          </a:p>
        </p:txBody>
      </p:sp>
    </p:spTree>
    <p:extLst>
      <p:ext uri="{BB962C8B-B14F-4D97-AF65-F5344CB8AC3E}">
        <p14:creationId xmlns:p14="http://schemas.microsoft.com/office/powerpoint/2010/main" val="158706331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124</a:t>
            </a:fld>
            <a:endParaRPr lang="en-US" dirty="0"/>
          </a:p>
        </p:txBody>
      </p:sp>
    </p:spTree>
    <p:extLst>
      <p:ext uri="{BB962C8B-B14F-4D97-AF65-F5344CB8AC3E}">
        <p14:creationId xmlns:p14="http://schemas.microsoft.com/office/powerpoint/2010/main" val="15870633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7B6BCE-A0F6-4F1D-B95E-EEF0E967C4DE}" type="slidenum">
              <a:rPr lang="en-US" smtClean="0"/>
              <a:t>125</a:t>
            </a:fld>
            <a:endParaRPr lang="en-US" dirty="0"/>
          </a:p>
        </p:txBody>
      </p:sp>
    </p:spTree>
    <p:extLst>
      <p:ext uri="{BB962C8B-B14F-4D97-AF65-F5344CB8AC3E}">
        <p14:creationId xmlns:p14="http://schemas.microsoft.com/office/powerpoint/2010/main" val="50100403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1209675" y="695325"/>
            <a:ext cx="4529138"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 name="Shape 42"/>
          <p:cNvSpPr txBox="1">
            <a:spLocks noGrp="1"/>
          </p:cNvSpPr>
          <p:nvPr>
            <p:ph type="body" idx="1"/>
          </p:nvPr>
        </p:nvSpPr>
        <p:spPr>
          <a:xfrm>
            <a:off x="694691" y="4403725"/>
            <a:ext cx="5557519" cy="4171950"/>
          </a:xfrm>
          <a:prstGeom prst="rect">
            <a:avLst/>
          </a:prstGeom>
        </p:spPr>
        <p:txBody>
          <a:bodyPr lIns="92650" tIns="92650" rIns="92650" bIns="92650" anchor="t" anchorCtr="0">
            <a:noAutofit/>
          </a:bodyPr>
          <a:lstStyle/>
          <a:p>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209675" y="695325"/>
            <a:ext cx="4529138"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 name="Shape 54"/>
          <p:cNvSpPr txBox="1">
            <a:spLocks noGrp="1"/>
          </p:cNvSpPr>
          <p:nvPr>
            <p:ph type="body" idx="1"/>
          </p:nvPr>
        </p:nvSpPr>
        <p:spPr>
          <a:xfrm>
            <a:off x="694691" y="4403725"/>
            <a:ext cx="5557519" cy="4171950"/>
          </a:xfrm>
          <a:prstGeom prst="rect">
            <a:avLst/>
          </a:prstGeom>
        </p:spPr>
        <p:txBody>
          <a:bodyPr lIns="92650" tIns="92650" rIns="92650" bIns="92650" anchor="t" anchorCtr="0">
            <a:noAutofit/>
          </a:bodyPr>
          <a:lstStyle/>
          <a:p>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209675" y="695325"/>
            <a:ext cx="4529138"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4" name="Shape 84"/>
          <p:cNvSpPr txBox="1">
            <a:spLocks noGrp="1"/>
          </p:cNvSpPr>
          <p:nvPr>
            <p:ph type="body" idx="1"/>
          </p:nvPr>
        </p:nvSpPr>
        <p:spPr>
          <a:xfrm>
            <a:off x="694691" y="4403725"/>
            <a:ext cx="5557519" cy="4171950"/>
          </a:xfrm>
          <a:prstGeom prst="rect">
            <a:avLst/>
          </a:prstGeom>
        </p:spPr>
        <p:txBody>
          <a:bodyPr lIns="92650" tIns="92650" rIns="92650" bIns="92650" anchor="t" anchorCtr="0">
            <a:noAutofit/>
          </a:bodyPr>
          <a:lstStyle/>
          <a:p>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209675" y="695325"/>
            <a:ext cx="4529138"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694691" y="4403725"/>
            <a:ext cx="5557519" cy="4171950"/>
          </a:xfrm>
          <a:prstGeom prst="rect">
            <a:avLst/>
          </a:prstGeom>
        </p:spPr>
        <p:txBody>
          <a:bodyPr lIns="92650" tIns="92650" rIns="92650" bIns="92650" anchor="t" anchorCtr="0">
            <a:noAutofit/>
          </a:bodyPr>
          <a:lstStyle/>
          <a:p>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1209675" y="695325"/>
            <a:ext cx="4529138"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2" name="Shape 152"/>
          <p:cNvSpPr txBox="1">
            <a:spLocks noGrp="1"/>
          </p:cNvSpPr>
          <p:nvPr>
            <p:ph type="body" idx="1"/>
          </p:nvPr>
        </p:nvSpPr>
        <p:spPr>
          <a:xfrm>
            <a:off x="694691" y="4403725"/>
            <a:ext cx="5557519" cy="4171950"/>
          </a:xfrm>
          <a:prstGeom prst="rect">
            <a:avLst/>
          </a:prstGeom>
        </p:spPr>
        <p:txBody>
          <a:bodyPr lIns="92650" tIns="92650" rIns="92650" bIns="92650" anchor="t" anchorCtr="0">
            <a:noAutofit/>
          </a:bodyPr>
          <a:lstStyle/>
          <a:p>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1209675" y="695325"/>
            <a:ext cx="4529138"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7" name="Shape 187"/>
          <p:cNvSpPr txBox="1">
            <a:spLocks noGrp="1"/>
          </p:cNvSpPr>
          <p:nvPr>
            <p:ph type="body" idx="1"/>
          </p:nvPr>
        </p:nvSpPr>
        <p:spPr>
          <a:xfrm>
            <a:off x="694691" y="4403725"/>
            <a:ext cx="5557519" cy="4171950"/>
          </a:xfrm>
          <a:prstGeom prst="rect">
            <a:avLst/>
          </a:prstGeom>
        </p:spPr>
        <p:txBody>
          <a:bodyPr lIns="92650" tIns="92650" rIns="92650" bIns="92650" anchor="t" anchorCtr="0">
            <a:noAutofit/>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PHP is in a lot of ways very similar to Python,</a:t>
            </a:r>
            <a:r>
              <a:rPr lang="en-US" baseline="0" dirty="0"/>
              <a:t> in purpose and in syntax. PHP requires using special characters like brackets, semicolons, dollar signs, to indicate function blocks, variable names and line endings. (Python has done away with these in the spirit of minimalism)</a:t>
            </a:r>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12</a:t>
            </a:fld>
            <a:endParaRPr lang="en-US" dirty="0"/>
          </a:p>
        </p:txBody>
      </p:sp>
    </p:spTree>
    <p:extLst>
      <p:ext uri="{BB962C8B-B14F-4D97-AF65-F5344CB8AC3E}">
        <p14:creationId xmlns:p14="http://schemas.microsoft.com/office/powerpoint/2010/main" val="136106227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1209675" y="695325"/>
            <a:ext cx="4529138"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3" name="Shape 223"/>
          <p:cNvSpPr txBox="1">
            <a:spLocks noGrp="1"/>
          </p:cNvSpPr>
          <p:nvPr>
            <p:ph type="body" idx="1"/>
          </p:nvPr>
        </p:nvSpPr>
        <p:spPr>
          <a:xfrm>
            <a:off x="694691" y="4403725"/>
            <a:ext cx="5557519" cy="4171950"/>
          </a:xfrm>
          <a:prstGeom prst="rect">
            <a:avLst/>
          </a:prstGeom>
        </p:spPr>
        <p:txBody>
          <a:bodyPr lIns="92650" tIns="92650" rIns="92650" bIns="92650" anchor="t" anchorCtr="0">
            <a:noAutofit/>
          </a:bodyPr>
          <a:lstStyle/>
          <a:p>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1209675" y="695325"/>
            <a:ext cx="4529138"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7" name="Shape 257"/>
          <p:cNvSpPr txBox="1">
            <a:spLocks noGrp="1"/>
          </p:cNvSpPr>
          <p:nvPr>
            <p:ph type="body" idx="1"/>
          </p:nvPr>
        </p:nvSpPr>
        <p:spPr>
          <a:xfrm>
            <a:off x="694691" y="4403725"/>
            <a:ext cx="5557519" cy="4171950"/>
          </a:xfrm>
          <a:prstGeom prst="rect">
            <a:avLst/>
          </a:prstGeom>
        </p:spPr>
        <p:txBody>
          <a:bodyPr lIns="92650" tIns="92650" rIns="92650" bIns="92650" anchor="t" anchorCtr="0">
            <a:noAutofit/>
          </a:bodyPr>
          <a:lstStyle/>
          <a:p>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1209675" y="695325"/>
            <a:ext cx="4529138"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2" name="Shape 292"/>
          <p:cNvSpPr txBox="1">
            <a:spLocks noGrp="1"/>
          </p:cNvSpPr>
          <p:nvPr>
            <p:ph type="body" idx="1"/>
          </p:nvPr>
        </p:nvSpPr>
        <p:spPr>
          <a:xfrm>
            <a:off x="694691" y="4403725"/>
            <a:ext cx="5557519" cy="4171950"/>
          </a:xfrm>
          <a:prstGeom prst="rect">
            <a:avLst/>
          </a:prstGeom>
        </p:spPr>
        <p:txBody>
          <a:bodyPr lIns="92650" tIns="92650" rIns="92650" bIns="92650" anchor="t" anchorCtr="0">
            <a:noAutofit/>
          </a:bodyPr>
          <a:lstStyle/>
          <a:p>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1209675" y="695325"/>
            <a:ext cx="4529138"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7" name="Shape 327"/>
          <p:cNvSpPr txBox="1">
            <a:spLocks noGrp="1"/>
          </p:cNvSpPr>
          <p:nvPr>
            <p:ph type="body" idx="1"/>
          </p:nvPr>
        </p:nvSpPr>
        <p:spPr>
          <a:xfrm>
            <a:off x="694691" y="4403725"/>
            <a:ext cx="5557519" cy="4171950"/>
          </a:xfrm>
          <a:prstGeom prst="rect">
            <a:avLst/>
          </a:prstGeom>
        </p:spPr>
        <p:txBody>
          <a:bodyPr lIns="92650" tIns="92650" rIns="92650" bIns="92650" anchor="t" anchorCtr="0">
            <a:noAutofit/>
          </a:bodyPr>
          <a:lstStyle/>
          <a:p>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1209675" y="695325"/>
            <a:ext cx="4529138"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694691" y="4403725"/>
            <a:ext cx="5557519" cy="4171950"/>
          </a:xfrm>
          <a:prstGeom prst="rect">
            <a:avLst/>
          </a:prstGeom>
        </p:spPr>
        <p:txBody>
          <a:bodyPr lIns="92650" tIns="92650" rIns="92650" bIns="92650" anchor="t" anchorCtr="0">
            <a:noAutofit/>
          </a:bodyPr>
          <a:lstStyle/>
          <a:p>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1209675" y="695325"/>
            <a:ext cx="4529138"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3" name="Shape 413"/>
          <p:cNvSpPr txBox="1">
            <a:spLocks noGrp="1"/>
          </p:cNvSpPr>
          <p:nvPr>
            <p:ph type="body" idx="1"/>
          </p:nvPr>
        </p:nvSpPr>
        <p:spPr>
          <a:xfrm>
            <a:off x="694691" y="4403725"/>
            <a:ext cx="5557519" cy="4171950"/>
          </a:xfrm>
          <a:prstGeom prst="rect">
            <a:avLst/>
          </a:prstGeom>
        </p:spPr>
        <p:txBody>
          <a:bodyPr lIns="92650" tIns="92650" rIns="92650" bIns="92650" anchor="t" anchorCtr="0">
            <a:noAutofit/>
          </a:bodyPr>
          <a:lstStyle/>
          <a:p>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1209675" y="695325"/>
            <a:ext cx="4529138"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8" name="Shape 458"/>
          <p:cNvSpPr txBox="1">
            <a:spLocks noGrp="1"/>
          </p:cNvSpPr>
          <p:nvPr>
            <p:ph type="body" idx="1"/>
          </p:nvPr>
        </p:nvSpPr>
        <p:spPr>
          <a:xfrm>
            <a:off x="694691" y="4403725"/>
            <a:ext cx="5557519" cy="4171950"/>
          </a:xfrm>
          <a:prstGeom prst="rect">
            <a:avLst/>
          </a:prstGeom>
        </p:spPr>
        <p:txBody>
          <a:bodyPr lIns="92650" tIns="92650" rIns="92650" bIns="92650" anchor="t" anchorCtr="0">
            <a:noAutofit/>
          </a:bodyPr>
          <a:lstStyle/>
          <a:p>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1209675" y="695325"/>
            <a:ext cx="4529138"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04" name="Shape 504"/>
          <p:cNvSpPr txBox="1">
            <a:spLocks noGrp="1"/>
          </p:cNvSpPr>
          <p:nvPr>
            <p:ph type="body" idx="1"/>
          </p:nvPr>
        </p:nvSpPr>
        <p:spPr>
          <a:xfrm>
            <a:off x="694691" y="4403725"/>
            <a:ext cx="5557519" cy="4171950"/>
          </a:xfrm>
          <a:prstGeom prst="rect">
            <a:avLst/>
          </a:prstGeom>
        </p:spPr>
        <p:txBody>
          <a:bodyPr lIns="92650" tIns="92650" rIns="92650" bIns="92650" anchor="t" anchorCtr="0">
            <a:noAutofit/>
          </a:bodyPr>
          <a:lstStyle/>
          <a:p>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1209675" y="695325"/>
            <a:ext cx="4529138"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2" name="Shape 552"/>
          <p:cNvSpPr txBox="1">
            <a:spLocks noGrp="1"/>
          </p:cNvSpPr>
          <p:nvPr>
            <p:ph type="body" idx="1"/>
          </p:nvPr>
        </p:nvSpPr>
        <p:spPr>
          <a:xfrm>
            <a:off x="694691" y="4403725"/>
            <a:ext cx="5557519" cy="4171950"/>
          </a:xfrm>
          <a:prstGeom prst="rect">
            <a:avLst/>
          </a:prstGeom>
        </p:spPr>
        <p:txBody>
          <a:bodyPr lIns="92650" tIns="92650" rIns="92650" bIns="92650" anchor="t" anchorCtr="0">
            <a:noAutofit/>
          </a:bodyPr>
          <a:lstStyle/>
          <a:p>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209675" y="695325"/>
            <a:ext cx="4529138"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97" name="Shape 597"/>
          <p:cNvSpPr txBox="1">
            <a:spLocks noGrp="1"/>
          </p:cNvSpPr>
          <p:nvPr>
            <p:ph type="body" idx="1"/>
          </p:nvPr>
        </p:nvSpPr>
        <p:spPr>
          <a:xfrm>
            <a:off x="694691" y="4403725"/>
            <a:ext cx="5557519" cy="4171950"/>
          </a:xfrm>
          <a:prstGeom prst="rect">
            <a:avLst/>
          </a:prstGeom>
        </p:spPr>
        <p:txBody>
          <a:bodyPr lIns="92650" tIns="92650" rIns="92650" bIns="92650" anchor="t" anchorCtr="0">
            <a:noAutofit/>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Java uses</a:t>
            </a:r>
            <a:r>
              <a:rPr lang="en-US" baseline="0" dirty="0"/>
              <a:t> similar syntax as Python and PHP, but is even more explicit.</a:t>
            </a:r>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13</a:t>
            </a:fld>
            <a:endParaRPr lang="en-US" dirty="0"/>
          </a:p>
        </p:txBody>
      </p:sp>
    </p:spTree>
    <p:extLst>
      <p:ext uri="{BB962C8B-B14F-4D97-AF65-F5344CB8AC3E}">
        <p14:creationId xmlns:p14="http://schemas.microsoft.com/office/powerpoint/2010/main" val="40662937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1209675" y="695325"/>
            <a:ext cx="4529138"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44" name="Shape 644"/>
          <p:cNvSpPr txBox="1">
            <a:spLocks noGrp="1"/>
          </p:cNvSpPr>
          <p:nvPr>
            <p:ph type="body" idx="1"/>
          </p:nvPr>
        </p:nvSpPr>
        <p:spPr>
          <a:xfrm>
            <a:off x="694691" y="4403725"/>
            <a:ext cx="5557519" cy="4171950"/>
          </a:xfrm>
          <a:prstGeom prst="rect">
            <a:avLst/>
          </a:prstGeom>
        </p:spPr>
        <p:txBody>
          <a:bodyPr lIns="92650" tIns="92650" rIns="92650" bIns="92650" anchor="t" anchorCtr="0">
            <a:noAutofit/>
          </a:bodyPr>
          <a:lstStyle/>
          <a:p>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143</a:t>
            </a:fld>
            <a:endParaRPr lang="en-US" dirty="0"/>
          </a:p>
        </p:txBody>
      </p:sp>
    </p:spTree>
    <p:extLst>
      <p:ext uri="{BB962C8B-B14F-4D97-AF65-F5344CB8AC3E}">
        <p14:creationId xmlns:p14="http://schemas.microsoft.com/office/powerpoint/2010/main" val="158706331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7B6BCE-A0F6-4F1D-B95E-EEF0E967C4DE}" type="slidenum">
              <a:rPr lang="en-US" smtClean="0"/>
              <a:t>144</a:t>
            </a:fld>
            <a:endParaRPr lang="en-US" dirty="0"/>
          </a:p>
        </p:txBody>
      </p:sp>
    </p:spTree>
    <p:extLst>
      <p:ext uri="{BB962C8B-B14F-4D97-AF65-F5344CB8AC3E}">
        <p14:creationId xmlns:p14="http://schemas.microsoft.com/office/powerpoint/2010/main" val="226211559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wrapper is way of repackaging a function or set of functions (related or not) to achieve one or more of the following goals (probably incomplete):</a:t>
            </a:r>
          </a:p>
          <a:p>
            <a:r>
              <a:rPr lang="en-US" dirty="0"/>
              <a:t>Simplification of use </a:t>
            </a:r>
          </a:p>
          <a:p>
            <a:r>
              <a:rPr lang="en-US" dirty="0"/>
              <a:t>Consistency in interface </a:t>
            </a:r>
          </a:p>
          <a:p>
            <a:r>
              <a:rPr lang="en-US" dirty="0"/>
              <a:t>Enhancement of core functionality </a:t>
            </a:r>
          </a:p>
          <a:p>
            <a:r>
              <a:rPr lang="en-US" dirty="0"/>
              <a:t>Collecting discrete processes into a logical association (an object) </a:t>
            </a:r>
          </a:p>
          <a:p>
            <a:endParaRPr lang="en-US" dirty="0"/>
          </a:p>
          <a:p>
            <a:r>
              <a:rPr lang="en-US" dirty="0"/>
              <a:t>An architecture is a style that incorporates specific design elements.  Obviously, a framework needs to have a design.  Its architecture is separate from the collection of wrappers that it implements and from the enforcement of a specific implementation methodology.  MFC's document-view classes are an architecture.  Essentially, an architecture implements associations between objects--inheritance, container, proxy, collection, etc.  Architectures have the interesting attribute that, if you don't like them, you can usually ignore them or replace them (at least at the beginning of a project).  Architectures can and are useful because they create a re-usable structure (a collection of objects) that provide some enhanced functionality, but once you start using them, you're pretty much stuck with them unless you do some major refactoring.</a:t>
            </a:r>
          </a:p>
          <a:p>
            <a:endParaRPr lang="en-US" dirty="0"/>
          </a:p>
          <a:p>
            <a:r>
              <a:rPr lang="en-US" dirty="0"/>
              <a:t>Method - a way of doing something </a:t>
            </a:r>
          </a:p>
          <a:p>
            <a:r>
              <a:rPr lang="en-US" dirty="0"/>
              <a:t>-ology - in a "scientific" manner--designed, consistent, repeatable, testable, proven </a:t>
            </a:r>
          </a:p>
          <a:p>
            <a:r>
              <a:rPr lang="en-US" dirty="0"/>
              <a:t>or, if you want to look it up in the dictionary: </a:t>
            </a:r>
            <a:r>
              <a:rPr lang="en-US" i="1" dirty="0"/>
              <a:t>A body of practices, procedures, and rules used by those who work in a discipline.</a:t>
            </a:r>
            <a:endParaRPr lang="en-US" dirty="0"/>
          </a:p>
          <a:p>
            <a:r>
              <a:rPr lang="en-US" dirty="0"/>
              <a:t>OK, we've all worked with design methodologies, but not too many people have worked with a framework that implements a particular methodology.  I don't think arguing that MFC is a methodology (with exceptions) is the right way to think about classes.  While a class specifies visibility, interface, and inheritance usage, and these, along with language syntax, can certainly be classified as "a body of practices, procedures, and rules", saying that a class or a collection of classes is a methodology is like saying that a bunch of leaves make a tree.  A methodology fills in the supporting structure. </a:t>
            </a:r>
          </a:p>
          <a:p>
            <a:endParaRPr lang="en-US" dirty="0"/>
          </a:p>
          <a:p>
            <a:r>
              <a:rPr lang="en-US" dirty="0"/>
              <a:t>Design patterns are both architectures and methodologies.  The structural patterns are more architecture, when the creational and behavioral patterns are more methodologies because their usage enforces a particular method of interaction. </a:t>
            </a:r>
          </a:p>
        </p:txBody>
      </p:sp>
      <p:sp>
        <p:nvSpPr>
          <p:cNvPr id="4" name="Slide Number Placeholder 3"/>
          <p:cNvSpPr>
            <a:spLocks noGrp="1"/>
          </p:cNvSpPr>
          <p:nvPr>
            <p:ph type="sldNum" sz="quarter" idx="10"/>
          </p:nvPr>
        </p:nvSpPr>
        <p:spPr/>
        <p:txBody>
          <a:bodyPr/>
          <a:lstStyle/>
          <a:p>
            <a:fld id="{5F7B6BCE-A0F6-4F1D-B95E-EEF0E967C4DE}" type="slidenum">
              <a:rPr lang="en-US" smtClean="0"/>
              <a:t>145</a:t>
            </a:fld>
            <a:endParaRPr lang="en-US" dirty="0"/>
          </a:p>
        </p:txBody>
      </p:sp>
    </p:spTree>
    <p:extLst>
      <p:ext uri="{BB962C8B-B14F-4D97-AF65-F5344CB8AC3E}">
        <p14:creationId xmlns:p14="http://schemas.microsoft.com/office/powerpoint/2010/main" val="15870633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makes it easier to work with complex technologies </a:t>
            </a:r>
          </a:p>
          <a:p>
            <a:r>
              <a:rPr lang="en-US" dirty="0"/>
              <a:t>it ties together a bunch of discrete objects/components into something more useful </a:t>
            </a:r>
          </a:p>
          <a:p>
            <a:r>
              <a:rPr lang="en-US" dirty="0"/>
              <a:t>it forces the team (or just me) to implement code in a way that promotes consistent coding, fewer bugs, and more flexible applications </a:t>
            </a:r>
          </a:p>
          <a:p>
            <a:r>
              <a:rPr lang="en-US" dirty="0"/>
              <a:t>everyone can easily test and debug the code, even code that they didn't write </a:t>
            </a:r>
          </a:p>
        </p:txBody>
      </p:sp>
      <p:sp>
        <p:nvSpPr>
          <p:cNvPr id="4" name="Slide Number Placeholder 3"/>
          <p:cNvSpPr>
            <a:spLocks noGrp="1"/>
          </p:cNvSpPr>
          <p:nvPr>
            <p:ph type="sldNum" sz="quarter" idx="10"/>
          </p:nvPr>
        </p:nvSpPr>
        <p:spPr/>
        <p:txBody>
          <a:bodyPr/>
          <a:lstStyle/>
          <a:p>
            <a:fld id="{5F7B6BCE-A0F6-4F1D-B95E-EEF0E967C4DE}" type="slidenum">
              <a:rPr lang="en-US" smtClean="0"/>
              <a:t>146</a:t>
            </a:fld>
            <a:endParaRPr lang="en-US" dirty="0"/>
          </a:p>
        </p:txBody>
      </p:sp>
    </p:spTree>
    <p:extLst>
      <p:ext uri="{BB962C8B-B14F-4D97-AF65-F5344CB8AC3E}">
        <p14:creationId xmlns:p14="http://schemas.microsoft.com/office/powerpoint/2010/main" val="158706331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147</a:t>
            </a:fld>
            <a:endParaRPr lang="en-US" dirty="0"/>
          </a:p>
        </p:txBody>
      </p:sp>
    </p:spTree>
    <p:extLst>
      <p:ext uri="{BB962C8B-B14F-4D97-AF65-F5344CB8AC3E}">
        <p14:creationId xmlns:p14="http://schemas.microsoft.com/office/powerpoint/2010/main" val="15870633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148</a:t>
            </a:fld>
            <a:endParaRPr lang="en-US" dirty="0"/>
          </a:p>
        </p:txBody>
      </p:sp>
    </p:spTree>
    <p:extLst>
      <p:ext uri="{BB962C8B-B14F-4D97-AF65-F5344CB8AC3E}">
        <p14:creationId xmlns:p14="http://schemas.microsoft.com/office/powerpoint/2010/main" val="158706331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p>
          <a:p>
            <a:endParaRPr lang="en-US" dirty="0"/>
          </a:p>
          <a:p>
            <a:r>
              <a:rPr lang="en-US" dirty="0"/>
              <a:t>Migrations</a:t>
            </a:r>
          </a:p>
          <a:p>
            <a:r>
              <a:rPr lang="en-US" dirty="0"/>
              <a:t>Templates</a:t>
            </a:r>
          </a:p>
          <a:p>
            <a:r>
              <a:rPr lang="en-US" dirty="0"/>
              <a:t>Models</a:t>
            </a:r>
          </a:p>
          <a:p>
            <a:r>
              <a:rPr lang="en-US" dirty="0"/>
              <a:t>URLs</a:t>
            </a:r>
          </a:p>
          <a:p>
            <a:r>
              <a:rPr lang="en-US" dirty="0"/>
              <a:t>Views</a:t>
            </a:r>
          </a:p>
          <a:p>
            <a:r>
              <a:rPr lang="en-US" dirty="0"/>
              <a:t>Admin</a:t>
            </a:r>
          </a:p>
          <a:p>
            <a:r>
              <a:rPr lang="en-US" dirty="0"/>
              <a:t>Tests</a:t>
            </a:r>
          </a:p>
        </p:txBody>
      </p:sp>
      <p:sp>
        <p:nvSpPr>
          <p:cNvPr id="4" name="Slide Number Placeholder 3"/>
          <p:cNvSpPr>
            <a:spLocks noGrp="1"/>
          </p:cNvSpPr>
          <p:nvPr>
            <p:ph type="sldNum" sz="quarter" idx="10"/>
          </p:nvPr>
        </p:nvSpPr>
        <p:spPr/>
        <p:txBody>
          <a:bodyPr/>
          <a:lstStyle/>
          <a:p>
            <a:fld id="{CD1EAFE5-F25A-4CED-8AC2-5EC624791A27}" type="slidenum">
              <a:rPr lang="en-US" smtClean="0"/>
              <a:t>149</a:t>
            </a:fld>
            <a:endParaRPr lang="en-US"/>
          </a:p>
        </p:txBody>
      </p:sp>
    </p:spTree>
    <p:extLst>
      <p:ext uri="{BB962C8B-B14F-4D97-AF65-F5344CB8AC3E}">
        <p14:creationId xmlns:p14="http://schemas.microsoft.com/office/powerpoint/2010/main" val="301459654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p>
          <a:p>
            <a:endParaRPr lang="en-US" dirty="0"/>
          </a:p>
          <a:p>
            <a:r>
              <a:rPr lang="en-US" dirty="0"/>
              <a:t>Migrations</a:t>
            </a:r>
          </a:p>
          <a:p>
            <a:r>
              <a:rPr lang="en-US" dirty="0"/>
              <a:t>Templates</a:t>
            </a:r>
          </a:p>
          <a:p>
            <a:r>
              <a:rPr lang="en-US" dirty="0"/>
              <a:t>Models</a:t>
            </a:r>
          </a:p>
          <a:p>
            <a:r>
              <a:rPr lang="en-US" dirty="0"/>
              <a:t>Views</a:t>
            </a:r>
          </a:p>
          <a:p>
            <a:r>
              <a:rPr lang="en-US" dirty="0"/>
              <a:t>Controllers</a:t>
            </a:r>
          </a:p>
          <a:p>
            <a:r>
              <a:rPr lang="en-US" dirty="0"/>
              <a:t>Routes</a:t>
            </a:r>
          </a:p>
          <a:p>
            <a:r>
              <a:rPr lang="en-US" dirty="0"/>
              <a:t>Tests</a:t>
            </a:r>
          </a:p>
        </p:txBody>
      </p:sp>
      <p:sp>
        <p:nvSpPr>
          <p:cNvPr id="4" name="Slide Number Placeholder 3"/>
          <p:cNvSpPr>
            <a:spLocks noGrp="1"/>
          </p:cNvSpPr>
          <p:nvPr>
            <p:ph type="sldNum" sz="quarter" idx="10"/>
          </p:nvPr>
        </p:nvSpPr>
        <p:spPr/>
        <p:txBody>
          <a:bodyPr/>
          <a:lstStyle/>
          <a:p>
            <a:fld id="{CD1EAFE5-F25A-4CED-8AC2-5EC624791A27}" type="slidenum">
              <a:rPr lang="en-US" smtClean="0"/>
              <a:t>150</a:t>
            </a:fld>
            <a:endParaRPr lang="en-US"/>
          </a:p>
        </p:txBody>
      </p:sp>
    </p:spTree>
    <p:extLst>
      <p:ext uri="{BB962C8B-B14F-4D97-AF65-F5344CB8AC3E}">
        <p14:creationId xmlns:p14="http://schemas.microsoft.com/office/powerpoint/2010/main" val="301459654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Interface</a:t>
            </a:r>
            <a:r>
              <a:rPr lang="en-US" baseline="0" dirty="0"/>
              <a:t> to the database</a:t>
            </a:r>
            <a:endParaRPr lang="en-US" dirty="0"/>
          </a:p>
        </p:txBody>
      </p:sp>
      <p:sp>
        <p:nvSpPr>
          <p:cNvPr id="4" name="Slide Number Placeholder 3"/>
          <p:cNvSpPr>
            <a:spLocks noGrp="1"/>
          </p:cNvSpPr>
          <p:nvPr>
            <p:ph type="sldNum" sz="quarter" idx="10"/>
          </p:nvPr>
        </p:nvSpPr>
        <p:spPr/>
        <p:txBody>
          <a:bodyPr/>
          <a:lstStyle/>
          <a:p>
            <a:fld id="{CD1EAFE5-F25A-4CED-8AC2-5EC624791A27}" type="slidenum">
              <a:rPr lang="en-US" smtClean="0"/>
              <a:t>151</a:t>
            </a:fld>
            <a:endParaRPr lang="en-US"/>
          </a:p>
        </p:txBody>
      </p:sp>
    </p:spTree>
    <p:extLst>
      <p:ext uri="{BB962C8B-B14F-4D97-AF65-F5344CB8AC3E}">
        <p14:creationId xmlns:p14="http://schemas.microsoft.com/office/powerpoint/2010/main" val="2734588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languages like</a:t>
            </a:r>
            <a:r>
              <a:rPr lang="en-US" baseline="0" dirty="0"/>
              <a:t> the various flavors of SQL. </a:t>
            </a:r>
          </a:p>
          <a:p>
            <a:endParaRPr lang="en-US" baseline="0" dirty="0"/>
          </a:p>
          <a:p>
            <a:r>
              <a:rPr lang="en-US" baseline="0" dirty="0"/>
              <a:t>Here is an example of PL SQL which is used with Oracle databases. How many of you are familiar with PL SQL?</a:t>
            </a:r>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14</a:t>
            </a:fld>
            <a:endParaRPr lang="en-US" dirty="0"/>
          </a:p>
        </p:txBody>
      </p:sp>
    </p:spTree>
    <p:extLst>
      <p:ext uri="{BB962C8B-B14F-4D97-AF65-F5344CB8AC3E}">
        <p14:creationId xmlns:p14="http://schemas.microsoft.com/office/powerpoint/2010/main" val="420028369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what logic</a:t>
            </a:r>
            <a:r>
              <a:rPr lang="en-US" baseline="0" dirty="0"/>
              <a:t> to execute for a given part of your application</a:t>
            </a:r>
            <a:endParaRPr lang="en-US" dirty="0"/>
          </a:p>
        </p:txBody>
      </p:sp>
      <p:sp>
        <p:nvSpPr>
          <p:cNvPr id="4" name="Slide Number Placeholder 3"/>
          <p:cNvSpPr>
            <a:spLocks noGrp="1"/>
          </p:cNvSpPr>
          <p:nvPr>
            <p:ph type="sldNum" sz="quarter" idx="10"/>
          </p:nvPr>
        </p:nvSpPr>
        <p:spPr/>
        <p:txBody>
          <a:bodyPr/>
          <a:lstStyle/>
          <a:p>
            <a:fld id="{CD1EAFE5-F25A-4CED-8AC2-5EC624791A27}" type="slidenum">
              <a:rPr lang="en-US" smtClean="0"/>
              <a:t>152</a:t>
            </a:fld>
            <a:endParaRPr lang="en-US"/>
          </a:p>
        </p:txBody>
      </p:sp>
    </p:spTree>
    <p:extLst>
      <p:ext uri="{BB962C8B-B14F-4D97-AF65-F5344CB8AC3E}">
        <p14:creationId xmlns:p14="http://schemas.microsoft.com/office/powerpoint/2010/main" val="273458828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Simplify HTML for reuse</a:t>
            </a:r>
          </a:p>
        </p:txBody>
      </p:sp>
      <p:sp>
        <p:nvSpPr>
          <p:cNvPr id="4" name="Slide Number Placeholder 3"/>
          <p:cNvSpPr>
            <a:spLocks noGrp="1"/>
          </p:cNvSpPr>
          <p:nvPr>
            <p:ph type="sldNum" sz="quarter" idx="10"/>
          </p:nvPr>
        </p:nvSpPr>
        <p:spPr/>
        <p:txBody>
          <a:bodyPr/>
          <a:lstStyle/>
          <a:p>
            <a:fld id="{CD1EAFE5-F25A-4CED-8AC2-5EC624791A27}" type="slidenum">
              <a:rPr lang="en-US" smtClean="0"/>
              <a:t>153</a:t>
            </a:fld>
            <a:endParaRPr lang="en-US"/>
          </a:p>
        </p:txBody>
      </p:sp>
    </p:spTree>
    <p:extLst>
      <p:ext uri="{BB962C8B-B14F-4D97-AF65-F5344CB8AC3E}">
        <p14:creationId xmlns:p14="http://schemas.microsoft.com/office/powerpoint/2010/main" val="4022360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everyone</a:t>
            </a:r>
            <a:r>
              <a:rPr lang="en-US" baseline="0" dirty="0"/>
              <a:t> here is likely very familiar with Microsoft SQL Server and T-SQL (Transact SQL)</a:t>
            </a:r>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15</a:t>
            </a:fld>
            <a:endParaRPr lang="en-US" dirty="0"/>
          </a:p>
        </p:txBody>
      </p:sp>
    </p:spTree>
    <p:extLst>
      <p:ext uri="{BB962C8B-B14F-4D97-AF65-F5344CB8AC3E}">
        <p14:creationId xmlns:p14="http://schemas.microsoft.com/office/powerpoint/2010/main" val="1410169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a:t>
            </a:r>
            <a:r>
              <a:rPr lang="en-US" baseline="0" dirty="0"/>
              <a:t> to MSSQL is the open source MySQL which also adopts the SQL standard.</a:t>
            </a:r>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16</a:t>
            </a:fld>
            <a:endParaRPr lang="en-US" dirty="0"/>
          </a:p>
        </p:txBody>
      </p:sp>
    </p:spTree>
    <p:extLst>
      <p:ext uri="{BB962C8B-B14F-4D97-AF65-F5344CB8AC3E}">
        <p14:creationId xmlns:p14="http://schemas.microsoft.com/office/powerpoint/2010/main" val="2261820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HyperText</a:t>
            </a:r>
            <a:r>
              <a:rPr lang="en-US" dirty="0"/>
              <a:t> Markup Language, as we previously mentioned, is a tag-based textual</a:t>
            </a:r>
            <a:r>
              <a:rPr lang="en-US" baseline="0" dirty="0"/>
              <a:t> language to tell web browsers what elements to render on a page.</a:t>
            </a:r>
          </a:p>
          <a:p>
            <a:endParaRPr lang="en-US" baseline="0" dirty="0"/>
          </a:p>
          <a:p>
            <a:r>
              <a:rPr lang="en-US" baseline="0" dirty="0"/>
              <a:t>Describe the basic elements: DOCTYPE, html, head, title, link, body, div (division; group block elements), header, </a:t>
            </a:r>
            <a:r>
              <a:rPr lang="en-US" baseline="0" dirty="0" err="1"/>
              <a:t>img</a:t>
            </a:r>
            <a:r>
              <a:rPr lang="en-US" baseline="0" dirty="0"/>
              <a:t>, </a:t>
            </a:r>
            <a:r>
              <a:rPr lang="en-US" baseline="0" dirty="0" err="1"/>
              <a:t>ul</a:t>
            </a:r>
            <a:r>
              <a:rPr lang="en-US" baseline="0" dirty="0"/>
              <a:t>, li, article, h1, p, footer, script</a:t>
            </a:r>
          </a:p>
        </p:txBody>
      </p:sp>
      <p:sp>
        <p:nvSpPr>
          <p:cNvPr id="4" name="Slide Number Placeholder 3"/>
          <p:cNvSpPr>
            <a:spLocks noGrp="1"/>
          </p:cNvSpPr>
          <p:nvPr>
            <p:ph type="sldNum" sz="quarter" idx="10"/>
          </p:nvPr>
        </p:nvSpPr>
        <p:spPr/>
        <p:txBody>
          <a:bodyPr/>
          <a:lstStyle/>
          <a:p>
            <a:fld id="{5F7B6BCE-A0F6-4F1D-B95E-EEF0E967C4DE}" type="slidenum">
              <a:rPr lang="en-US" smtClean="0"/>
              <a:t>17</a:t>
            </a:fld>
            <a:endParaRPr lang="en-US" dirty="0"/>
          </a:p>
        </p:txBody>
      </p:sp>
    </p:spTree>
    <p:extLst>
      <p:ext uri="{BB962C8B-B14F-4D97-AF65-F5344CB8AC3E}">
        <p14:creationId xmlns:p14="http://schemas.microsoft.com/office/powerpoint/2010/main" val="384128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CSS adds</a:t>
            </a:r>
            <a:r>
              <a:rPr lang="en-US" baseline="0" dirty="0"/>
              <a:t> visual style to HTML elements for rendering in a web browser.</a:t>
            </a:r>
          </a:p>
          <a:p>
            <a:endParaRPr lang="en-US" baseline="0" dirty="0"/>
          </a:p>
          <a:p>
            <a:r>
              <a:rPr lang="en-US" baseline="0" dirty="0"/>
              <a:t>Describe each of the lines shown.</a:t>
            </a:r>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18</a:t>
            </a:fld>
            <a:endParaRPr lang="en-US" dirty="0"/>
          </a:p>
        </p:txBody>
      </p:sp>
    </p:spTree>
    <p:extLst>
      <p:ext uri="{BB962C8B-B14F-4D97-AF65-F5344CB8AC3E}">
        <p14:creationId xmlns:p14="http://schemas.microsoft.com/office/powerpoint/2010/main" val="2476238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JavaScript</a:t>
            </a:r>
          </a:p>
        </p:txBody>
      </p:sp>
      <p:sp>
        <p:nvSpPr>
          <p:cNvPr id="4" name="Slide Number Placeholder 3"/>
          <p:cNvSpPr>
            <a:spLocks noGrp="1"/>
          </p:cNvSpPr>
          <p:nvPr>
            <p:ph type="sldNum" sz="quarter" idx="10"/>
          </p:nvPr>
        </p:nvSpPr>
        <p:spPr/>
        <p:txBody>
          <a:bodyPr/>
          <a:lstStyle/>
          <a:p>
            <a:fld id="{5F7B6BCE-A0F6-4F1D-B95E-EEF0E967C4DE}" type="slidenum">
              <a:rPr lang="en-US" smtClean="0"/>
              <a:t>19</a:t>
            </a:fld>
            <a:endParaRPr lang="en-US" dirty="0"/>
          </a:p>
        </p:txBody>
      </p:sp>
    </p:spTree>
    <p:extLst>
      <p:ext uri="{BB962C8B-B14F-4D97-AF65-F5344CB8AC3E}">
        <p14:creationId xmlns:p14="http://schemas.microsoft.com/office/powerpoint/2010/main" val="1200227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auto" latinLnBrk="0" hangingPunct="1"/>
            <a:r>
              <a:rPr lang="en-US" sz="1200" b="0" i="0" u="none" strike="noStrike" kern="1200" dirty="0">
                <a:solidFill>
                  <a:schemeClr val="tx1"/>
                </a:solidFill>
                <a:effectLst/>
                <a:latin typeface="+mn-lt"/>
                <a:ea typeface="+mn-ea"/>
                <a:cs typeface="+mn-cs"/>
              </a:rPr>
              <a:t>Pre-Work</a:t>
            </a:r>
          </a:p>
          <a:p>
            <a:pPr rtl="0" eaLnBrk="1" fontAlgn="auto" latinLnBrk="0" hangingPunct="1"/>
            <a:r>
              <a:rPr lang="en-US" sz="1200" b="0" i="0" u="none" strike="noStrike" kern="1200" dirty="0">
                <a:solidFill>
                  <a:schemeClr val="tx1"/>
                </a:solidFill>
                <a:effectLst/>
                <a:latin typeface="+mn-lt"/>
                <a:ea typeface="+mn-ea"/>
                <a:cs typeface="+mn-cs"/>
              </a:rPr>
              <a:t>We’ll</a:t>
            </a:r>
            <a:r>
              <a:rPr lang="en-US" sz="1200" b="0" i="0" u="none" strike="noStrike" kern="1200" baseline="0" dirty="0">
                <a:solidFill>
                  <a:schemeClr val="tx1"/>
                </a:solidFill>
                <a:effectLst/>
                <a:latin typeface="+mn-lt"/>
                <a:ea typeface="+mn-ea"/>
                <a:cs typeface="+mn-cs"/>
              </a:rPr>
              <a:t> come back to </a:t>
            </a:r>
            <a:r>
              <a:rPr lang="en-US" sz="1200" b="0" i="0" u="none" strike="noStrike" kern="1200" baseline="0" dirty="0" err="1">
                <a:solidFill>
                  <a:schemeClr val="tx1"/>
                </a:solidFill>
                <a:effectLst/>
                <a:latin typeface="+mn-lt"/>
                <a:ea typeface="+mn-ea"/>
                <a:cs typeface="+mn-cs"/>
              </a:rPr>
              <a:t>prework</a:t>
            </a:r>
            <a:r>
              <a:rPr lang="en-US" sz="1200" b="0" i="0" u="none" strike="noStrike" kern="1200" baseline="0" dirty="0">
                <a:solidFill>
                  <a:schemeClr val="tx1"/>
                </a:solidFill>
                <a:effectLst/>
                <a:latin typeface="+mn-lt"/>
                <a:ea typeface="+mn-ea"/>
                <a:cs typeface="+mn-cs"/>
              </a:rPr>
              <a:t> here in a few minutes. Let’s highlight the agenda for the next three days.</a:t>
            </a:r>
            <a:endParaRPr lang="en-US" sz="1200" b="0" i="0" u="none" strike="noStrike" kern="1200" dirty="0">
              <a:solidFill>
                <a:schemeClr val="tx1"/>
              </a:solidFill>
              <a:effectLst/>
              <a:latin typeface="+mn-lt"/>
              <a:ea typeface="+mn-ea"/>
              <a:cs typeface="+mn-cs"/>
            </a:endParaRPr>
          </a:p>
          <a:p>
            <a:pPr rtl="0" eaLnBrk="1" fontAlgn="auto" latinLnBrk="0" hangingPunct="1"/>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Your First Python Script</a:t>
            </a:r>
          </a:p>
          <a:p>
            <a:pPr rtl="0" eaLnBrk="1" fontAlgn="auto" latinLnBrk="0" hangingPunct="1"/>
            <a:r>
              <a:rPr lang="en-US" sz="1200" b="0" i="0" u="none" strike="noStrike" kern="1200" dirty="0">
                <a:solidFill>
                  <a:schemeClr val="tx1"/>
                </a:solidFill>
                <a:effectLst/>
                <a:latin typeface="+mn-lt"/>
                <a:ea typeface="+mn-ea"/>
                <a:cs typeface="+mn-cs"/>
              </a:rPr>
              <a:t>We’ll give you a quick taste of Python before we get</a:t>
            </a:r>
            <a:r>
              <a:rPr lang="en-US" sz="1200" b="0" i="0" u="none" strike="noStrike" kern="1200" baseline="0" dirty="0">
                <a:solidFill>
                  <a:schemeClr val="tx1"/>
                </a:solidFill>
                <a:effectLst/>
                <a:latin typeface="+mn-lt"/>
                <a:ea typeface="+mn-ea"/>
                <a:cs typeface="+mn-cs"/>
              </a:rPr>
              <a:t> to the programming concepts. You’ll write the most basic programming with just one or two lines of extremely basic code. This training will start very basic, but we’ll touch on intermediate concepts over the next few days.</a:t>
            </a:r>
            <a:endParaRPr lang="en-US" sz="1200" b="0" i="0" u="none" strike="noStrike" kern="1200" dirty="0">
              <a:solidFill>
                <a:schemeClr val="tx1"/>
              </a:solidFill>
              <a:effectLst/>
              <a:latin typeface="+mn-lt"/>
              <a:ea typeface="+mn-ea"/>
              <a:cs typeface="+mn-cs"/>
            </a:endParaRPr>
          </a:p>
          <a:p>
            <a:pPr rtl="0" eaLnBrk="1" fontAlgn="auto" latinLnBrk="0" hangingPunct="1"/>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Introduction to Programming</a:t>
            </a:r>
          </a:p>
          <a:p>
            <a:pPr rtl="0" eaLnBrk="1" fontAlgn="auto" latinLnBrk="0" hangingPunct="1"/>
            <a:r>
              <a:rPr lang="en-US" sz="1200" b="0" i="0" u="none" strike="noStrike" kern="1200" dirty="0">
                <a:solidFill>
                  <a:schemeClr val="tx1"/>
                </a:solidFill>
                <a:effectLst/>
                <a:latin typeface="+mn-lt"/>
                <a:ea typeface="+mn-ea"/>
                <a:cs typeface="+mn-cs"/>
              </a:rPr>
              <a:t>In this</a:t>
            </a:r>
            <a:r>
              <a:rPr lang="en-US" sz="1200" b="0" i="0" u="none" strike="noStrike" kern="1200" baseline="0" dirty="0">
                <a:solidFill>
                  <a:schemeClr val="tx1"/>
                </a:solidFill>
                <a:effectLst/>
                <a:latin typeface="+mn-lt"/>
                <a:ea typeface="+mn-ea"/>
                <a:cs typeface="+mn-cs"/>
              </a:rPr>
              <a:t> section we will discuss programming in general – various languages programs are written in and what some of the differences between these languages are.</a:t>
            </a:r>
            <a:endParaRPr lang="en-US" sz="1200" b="0" i="0" u="none" strike="noStrike" kern="1200" dirty="0">
              <a:solidFill>
                <a:schemeClr val="tx1"/>
              </a:solidFill>
              <a:effectLst/>
              <a:latin typeface="+mn-lt"/>
              <a:ea typeface="+mn-ea"/>
              <a:cs typeface="+mn-cs"/>
            </a:endParaRPr>
          </a:p>
          <a:p>
            <a:pPr rtl="0" eaLnBrk="1" fontAlgn="auto" latinLnBrk="0" hangingPunct="1"/>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Code</a:t>
            </a:r>
            <a:r>
              <a:rPr lang="en-US" sz="1200" b="0" i="0" u="none" strike="noStrike" kern="1200" baseline="0" dirty="0">
                <a:solidFill>
                  <a:schemeClr val="tx1"/>
                </a:solidFill>
                <a:effectLst/>
                <a:latin typeface="+mn-lt"/>
                <a:ea typeface="+mn-ea"/>
                <a:cs typeface="+mn-cs"/>
              </a:rPr>
              <a:t> Editors &amp; IDEs</a:t>
            </a:r>
          </a:p>
          <a:p>
            <a:pPr rtl="0" eaLnBrk="1" fontAlgn="auto" latinLnBrk="0" hangingPunct="1"/>
            <a:r>
              <a:rPr lang="en-US" sz="1200" b="0" i="0" u="none" strike="noStrike" kern="1200" baseline="0" dirty="0">
                <a:solidFill>
                  <a:schemeClr val="tx1"/>
                </a:solidFill>
                <a:effectLst/>
                <a:latin typeface="+mn-lt"/>
                <a:ea typeface="+mn-ea"/>
                <a:cs typeface="+mn-cs"/>
              </a:rPr>
              <a:t>This is a brief section to highlight a few of the many tools you can use to make writing code easier.</a:t>
            </a:r>
          </a:p>
          <a:p>
            <a:pPr rtl="0" eaLnBrk="1" fontAlgn="auto" latinLnBrk="0" hangingPunct="1"/>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Data Types</a:t>
            </a:r>
          </a:p>
          <a:p>
            <a:pPr rtl="0" eaLnBrk="1" fontAlgn="auto" latinLnBrk="0" hangingPunct="1"/>
            <a:r>
              <a:rPr lang="en-US" sz="1200" b="0" i="0" u="none" strike="noStrike" kern="1200" dirty="0">
                <a:solidFill>
                  <a:schemeClr val="tx1"/>
                </a:solidFill>
                <a:effectLst/>
                <a:latin typeface="+mn-lt"/>
                <a:ea typeface="+mn-ea"/>
                <a:cs typeface="+mn-cs"/>
              </a:rPr>
              <a:t>Strings, numbers, lists, tuples, etc.</a:t>
            </a:r>
            <a:r>
              <a:rPr lang="en-US" sz="1200" b="0" i="0" u="none" strike="noStrike" kern="1200" baseline="0" dirty="0">
                <a:solidFill>
                  <a:schemeClr val="tx1"/>
                </a:solidFill>
                <a:effectLst/>
                <a:latin typeface="+mn-lt"/>
                <a:ea typeface="+mn-ea"/>
                <a:cs typeface="+mn-cs"/>
              </a:rPr>
              <a:t> This section will touch on the very important concept of “typing”.</a:t>
            </a:r>
            <a:endParaRPr lang="en-US" sz="1200" b="0" i="0" u="none" strike="noStrike" kern="1200" dirty="0">
              <a:solidFill>
                <a:schemeClr val="tx1"/>
              </a:solidFill>
              <a:effectLst/>
              <a:latin typeface="+mn-lt"/>
              <a:ea typeface="+mn-ea"/>
              <a:cs typeface="+mn-cs"/>
            </a:endParaRPr>
          </a:p>
          <a:p>
            <a:pPr rtl="0" eaLnBrk="1" fontAlgn="auto" latinLnBrk="0" hangingPunct="1"/>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Control Structures</a:t>
            </a:r>
          </a:p>
          <a:p>
            <a:pPr rtl="0" eaLnBrk="1" fontAlgn="auto" latinLnBrk="0" hangingPunct="1"/>
            <a:r>
              <a:rPr lang="en-US" sz="1200" b="0" i="0" u="none" strike="noStrike" kern="1200" dirty="0">
                <a:solidFill>
                  <a:schemeClr val="tx1"/>
                </a:solidFill>
                <a:effectLst/>
                <a:latin typeface="+mn-lt"/>
                <a:ea typeface="+mn-ea"/>
                <a:cs typeface="+mn-cs"/>
              </a:rPr>
              <a:t>Conditions</a:t>
            </a:r>
            <a:r>
              <a:rPr lang="en-US" sz="1200" b="0" i="0" u="none" strike="noStrike" kern="1200" baseline="0" dirty="0">
                <a:solidFill>
                  <a:schemeClr val="tx1"/>
                </a:solidFill>
                <a:effectLst/>
                <a:latin typeface="+mn-lt"/>
                <a:ea typeface="+mn-ea"/>
                <a:cs typeface="+mn-cs"/>
              </a:rPr>
              <a:t> and loops might be what people general think of when it comes to programming. These are also essential elements in the makeup of a program. Conditions will let our programs make decisions according to our instructions. Loops will allow us to perform the same code on each item in an array or list.</a:t>
            </a:r>
            <a:endParaRPr lang="en-US" sz="1200" b="0" i="0" u="none" strike="noStrike" kern="1200" dirty="0">
              <a:solidFill>
                <a:schemeClr val="tx1"/>
              </a:solidFill>
              <a:effectLst/>
              <a:latin typeface="+mn-lt"/>
              <a:ea typeface="+mn-ea"/>
              <a:cs typeface="+mn-cs"/>
            </a:endParaRPr>
          </a:p>
          <a:p>
            <a:pPr rtl="0" eaLnBrk="1" fontAlgn="auto" latinLnBrk="0" hangingPunct="1"/>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Functions</a:t>
            </a:r>
          </a:p>
          <a:p>
            <a:pPr rtl="0" eaLnBrk="1" fontAlgn="auto" latinLnBrk="0" hangingPunct="1"/>
            <a:r>
              <a:rPr lang="en-US" sz="1200" b="0" i="0" u="none" strike="noStrike" kern="1200" dirty="0">
                <a:solidFill>
                  <a:schemeClr val="tx1"/>
                </a:solidFill>
                <a:effectLst/>
                <a:latin typeface="+mn-lt"/>
                <a:ea typeface="+mn-ea"/>
                <a:cs typeface="+mn-cs"/>
              </a:rPr>
              <a:t>This</a:t>
            </a:r>
            <a:r>
              <a:rPr lang="en-US" sz="1200" b="0" i="0" u="none" strike="noStrike" kern="1200" baseline="0" dirty="0">
                <a:solidFill>
                  <a:schemeClr val="tx1"/>
                </a:solidFill>
                <a:effectLst/>
                <a:latin typeface="+mn-lt"/>
                <a:ea typeface="+mn-ea"/>
                <a:cs typeface="+mn-cs"/>
              </a:rPr>
              <a:t> section will teach you how to use functions or methods in Python and go over some of the reasons why functions are essential to programming.</a:t>
            </a:r>
            <a:endParaRPr lang="en-US" sz="1200" b="0" i="0" u="none" strike="noStrike" kern="1200" dirty="0">
              <a:solidFill>
                <a:schemeClr val="tx1"/>
              </a:solidFill>
              <a:effectLst/>
              <a:latin typeface="+mn-lt"/>
              <a:ea typeface="+mn-ea"/>
              <a:cs typeface="+mn-cs"/>
            </a:endParaRPr>
          </a:p>
          <a:p>
            <a:pPr rtl="0" eaLnBrk="1" fontAlgn="auto" latinLnBrk="0" hangingPunct="1"/>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Clean</a:t>
            </a:r>
            <a:r>
              <a:rPr lang="en-US" sz="1200" b="0" i="0" u="none" strike="noStrike" kern="1200" baseline="0" dirty="0">
                <a:solidFill>
                  <a:schemeClr val="tx1"/>
                </a:solidFill>
                <a:effectLst/>
                <a:latin typeface="+mn-lt"/>
                <a:ea typeface="+mn-ea"/>
                <a:cs typeface="+mn-cs"/>
              </a:rPr>
              <a:t> Code &amp; Best Practices</a:t>
            </a:r>
          </a:p>
          <a:p>
            <a:pPr rtl="0" eaLnBrk="1" fontAlgn="auto" latinLnBrk="0" hangingPunct="1"/>
            <a:r>
              <a:rPr lang="en-US" sz="1200" b="0" i="0" u="none" strike="noStrike" kern="1200" baseline="0" dirty="0">
                <a:solidFill>
                  <a:schemeClr val="tx1"/>
                </a:solidFill>
                <a:effectLst/>
                <a:latin typeface="+mn-lt"/>
                <a:ea typeface="+mn-ea"/>
                <a:cs typeface="+mn-cs"/>
              </a:rPr>
              <a:t>Python enforces some standards and then recommends others. This section will highlight some of the best practices related to formatting your code. Building on the style guide, this section will cover an extremely important concept of keeping your code clean. Some of this section will be subjective, but will provide some good guidelines to follow as you write your programs.</a:t>
            </a:r>
          </a:p>
          <a:p>
            <a:pPr rtl="0" eaLnBrk="1" fontAlgn="auto" latinLnBrk="0" hangingPunct="1"/>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Databases</a:t>
            </a:r>
          </a:p>
          <a:p>
            <a:pPr rtl="0" eaLnBrk="1" fontAlgn="auto" latinLnBrk="0" hangingPunct="1"/>
            <a:r>
              <a:rPr lang="en-US" sz="1200" b="0" i="0" u="none" strike="noStrike" kern="1200" dirty="0">
                <a:solidFill>
                  <a:schemeClr val="tx1"/>
                </a:solidFill>
                <a:effectLst/>
                <a:latin typeface="+mn-lt"/>
                <a:ea typeface="+mn-ea"/>
                <a:cs typeface="+mn-cs"/>
              </a:rPr>
              <a:t>We</a:t>
            </a:r>
            <a:r>
              <a:rPr lang="en-US" sz="1200" b="0" i="0" u="none" strike="noStrike" kern="1200" baseline="0" dirty="0">
                <a:solidFill>
                  <a:schemeClr val="tx1"/>
                </a:solidFill>
                <a:effectLst/>
                <a:latin typeface="+mn-lt"/>
                <a:ea typeface="+mn-ea"/>
                <a:cs typeface="+mn-cs"/>
              </a:rPr>
              <a:t> will see how to use Python to interact with SQL databases in this section.</a:t>
            </a:r>
            <a:endParaRPr lang="en-US" sz="1200" b="0" i="0" u="none" strike="noStrike" kern="1200" dirty="0">
              <a:solidFill>
                <a:schemeClr val="tx1"/>
              </a:solidFill>
              <a:effectLst/>
              <a:latin typeface="+mn-lt"/>
              <a:ea typeface="+mn-ea"/>
              <a:cs typeface="+mn-cs"/>
            </a:endParaRPr>
          </a:p>
          <a:p>
            <a:pPr rtl="0" eaLnBrk="1" fontAlgn="auto" latinLnBrk="0" hangingPunct="1"/>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Security</a:t>
            </a:r>
          </a:p>
          <a:p>
            <a:pPr rtl="0" eaLnBrk="1" fontAlgn="auto" latinLnBrk="0" hangingPunct="1"/>
            <a:r>
              <a:rPr lang="en-US" sz="1200" b="0" i="0" u="none" strike="noStrike" kern="1200" dirty="0">
                <a:solidFill>
                  <a:schemeClr val="tx1"/>
                </a:solidFill>
                <a:effectLst/>
                <a:latin typeface="+mn-lt"/>
                <a:ea typeface="+mn-ea"/>
                <a:cs typeface="+mn-cs"/>
              </a:rPr>
              <a:t>Some of the most common mistakes are related to security flaws.</a:t>
            </a:r>
            <a:r>
              <a:rPr lang="en-US" sz="1200" b="0" i="0" u="none" strike="noStrike" kern="1200" baseline="0" dirty="0">
                <a:solidFill>
                  <a:schemeClr val="tx1"/>
                </a:solidFill>
                <a:effectLst/>
                <a:latin typeface="+mn-lt"/>
                <a:ea typeface="+mn-ea"/>
                <a:cs typeface="+mn-cs"/>
              </a:rPr>
              <a:t> In this section we will highlight a few of the more common issues and provide guidelines that will keep your programs more secure from vulnerabilities and malicious attacks.</a:t>
            </a:r>
          </a:p>
          <a:p>
            <a:pPr rtl="0" eaLnBrk="1" fontAlgn="auto" latinLnBrk="0" hangingPunct="1"/>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Modules</a:t>
            </a:r>
          </a:p>
          <a:p>
            <a:pPr rtl="0" eaLnBrk="1" fontAlgn="auto" latinLnBrk="0" hangingPunct="1"/>
            <a:r>
              <a:rPr lang="en-US" sz="1200" b="0" i="0" u="none" strike="noStrike" kern="1200" dirty="0">
                <a:solidFill>
                  <a:schemeClr val="tx1"/>
                </a:solidFill>
                <a:effectLst/>
                <a:latin typeface="+mn-lt"/>
                <a:ea typeface="+mn-ea"/>
                <a:cs typeface="+mn-cs"/>
              </a:rPr>
              <a:t>Once you have a grasp of the basics, modules might be the most</a:t>
            </a:r>
            <a:r>
              <a:rPr lang="en-US" sz="1200" b="0" i="0" u="none" strike="noStrike" kern="1200" baseline="0" dirty="0">
                <a:solidFill>
                  <a:schemeClr val="tx1"/>
                </a:solidFill>
                <a:effectLst/>
                <a:latin typeface="+mn-lt"/>
                <a:ea typeface="+mn-ea"/>
                <a:cs typeface="+mn-cs"/>
              </a:rPr>
              <a:t> useful concept to understand. Modules allow people to share code or programs, which is great because you don’t have to write everything from scratch yourself. You can collaborate with others and build off of previously developed programs.</a:t>
            </a:r>
            <a:endParaRPr lang="en-US" sz="1200" b="0" i="0" u="none" strike="noStrike" kern="1200" dirty="0">
              <a:solidFill>
                <a:schemeClr val="tx1"/>
              </a:solidFill>
              <a:effectLst/>
              <a:latin typeface="+mn-lt"/>
              <a:ea typeface="+mn-ea"/>
              <a:cs typeface="+mn-cs"/>
            </a:endParaRPr>
          </a:p>
          <a:p>
            <a:pPr rtl="0" eaLnBrk="1" fontAlgn="auto" latinLnBrk="0" hangingPunct="1"/>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Working with Files</a:t>
            </a:r>
          </a:p>
          <a:p>
            <a:pPr rtl="0" eaLnBrk="1" fontAlgn="auto" latinLnBrk="0" hangingPunct="1"/>
            <a:r>
              <a:rPr lang="en-US" sz="1200" b="0" i="0" u="none" strike="noStrike" kern="1200" dirty="0">
                <a:solidFill>
                  <a:schemeClr val="tx1"/>
                </a:solidFill>
                <a:effectLst/>
                <a:latin typeface="+mn-lt"/>
                <a:ea typeface="+mn-ea"/>
                <a:cs typeface="+mn-cs"/>
              </a:rPr>
              <a:t>This section will detail how to interact with</a:t>
            </a:r>
            <a:r>
              <a:rPr lang="en-US" sz="1200" b="0" i="0" u="none" strike="noStrike" kern="1200" baseline="0" dirty="0">
                <a:solidFill>
                  <a:schemeClr val="tx1"/>
                </a:solidFill>
                <a:effectLst/>
                <a:latin typeface="+mn-lt"/>
                <a:ea typeface="+mn-ea"/>
                <a:cs typeface="+mn-cs"/>
              </a:rPr>
              <a:t> files on a computer’s filesystem, including reading and writing files.</a:t>
            </a:r>
            <a:endParaRPr lang="en-US" sz="1200" b="0" i="0" u="none" strike="noStrike" kern="1200" dirty="0">
              <a:solidFill>
                <a:schemeClr val="tx1"/>
              </a:solidFill>
              <a:effectLst/>
              <a:latin typeface="+mn-lt"/>
              <a:ea typeface="+mn-ea"/>
              <a:cs typeface="+mn-cs"/>
            </a:endParaRPr>
          </a:p>
          <a:p>
            <a:pPr rtl="0" eaLnBrk="1" fontAlgn="auto" latinLnBrk="0" hangingPunct="1"/>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Version Control &amp; Git</a:t>
            </a:r>
          </a:p>
          <a:p>
            <a:pPr rtl="0" eaLnBrk="1" fontAlgn="auto" latinLnBrk="0" hangingPunct="1"/>
            <a:r>
              <a:rPr lang="en-US" sz="1200" b="0" i="0" u="none" strike="noStrike" kern="1200" dirty="0">
                <a:solidFill>
                  <a:schemeClr val="tx1"/>
                </a:solidFill>
                <a:effectLst/>
                <a:latin typeface="+mn-lt"/>
                <a:ea typeface="+mn-ea"/>
                <a:cs typeface="+mn-cs"/>
              </a:rPr>
              <a:t>Using version control is standard operating procedure in the programming world</a:t>
            </a:r>
            <a:r>
              <a:rPr lang="en-US" sz="1200" b="0" i="0" u="none" strike="noStrike" kern="1200" baseline="0" dirty="0">
                <a:solidFill>
                  <a:schemeClr val="tx1"/>
                </a:solidFill>
                <a:effectLst/>
                <a:latin typeface="+mn-lt"/>
                <a:ea typeface="+mn-ea"/>
                <a:cs typeface="+mn-cs"/>
              </a:rPr>
              <a:t> and goes beyond the general concept of keeping a history. Git and other popular VCS’s allow us to collaborate and work as teams. Even if you’re working alone, using version control will keep your revisions organized and available when you need them.</a:t>
            </a:r>
            <a:endParaRPr lang="en-US" sz="1200" b="0" i="0" u="none" strike="noStrike" kern="1200" dirty="0">
              <a:solidFill>
                <a:schemeClr val="tx1"/>
              </a:solidFill>
              <a:effectLst/>
              <a:latin typeface="+mn-lt"/>
              <a:ea typeface="+mn-ea"/>
              <a:cs typeface="+mn-cs"/>
            </a:endParaRPr>
          </a:p>
          <a:p>
            <a:pPr rtl="0" eaLnBrk="1" fontAlgn="auto" latinLnBrk="0" hangingPunct="1"/>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Frameworks</a:t>
            </a:r>
          </a:p>
          <a:p>
            <a:pPr rtl="0" eaLnBrk="1" fontAlgn="auto" latinLnBrk="0" hangingPunct="1"/>
            <a:r>
              <a:rPr lang="en-US" sz="1200" b="0" i="0" u="none" strike="noStrike" kern="1200" dirty="0">
                <a:solidFill>
                  <a:schemeClr val="tx1"/>
                </a:solidFill>
                <a:effectLst/>
                <a:latin typeface="+mn-lt"/>
                <a:ea typeface="+mn-ea"/>
                <a:cs typeface="+mn-cs"/>
              </a:rPr>
              <a:t>This section</a:t>
            </a:r>
            <a:r>
              <a:rPr lang="en-US" sz="1200" b="0" i="0" u="none" strike="noStrike" kern="1200" baseline="0" dirty="0">
                <a:solidFill>
                  <a:schemeClr val="tx1"/>
                </a:solidFill>
                <a:effectLst/>
                <a:latin typeface="+mn-lt"/>
                <a:ea typeface="+mn-ea"/>
                <a:cs typeface="+mn-cs"/>
              </a:rPr>
              <a:t> will take us into the world of applications, where using a framework will act as a platform on which we will build our application. Frameworks provide structure and organization and often include some of the boilerplate code we tend to use for every single application. Some examples are database models, database migrations, HTML template engines, URL routing, and much </a:t>
            </a:r>
            <a:r>
              <a:rPr lang="en-US" sz="1200" b="0" i="0" u="none" strike="noStrike" kern="1200" baseline="0" dirty="0" err="1">
                <a:solidFill>
                  <a:schemeClr val="tx1"/>
                </a:solidFill>
                <a:effectLst/>
                <a:latin typeface="+mn-lt"/>
                <a:ea typeface="+mn-ea"/>
                <a:cs typeface="+mn-cs"/>
              </a:rPr>
              <a:t>much</a:t>
            </a:r>
            <a:r>
              <a:rPr lang="en-US" sz="1200" b="0" i="0" u="none" strike="noStrike" kern="1200" baseline="0" dirty="0">
                <a:solidFill>
                  <a:schemeClr val="tx1"/>
                </a:solidFill>
                <a:effectLst/>
                <a:latin typeface="+mn-lt"/>
                <a:ea typeface="+mn-ea"/>
                <a:cs typeface="+mn-cs"/>
              </a:rPr>
              <a:t> more.</a:t>
            </a:r>
            <a:endParaRPr lang="en-US" sz="1200" b="0" i="0" u="none" strike="noStrike" kern="1200" dirty="0">
              <a:solidFill>
                <a:schemeClr val="tx1"/>
              </a:solidFill>
              <a:effectLst/>
              <a:latin typeface="+mn-lt"/>
              <a:ea typeface="+mn-ea"/>
              <a:cs typeface="+mn-cs"/>
            </a:endParaRPr>
          </a:p>
          <a:p>
            <a:pPr rtl="0" eaLnBrk="1" fontAlgn="auto" latinLnBrk="0" hangingPunct="1"/>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Where do we go from here?</a:t>
            </a:r>
          </a:p>
          <a:p>
            <a:r>
              <a:rPr lang="en-US" dirty="0"/>
              <a:t>At the end of our training we will summarize</a:t>
            </a:r>
            <a:r>
              <a:rPr lang="en-US" baseline="0" dirty="0"/>
              <a:t> what we’ve covered and discuss how you can incorporate programming into your projects to provide more value or more efficiency.</a:t>
            </a:r>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2</a:t>
            </a:fld>
            <a:endParaRPr lang="en-US" dirty="0"/>
          </a:p>
        </p:txBody>
      </p:sp>
    </p:spTree>
    <p:extLst>
      <p:ext uri="{BB962C8B-B14F-4D97-AF65-F5344CB8AC3E}">
        <p14:creationId xmlns:p14="http://schemas.microsoft.com/office/powerpoint/2010/main" val="3825615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shown just</a:t>
            </a:r>
            <a:r>
              <a:rPr lang="en-US" baseline="0" dirty="0"/>
              <a:t> a handful of hundreds of programming languages, why should we </a:t>
            </a:r>
            <a:r>
              <a:rPr lang="en-US" baseline="0" dirty="0" err="1"/>
              <a:t>specficially</a:t>
            </a:r>
            <a:r>
              <a:rPr lang="en-US" baseline="0" dirty="0"/>
              <a:t> zero in on Python in this training?</a:t>
            </a:r>
          </a:p>
          <a:p>
            <a:endParaRPr lang="en-US" baseline="0" dirty="0"/>
          </a:p>
          <a:p>
            <a:r>
              <a:rPr lang="en-US" baseline="0" dirty="0"/>
              <a:t>Simplicity</a:t>
            </a:r>
          </a:p>
          <a:p>
            <a:r>
              <a:rPr lang="en-US" dirty="0"/>
              <a:t>It’s powerful</a:t>
            </a:r>
          </a:p>
          <a:p>
            <a:r>
              <a:rPr lang="en-US" dirty="0"/>
              <a:t>Readability</a:t>
            </a:r>
          </a:p>
          <a:p>
            <a:endParaRPr lang="en-US" dirty="0"/>
          </a:p>
          <a:p>
            <a:r>
              <a:rPr lang="en-US" dirty="0"/>
              <a:t>Python is a programming language that has been developed to be as simplistic as possible. The language is the easiest to learn for new programmers and experienced programmers alike. Most often compared to C/C++, Python enables the user to interact with the interpreter. This allows the user to experiment with different features and test functions. It also offers more error checking than C/C++. One of the top features that make Python easier for new programmers to learn is the automatic defining of data types. Variables and functions no longer need to be defined with a data type like in C/C++, SQL, and VBA.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From: </a:t>
            </a:r>
            <a:r>
              <a:rPr lang="en-US" dirty="0">
                <a:solidFill>
                  <a:schemeClr val="bg1">
                    <a:lumMod val="50000"/>
                  </a:schemeClr>
                </a:solidFill>
              </a:rPr>
              <a:t>https://www.codeschool.com/blog/2016/01/27/why-python/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Both the </a:t>
            </a:r>
            <a:r>
              <a:rPr lang="en-US" sz="1200" b="0" i="0" kern="1200" dirty="0" err="1">
                <a:solidFill>
                  <a:schemeClr val="tx1"/>
                </a:solidFill>
                <a:effectLst/>
                <a:latin typeface="+mn-lt"/>
                <a:ea typeface="+mn-ea"/>
                <a:cs typeface="+mn-cs"/>
              </a:rPr>
              <a:t>DropBox</a:t>
            </a:r>
            <a:r>
              <a:rPr lang="en-US" sz="1200" b="0" i="0" kern="1200" dirty="0">
                <a:solidFill>
                  <a:schemeClr val="tx1"/>
                </a:solidFill>
                <a:effectLst/>
                <a:latin typeface="+mn-lt"/>
                <a:ea typeface="+mn-ea"/>
                <a:cs typeface="+mn-cs"/>
              </a:rPr>
              <a:t> desktop client and their APIs are almost</a:t>
            </a:r>
            <a:r>
              <a:rPr lang="en-US" sz="1200" b="0" i="0" kern="1200" baseline="0" dirty="0">
                <a:solidFill>
                  <a:schemeClr val="tx1"/>
                </a:solidFill>
                <a:effectLst/>
                <a:latin typeface="+mn-lt"/>
                <a:ea typeface="+mn-ea"/>
                <a:cs typeface="+mn-cs"/>
              </a:rPr>
              <a:t> exclusively Python-based.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Google uses a mix of languages, with C++, Python, and now Go among them. Early on at Google, there was an </a:t>
            </a:r>
            <a:r>
              <a:rPr lang="en-US" sz="1200" b="0" i="0" u="none" strike="noStrike" kern="1200" dirty="0">
                <a:solidFill>
                  <a:schemeClr val="tx1"/>
                </a:solidFill>
                <a:effectLst/>
                <a:latin typeface="+mn-lt"/>
                <a:ea typeface="+mn-ea"/>
                <a:cs typeface="+mn-cs"/>
                <a:hlinkClick r:id="rId3"/>
              </a:rPr>
              <a:t>engineering decision</a:t>
            </a:r>
            <a:r>
              <a:rPr lang="en-US" sz="1200" b="0" i="0" kern="1200" dirty="0">
                <a:solidFill>
                  <a:schemeClr val="tx1"/>
                </a:solidFill>
                <a:effectLst/>
                <a:latin typeface="+mn-lt"/>
                <a:ea typeface="+mn-ea"/>
                <a:cs typeface="+mn-cs"/>
              </a:rPr>
              <a:t> to use “Python where we can, C++ where we must.” Python was used for parts that required rapid delivery and maintenance. Then, they used C++ for the parts of the software stack where it was important to have very low latency and/or tight control of memory.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Like Google, Spotify and Netflix use a mix of languages. Spotify uses Java heavily, but uses Python for things like their Web API and their </a:t>
            </a:r>
            <a:r>
              <a:rPr lang="en-US" sz="1200" b="0" i="0" u="none" strike="noStrike" kern="1200" dirty="0">
                <a:solidFill>
                  <a:schemeClr val="tx1"/>
                </a:solidFill>
                <a:effectLst/>
                <a:latin typeface="+mn-lt"/>
                <a:ea typeface="+mn-ea"/>
                <a:cs typeface="+mn-cs"/>
                <a:hlinkClick r:id="rId4"/>
              </a:rPr>
              <a:t>Interactive API console</a:t>
            </a:r>
            <a:r>
              <a:rPr lang="en-US" sz="1200" b="0" i="0" kern="1200" dirty="0">
                <a:solidFill>
                  <a:schemeClr val="tx1"/>
                </a:solidFill>
                <a:effectLst/>
                <a:latin typeface="+mn-lt"/>
                <a:ea typeface="+mn-ea"/>
                <a:cs typeface="+mn-cs"/>
              </a:rPr>
              <a:t>, which lets developers explore endpoints with an easy-to-use interface. Spotify also uses Python for data analytics and other non-customer facing processes, such as a DNS server recovery system, their payment system, and their label content management system.  Netflix uses a mix of Java, Scala, and Python, and </a:t>
            </a:r>
            <a:r>
              <a:rPr lang="en-US" sz="1200" b="0" i="0" u="none" strike="noStrike" kern="1200" dirty="0">
                <a:solidFill>
                  <a:schemeClr val="tx1"/>
                </a:solidFill>
                <a:effectLst/>
                <a:latin typeface="+mn-lt"/>
                <a:ea typeface="+mn-ea"/>
                <a:cs typeface="+mn-cs"/>
                <a:hlinkClick r:id="rId5"/>
              </a:rPr>
              <a:t>gives developers autonomy</a:t>
            </a:r>
            <a:r>
              <a:rPr lang="en-US" sz="1200" b="0" i="0" kern="1200" dirty="0">
                <a:solidFill>
                  <a:schemeClr val="tx1"/>
                </a:solidFill>
                <a:effectLst/>
                <a:latin typeface="+mn-lt"/>
                <a:ea typeface="+mn-ea"/>
                <a:cs typeface="+mn-cs"/>
              </a:rPr>
              <a:t> when choosing which language fits the problem best. Where do they use Python most? They heavily use Python and </a:t>
            </a:r>
            <a:r>
              <a:rPr lang="en-US" sz="1200" b="0" i="0" kern="1200" dirty="0" err="1">
                <a:solidFill>
                  <a:schemeClr val="tx1"/>
                </a:solidFill>
                <a:effectLst/>
                <a:latin typeface="+mn-lt"/>
                <a:ea typeface="+mn-ea"/>
                <a:cs typeface="+mn-cs"/>
              </a:rPr>
              <a:t>iPython</a:t>
            </a:r>
            <a:r>
              <a:rPr lang="en-US" sz="1200" b="0" i="0" kern="1200" dirty="0">
                <a:solidFill>
                  <a:schemeClr val="tx1"/>
                </a:solidFill>
                <a:effectLst/>
                <a:latin typeface="+mn-lt"/>
                <a:ea typeface="+mn-ea"/>
                <a:cs typeface="+mn-cs"/>
              </a:rPr>
              <a:t> in their real-time analytics group.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take a look at these companies, you can see they benefit from Python for its ease of use and because it’s great for rapid prototyping and iteration. You can also see that Python can be used for a wide variety of applications, and as you learn the basics of Python, you’ll be able to create almost anything you want. Many great developers contribute daily to the Python community by creating Python libraries. These libraries can help you get started so that you don’t have to write code to reinvent the wheel. So for example, if you want to do complex image processing, </a:t>
            </a:r>
            <a:r>
              <a:rPr lang="en-US" sz="1200" b="0" i="0" kern="1200" dirty="0" err="1">
                <a:solidFill>
                  <a:schemeClr val="tx1"/>
                </a:solidFill>
                <a:effectLst/>
                <a:latin typeface="+mn-lt"/>
                <a:ea typeface="+mn-ea"/>
                <a:cs typeface="+mn-cs"/>
              </a:rPr>
              <a:t>the</a:t>
            </a:r>
            <a:r>
              <a:rPr lang="en-US" sz="1200" b="0" i="0" u="none" strike="noStrike" kern="1200" dirty="0" err="1">
                <a:solidFill>
                  <a:schemeClr val="tx1"/>
                </a:solidFill>
                <a:effectLst/>
                <a:latin typeface="+mn-lt"/>
                <a:ea typeface="+mn-ea"/>
                <a:cs typeface="+mn-cs"/>
                <a:hlinkClick r:id="rId6"/>
              </a:rPr>
              <a:t>Python</a:t>
            </a:r>
            <a:r>
              <a:rPr lang="en-US" sz="1200" b="0" i="0" u="none" strike="noStrike" kern="1200" dirty="0">
                <a:solidFill>
                  <a:schemeClr val="tx1"/>
                </a:solidFill>
                <a:effectLst/>
                <a:latin typeface="+mn-lt"/>
                <a:ea typeface="+mn-ea"/>
                <a:cs typeface="+mn-cs"/>
                <a:hlinkClick r:id="rId6"/>
              </a:rPr>
              <a:t> Imaging Library</a:t>
            </a:r>
            <a:r>
              <a:rPr lang="en-US" sz="1200" b="0" i="0" kern="1200" dirty="0">
                <a:solidFill>
                  <a:schemeClr val="tx1"/>
                </a:solidFill>
                <a:effectLst/>
                <a:latin typeface="+mn-lt"/>
                <a:ea typeface="+mn-ea"/>
                <a:cs typeface="+mn-cs"/>
              </a:rPr>
              <a:t> will help you get started. Want to create games? </a:t>
            </a:r>
            <a:r>
              <a:rPr lang="en-US" sz="1200" b="0" i="0" u="none" strike="noStrike" kern="1200" dirty="0" err="1">
                <a:solidFill>
                  <a:schemeClr val="tx1"/>
                </a:solidFill>
                <a:effectLst/>
                <a:latin typeface="+mn-lt"/>
                <a:ea typeface="+mn-ea"/>
                <a:cs typeface="+mn-cs"/>
                <a:hlinkClick r:id="rId7"/>
              </a:rPr>
              <a:t>PyGame</a:t>
            </a:r>
            <a:r>
              <a:rPr lang="en-US" sz="1200" b="0" i="0" kern="1200" dirty="0">
                <a:solidFill>
                  <a:schemeClr val="tx1"/>
                </a:solidFill>
                <a:effectLst/>
                <a:latin typeface="+mn-lt"/>
                <a:ea typeface="+mn-ea"/>
                <a:cs typeface="+mn-cs"/>
              </a:rPr>
              <a:t> is a Python game engine. If data science is your thing, </a:t>
            </a:r>
            <a:r>
              <a:rPr lang="en-US" sz="1200" b="0" i="0" u="none" strike="noStrike" kern="1200" dirty="0" err="1">
                <a:solidFill>
                  <a:schemeClr val="tx1"/>
                </a:solidFill>
                <a:effectLst/>
                <a:latin typeface="+mn-lt"/>
                <a:ea typeface="+mn-ea"/>
                <a:cs typeface="+mn-cs"/>
                <a:hlinkClick r:id="rId8"/>
              </a:rPr>
              <a:t>SciPy</a:t>
            </a:r>
            <a:r>
              <a:rPr lang="en-US" sz="1200" b="0" i="0" kern="1200" dirty="0">
                <a:solidFill>
                  <a:schemeClr val="tx1"/>
                </a:solidFill>
                <a:effectLst/>
                <a:latin typeface="+mn-lt"/>
                <a:ea typeface="+mn-ea"/>
                <a:cs typeface="+mn-cs"/>
              </a:rPr>
              <a:t> is the library for you.</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5F7B6BCE-A0F6-4F1D-B95E-EEF0E967C4DE}" type="slidenum">
              <a:rPr lang="en-US" smtClean="0"/>
              <a:t>20</a:t>
            </a:fld>
            <a:endParaRPr lang="en-US" dirty="0"/>
          </a:p>
        </p:txBody>
      </p:sp>
    </p:spTree>
    <p:extLst>
      <p:ext uri="{BB962C8B-B14F-4D97-AF65-F5344CB8AC3E}">
        <p14:creationId xmlns:p14="http://schemas.microsoft.com/office/powerpoint/2010/main" val="1548512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7B6BCE-A0F6-4F1D-B95E-EEF0E967C4DE}" type="slidenum">
              <a:rPr lang="en-US" smtClean="0"/>
              <a:t>21</a:t>
            </a:fld>
            <a:endParaRPr lang="en-US" dirty="0"/>
          </a:p>
        </p:txBody>
      </p:sp>
    </p:spTree>
    <p:extLst>
      <p:ext uri="{BB962C8B-B14F-4D97-AF65-F5344CB8AC3E}">
        <p14:creationId xmlns:p14="http://schemas.microsoft.com/office/powerpoint/2010/main" val="2569213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7B6BCE-A0F6-4F1D-B95E-EEF0E967C4DE}" type="slidenum">
              <a:rPr lang="en-US" smtClean="0"/>
              <a:t>22</a:t>
            </a:fld>
            <a:endParaRPr lang="en-US" dirty="0"/>
          </a:p>
        </p:txBody>
      </p:sp>
    </p:spTree>
    <p:extLst>
      <p:ext uri="{BB962C8B-B14F-4D97-AF65-F5344CB8AC3E}">
        <p14:creationId xmlns:p14="http://schemas.microsoft.com/office/powerpoint/2010/main" val="3350700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7B6BCE-A0F6-4F1D-B95E-EEF0E967C4DE}" type="slidenum">
              <a:rPr lang="en-US" smtClean="0"/>
              <a:t>23</a:t>
            </a:fld>
            <a:endParaRPr lang="en-US" dirty="0"/>
          </a:p>
        </p:txBody>
      </p:sp>
    </p:spTree>
    <p:extLst>
      <p:ext uri="{BB962C8B-B14F-4D97-AF65-F5344CB8AC3E}">
        <p14:creationId xmlns:p14="http://schemas.microsoft.com/office/powerpoint/2010/main" val="4091527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7B6BCE-A0F6-4F1D-B95E-EEF0E967C4DE}" type="slidenum">
              <a:rPr lang="en-US" smtClean="0"/>
              <a:t>24</a:t>
            </a:fld>
            <a:endParaRPr lang="en-US" dirty="0"/>
          </a:p>
        </p:txBody>
      </p:sp>
    </p:spTree>
    <p:extLst>
      <p:ext uri="{BB962C8B-B14F-4D97-AF65-F5344CB8AC3E}">
        <p14:creationId xmlns:p14="http://schemas.microsoft.com/office/powerpoint/2010/main" val="1228947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Sublime, </a:t>
            </a:r>
            <a:r>
              <a:rPr lang="en-US" dirty="0" err="1"/>
              <a:t>PyCharm</a:t>
            </a:r>
            <a:r>
              <a:rPr lang="en-US" dirty="0"/>
              <a:t>, IDLE,</a:t>
            </a:r>
            <a:r>
              <a:rPr lang="en-US" baseline="0" dirty="0"/>
              <a:t> Notepad++, Eclipse, </a:t>
            </a:r>
            <a:r>
              <a:rPr lang="en-US" baseline="0" dirty="0" err="1"/>
              <a:t>Netbeans</a:t>
            </a:r>
            <a:r>
              <a:rPr lang="en-US" baseline="0" dirty="0"/>
              <a:t>, </a:t>
            </a:r>
            <a:r>
              <a:rPr lang="en-US" baseline="0" dirty="0" err="1"/>
              <a:t>etc</a:t>
            </a:r>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25</a:t>
            </a:fld>
            <a:endParaRPr lang="en-US" dirty="0"/>
          </a:p>
        </p:txBody>
      </p:sp>
    </p:spTree>
    <p:extLst>
      <p:ext uri="{BB962C8B-B14F-4D97-AF65-F5344CB8AC3E}">
        <p14:creationId xmlns:p14="http://schemas.microsoft.com/office/powerpoint/2010/main" val="989403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7B6BCE-A0F6-4F1D-B95E-EEF0E967C4DE}" type="slidenum">
              <a:rPr lang="en-US" smtClean="0"/>
              <a:t>26</a:t>
            </a:fld>
            <a:endParaRPr lang="en-US" dirty="0"/>
          </a:p>
        </p:txBody>
      </p:sp>
    </p:spTree>
    <p:extLst>
      <p:ext uri="{BB962C8B-B14F-4D97-AF65-F5344CB8AC3E}">
        <p14:creationId xmlns:p14="http://schemas.microsoft.com/office/powerpoint/2010/main" val="33000105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7B6BCE-A0F6-4F1D-B95E-EEF0E967C4DE}" type="slidenum">
              <a:rPr lang="en-US" smtClean="0"/>
              <a:t>27</a:t>
            </a:fld>
            <a:endParaRPr lang="en-US" dirty="0"/>
          </a:p>
        </p:txBody>
      </p:sp>
    </p:spTree>
    <p:extLst>
      <p:ext uri="{BB962C8B-B14F-4D97-AF65-F5344CB8AC3E}">
        <p14:creationId xmlns:p14="http://schemas.microsoft.com/office/powerpoint/2010/main" val="130122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a:t>
            </a:r>
          </a:p>
          <a:p>
            <a:r>
              <a:rPr lang="en-US" dirty="0"/>
              <a:t>if</a:t>
            </a:r>
            <a:r>
              <a:rPr lang="en-US" baseline="0" dirty="0"/>
              <a:t> (height &gt; 60) {</a:t>
            </a:r>
          </a:p>
          <a:p>
            <a:r>
              <a:rPr lang="en-US" baseline="0" dirty="0"/>
              <a:t>    do this</a:t>
            </a:r>
          </a:p>
          <a:p>
            <a:r>
              <a:rPr lang="en-US" baseline="0" dirty="0"/>
              <a:t>}</a:t>
            </a:r>
          </a:p>
          <a:p>
            <a:r>
              <a:rPr lang="en-US" baseline="0" dirty="0"/>
              <a:t>Always to this</a:t>
            </a:r>
          </a:p>
          <a:p>
            <a:endParaRPr lang="en-US" baseline="0" dirty="0"/>
          </a:p>
          <a:p>
            <a:r>
              <a:rPr lang="en-US" baseline="0" dirty="0"/>
              <a:t>YES:</a:t>
            </a:r>
          </a:p>
          <a:p>
            <a:r>
              <a:rPr lang="en-US" baseline="0" dirty="0"/>
              <a:t>if height &gt; 60: </a:t>
            </a:r>
          </a:p>
          <a:p>
            <a:r>
              <a:rPr lang="en-US" baseline="0" dirty="0"/>
              <a:t>    do this</a:t>
            </a:r>
          </a:p>
          <a:p>
            <a:r>
              <a:rPr lang="en-US" baseline="0" dirty="0"/>
              <a:t>Always do this</a:t>
            </a:r>
          </a:p>
          <a:p>
            <a:endParaRPr lang="en-US" baseline="0" dirty="0"/>
          </a:p>
        </p:txBody>
      </p:sp>
      <p:sp>
        <p:nvSpPr>
          <p:cNvPr id="4" name="Slide Number Placeholder 3"/>
          <p:cNvSpPr>
            <a:spLocks noGrp="1"/>
          </p:cNvSpPr>
          <p:nvPr>
            <p:ph type="sldNum" sz="quarter" idx="10"/>
          </p:nvPr>
        </p:nvSpPr>
        <p:spPr/>
        <p:txBody>
          <a:bodyPr/>
          <a:lstStyle/>
          <a:p>
            <a:fld id="{5F7B6BCE-A0F6-4F1D-B95E-EEF0E967C4DE}" type="slidenum">
              <a:rPr lang="en-US" smtClean="0"/>
              <a:t>28</a:t>
            </a:fld>
            <a:endParaRPr lang="en-US" dirty="0"/>
          </a:p>
        </p:txBody>
      </p:sp>
    </p:spTree>
    <p:extLst>
      <p:ext uri="{BB962C8B-B14F-4D97-AF65-F5344CB8AC3E}">
        <p14:creationId xmlns:p14="http://schemas.microsoft.com/office/powerpoint/2010/main" val="22221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32</a:t>
            </a:fld>
            <a:endParaRPr lang="en-US" dirty="0"/>
          </a:p>
        </p:txBody>
      </p:sp>
    </p:spTree>
    <p:extLst>
      <p:ext uri="{BB962C8B-B14F-4D97-AF65-F5344CB8AC3E}">
        <p14:creationId xmlns:p14="http://schemas.microsoft.com/office/powerpoint/2010/main" val="398119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3</a:t>
            </a:fld>
            <a:endParaRPr lang="en-US" dirty="0"/>
          </a:p>
        </p:txBody>
      </p:sp>
    </p:spTree>
    <p:extLst>
      <p:ext uri="{BB962C8B-B14F-4D97-AF65-F5344CB8AC3E}">
        <p14:creationId xmlns:p14="http://schemas.microsoft.com/office/powerpoint/2010/main" val="30625762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range([start],</a:t>
            </a:r>
            <a:r>
              <a:rPr lang="en-US" baseline="0" dirty="0"/>
              <a:t> stop[, step])</a:t>
            </a:r>
          </a:p>
          <a:p>
            <a:endParaRPr lang="en-US" baseline="0" dirty="0"/>
          </a:p>
          <a:p>
            <a:r>
              <a:rPr lang="en-US" baseline="0" dirty="0"/>
              <a:t>Start: starting number of the sequence (default 0)</a:t>
            </a:r>
          </a:p>
          <a:p>
            <a:r>
              <a:rPr lang="en-US" baseline="0" dirty="0"/>
              <a:t>Stop: generate number up to, but NOT including this number</a:t>
            </a:r>
          </a:p>
          <a:p>
            <a:r>
              <a:rPr lang="en-US" baseline="0" dirty="0"/>
              <a:t>Step: difference between each number in the sequence</a:t>
            </a:r>
          </a:p>
          <a:p>
            <a:endParaRPr lang="en-US" baseline="0" dirty="0"/>
          </a:p>
          <a:p>
            <a:r>
              <a:rPr lang="en-US" baseline="0" dirty="0"/>
              <a:t>this: </a:t>
            </a:r>
          </a:p>
          <a:p>
            <a:endParaRPr lang="en-US" baseline="0" dirty="0"/>
          </a:p>
          <a:p>
            <a:r>
              <a:rPr lang="en-US" baseline="0" dirty="0"/>
              <a:t>for index in range(</a:t>
            </a:r>
            <a:r>
              <a:rPr lang="en-US" baseline="0" dirty="0" err="1"/>
              <a:t>len</a:t>
            </a:r>
            <a:r>
              <a:rPr lang="en-US" baseline="0" dirty="0"/>
              <a:t>(</a:t>
            </a:r>
            <a:r>
              <a:rPr lang="en-US" baseline="0" dirty="0" err="1"/>
              <a:t>my_list</a:t>
            </a:r>
            <a:r>
              <a:rPr lang="en-US" baseline="0" dirty="0"/>
              <a:t>)): </a:t>
            </a:r>
          </a:p>
          <a:p>
            <a:r>
              <a:rPr lang="en-US" baseline="0" dirty="0"/>
              <a:t>    print (</a:t>
            </a:r>
            <a:r>
              <a:rPr lang="en-US" baseline="0" dirty="0" err="1"/>
              <a:t>my_list</a:t>
            </a:r>
            <a:r>
              <a:rPr lang="en-US" baseline="0" dirty="0"/>
              <a:t>[index])</a:t>
            </a:r>
          </a:p>
          <a:p>
            <a:endParaRPr lang="en-US" baseline="0" dirty="0"/>
          </a:p>
          <a:p>
            <a:r>
              <a:rPr lang="en-US" baseline="0" dirty="0"/>
              <a:t>Is equivalent to:</a:t>
            </a:r>
          </a:p>
          <a:p>
            <a:endParaRPr lang="en-US" baseline="0" dirty="0"/>
          </a:p>
          <a:p>
            <a:r>
              <a:rPr lang="en-US" baseline="0" dirty="0"/>
              <a:t>for item in </a:t>
            </a:r>
            <a:r>
              <a:rPr lang="en-US" baseline="0" dirty="0" err="1"/>
              <a:t>my_list</a:t>
            </a:r>
            <a:r>
              <a:rPr lang="en-US" baseline="0" dirty="0"/>
              <a:t>:</a:t>
            </a:r>
          </a:p>
          <a:p>
            <a:r>
              <a:rPr lang="en-US" baseline="0" dirty="0"/>
              <a:t>    print item</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33</a:t>
            </a:fld>
            <a:endParaRPr lang="en-US" dirty="0"/>
          </a:p>
        </p:txBody>
      </p:sp>
    </p:spTree>
    <p:extLst>
      <p:ext uri="{BB962C8B-B14F-4D97-AF65-F5344CB8AC3E}">
        <p14:creationId xmlns:p14="http://schemas.microsoft.com/office/powerpoint/2010/main" val="23794976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5F7B6BCE-A0F6-4F1D-B95E-EEF0E967C4DE}" type="slidenum">
              <a:rPr lang="en-US" smtClean="0"/>
              <a:t>34</a:t>
            </a:fld>
            <a:endParaRPr lang="en-US" dirty="0"/>
          </a:p>
        </p:txBody>
      </p:sp>
    </p:spTree>
    <p:extLst>
      <p:ext uri="{BB962C8B-B14F-4D97-AF65-F5344CB8AC3E}">
        <p14:creationId xmlns:p14="http://schemas.microsoft.com/office/powerpoint/2010/main" val="3981198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7B6BCE-A0F6-4F1D-B95E-EEF0E967C4DE}" type="slidenum">
              <a:rPr lang="en-US" smtClean="0"/>
              <a:t>35</a:t>
            </a:fld>
            <a:endParaRPr lang="en-US" dirty="0"/>
          </a:p>
        </p:txBody>
      </p:sp>
    </p:spTree>
    <p:extLst>
      <p:ext uri="{BB962C8B-B14F-4D97-AF65-F5344CB8AC3E}">
        <p14:creationId xmlns:p14="http://schemas.microsoft.com/office/powerpoint/2010/main" val="23794976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7B6BCE-A0F6-4F1D-B95E-EEF0E967C4DE}" type="slidenum">
              <a:rPr lang="en-US" smtClean="0"/>
              <a:t>36</a:t>
            </a:fld>
            <a:endParaRPr lang="en-US" dirty="0"/>
          </a:p>
        </p:txBody>
      </p:sp>
    </p:spTree>
    <p:extLst>
      <p:ext uri="{BB962C8B-B14F-4D97-AF65-F5344CB8AC3E}">
        <p14:creationId xmlns:p14="http://schemas.microsoft.com/office/powerpoint/2010/main" val="23794976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7B6BCE-A0F6-4F1D-B95E-EEF0E967C4DE}" type="slidenum">
              <a:rPr lang="en-US" smtClean="0"/>
              <a:t>37</a:t>
            </a:fld>
            <a:endParaRPr lang="en-US" dirty="0"/>
          </a:p>
        </p:txBody>
      </p:sp>
    </p:spTree>
    <p:extLst>
      <p:ext uri="{BB962C8B-B14F-4D97-AF65-F5344CB8AC3E}">
        <p14:creationId xmlns:p14="http://schemas.microsoft.com/office/powerpoint/2010/main" val="24848309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7B6BCE-A0F6-4F1D-B95E-EEF0E967C4DE}" type="slidenum">
              <a:rPr lang="en-US" smtClean="0"/>
              <a:t>38</a:t>
            </a:fld>
            <a:endParaRPr lang="en-US" dirty="0"/>
          </a:p>
        </p:txBody>
      </p:sp>
    </p:spTree>
    <p:extLst>
      <p:ext uri="{BB962C8B-B14F-4D97-AF65-F5344CB8AC3E}">
        <p14:creationId xmlns:p14="http://schemas.microsoft.com/office/powerpoint/2010/main" val="21324843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Spaces</a:t>
            </a:r>
            <a:r>
              <a:rPr lang="en-US" baseline="0" dirty="0"/>
              <a:t> make code more readable.</a:t>
            </a:r>
          </a:p>
          <a:p>
            <a:endParaRPr lang="en-US" baseline="0" dirty="0"/>
          </a:p>
          <a:p>
            <a:r>
              <a:rPr lang="en-US" baseline="0" dirty="0"/>
              <a:t>Also, note we prefer lowercase with underscores for our variable &amp; function names.</a:t>
            </a:r>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39</a:t>
            </a:fld>
            <a:endParaRPr lang="en-US" dirty="0"/>
          </a:p>
        </p:txBody>
      </p:sp>
    </p:spTree>
    <p:extLst>
      <p:ext uri="{BB962C8B-B14F-4D97-AF65-F5344CB8AC3E}">
        <p14:creationId xmlns:p14="http://schemas.microsoft.com/office/powerpoint/2010/main" val="12704429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Generally, a good idea</a:t>
            </a:r>
            <a:r>
              <a:rPr lang="en-US" baseline="0" dirty="0"/>
              <a:t> to use comments to add context. Just don’t forget to update a comment if the context changes.</a:t>
            </a:r>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40</a:t>
            </a:fld>
            <a:endParaRPr lang="en-US" dirty="0"/>
          </a:p>
        </p:txBody>
      </p:sp>
    </p:spTree>
    <p:extLst>
      <p:ext uri="{BB962C8B-B14F-4D97-AF65-F5344CB8AC3E}">
        <p14:creationId xmlns:p14="http://schemas.microsoft.com/office/powerpoint/2010/main" val="34030235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7B6BCE-A0F6-4F1D-B95E-EEF0E967C4DE}" type="slidenum">
              <a:rPr lang="en-US" smtClean="0"/>
              <a:t>41</a:t>
            </a:fld>
            <a:endParaRPr lang="en-US" dirty="0"/>
          </a:p>
        </p:txBody>
      </p:sp>
    </p:spTree>
    <p:extLst>
      <p:ext uri="{BB962C8B-B14F-4D97-AF65-F5344CB8AC3E}">
        <p14:creationId xmlns:p14="http://schemas.microsoft.com/office/powerpoint/2010/main" val="24738080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7B6BCE-A0F6-4F1D-B95E-EEF0E967C4DE}" type="slidenum">
              <a:rPr lang="en-US" smtClean="0"/>
              <a:t>42</a:t>
            </a:fld>
            <a:endParaRPr lang="en-US" dirty="0"/>
          </a:p>
        </p:txBody>
      </p:sp>
    </p:spTree>
    <p:extLst>
      <p:ext uri="{BB962C8B-B14F-4D97-AF65-F5344CB8AC3E}">
        <p14:creationId xmlns:p14="http://schemas.microsoft.com/office/powerpoint/2010/main" val="3846827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obvious, but an interesting and important observation/distinction.</a:t>
            </a:r>
          </a:p>
          <a:p>
            <a:endParaRPr lang="en-US" dirty="0"/>
          </a:p>
          <a:p>
            <a:r>
              <a:rPr lang="en-US" sz="1200" b="0" i="0" kern="1200" dirty="0">
                <a:solidFill>
                  <a:schemeClr val="tx1"/>
                </a:solidFill>
                <a:effectLst/>
                <a:latin typeface="+mn-lt"/>
                <a:ea typeface="+mn-ea"/>
                <a:cs typeface="+mn-cs"/>
              </a:rPr>
              <a:t>Your job will be to instruct the computer to do things.</a:t>
            </a:r>
          </a:p>
          <a:p>
            <a:endParaRPr lang="en-US" b="1" dirty="0">
              <a:effectLst/>
            </a:endParaRPr>
          </a:p>
          <a:p>
            <a:r>
              <a:rPr lang="en-US" b="1" dirty="0">
                <a:effectLst/>
              </a:rPr>
              <a:t>proc-</a:t>
            </a:r>
            <a:r>
              <a:rPr lang="en-US" b="1" dirty="0" err="1">
                <a:effectLst/>
              </a:rPr>
              <a:t>ess</a:t>
            </a:r>
            <a:r>
              <a:rPr lang="en-US" dirty="0"/>
              <a:t> / Noun: A series of actions or steps taken to achieve an end. </a:t>
            </a:r>
          </a:p>
          <a:p>
            <a:endParaRPr lang="en-US" b="1" dirty="0">
              <a:effectLst/>
            </a:endParaRPr>
          </a:p>
          <a:p>
            <a:r>
              <a:rPr lang="en-US" b="1" dirty="0">
                <a:effectLst/>
              </a:rPr>
              <a:t>pro-</a:t>
            </a:r>
            <a:r>
              <a:rPr lang="en-US" b="1" dirty="0" err="1">
                <a:effectLst/>
              </a:rPr>
              <a:t>ce</a:t>
            </a:r>
            <a:r>
              <a:rPr lang="en-US" b="1" dirty="0">
                <a:effectLst/>
              </a:rPr>
              <a:t>-</a:t>
            </a:r>
            <a:r>
              <a:rPr lang="en-US" b="1" dirty="0" err="1">
                <a:effectLst/>
              </a:rPr>
              <a:t>dure</a:t>
            </a:r>
            <a:r>
              <a:rPr lang="en-US" dirty="0"/>
              <a:t> / Noun: A series of actions conducted in a certain order. </a:t>
            </a:r>
          </a:p>
          <a:p>
            <a:endParaRPr lang="en-US" b="1" dirty="0">
              <a:effectLst/>
            </a:endParaRPr>
          </a:p>
          <a:p>
            <a:r>
              <a:rPr lang="en-US" b="1" dirty="0">
                <a:effectLst/>
              </a:rPr>
              <a:t>al-go-</a:t>
            </a:r>
            <a:r>
              <a:rPr lang="en-US" b="1" dirty="0" err="1">
                <a:effectLst/>
              </a:rPr>
              <a:t>rithm</a:t>
            </a:r>
            <a:r>
              <a:rPr lang="en-US" dirty="0"/>
              <a:t> / Noun: An ordered set of steps to solve a problem.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Basically, writing </a:t>
            </a:r>
            <a:r>
              <a:rPr lang="en-US" sz="1200" b="0" i="1" kern="1200" dirty="0">
                <a:solidFill>
                  <a:schemeClr val="tx1"/>
                </a:solidFill>
                <a:effectLst/>
                <a:latin typeface="+mn-lt"/>
                <a:ea typeface="+mn-ea"/>
                <a:cs typeface="+mn-cs"/>
              </a:rPr>
              <a:t>software</a:t>
            </a:r>
            <a:r>
              <a:rPr lang="en-US" sz="1200" b="0" i="0" kern="1200" dirty="0">
                <a:solidFill>
                  <a:schemeClr val="tx1"/>
                </a:solidFill>
                <a:effectLst/>
                <a:latin typeface="+mn-lt"/>
                <a:ea typeface="+mn-ea"/>
                <a:cs typeface="+mn-cs"/>
              </a:rPr>
              <a:t> (computer programs) involves describing </a:t>
            </a:r>
            <a:r>
              <a:rPr lang="en-US" sz="1200" b="0" i="1" kern="1200" dirty="0">
                <a:solidFill>
                  <a:schemeClr val="tx1"/>
                </a:solidFill>
                <a:effectLst/>
                <a:latin typeface="+mn-lt"/>
                <a:ea typeface="+mn-ea"/>
                <a:cs typeface="+mn-cs"/>
              </a:rPr>
              <a:t>processes</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procedures</a:t>
            </a:r>
            <a:r>
              <a:rPr lang="en-US" sz="1200" b="0" i="0" kern="1200" dirty="0">
                <a:solidFill>
                  <a:schemeClr val="tx1"/>
                </a:solidFill>
                <a:effectLst/>
                <a:latin typeface="+mn-lt"/>
                <a:ea typeface="+mn-ea"/>
                <a:cs typeface="+mn-cs"/>
              </a:rPr>
              <a:t>; it involves the authoring of </a:t>
            </a:r>
            <a:r>
              <a:rPr lang="en-US" sz="1200" b="1" i="1" u="none" strike="noStrike" kern="1200" dirty="0">
                <a:solidFill>
                  <a:schemeClr val="tx1"/>
                </a:solidFill>
                <a:effectLst/>
                <a:latin typeface="+mn-lt"/>
                <a:ea typeface="+mn-ea"/>
                <a:cs typeface="+mn-cs"/>
                <a:hlinkClick r:id="rId3"/>
              </a:rPr>
              <a:t>algorithms</a:t>
            </a:r>
            <a:r>
              <a:rPr lang="en-US" sz="1200" b="0" i="0" kern="1200" dirty="0">
                <a:solidFill>
                  <a:schemeClr val="tx1"/>
                </a:solidFill>
                <a:effectLst/>
                <a:latin typeface="+mn-lt"/>
                <a:ea typeface="+mn-ea"/>
                <a:cs typeface="+mn-cs"/>
              </a:rPr>
              <a:t>.  Computer programming involves developing lists of instructions - the </a:t>
            </a:r>
            <a:r>
              <a:rPr lang="en-US" sz="1200" b="1" i="1" u="none" strike="noStrike" kern="1200" dirty="0">
                <a:solidFill>
                  <a:schemeClr val="tx1"/>
                </a:solidFill>
                <a:effectLst/>
                <a:latin typeface="+mn-lt"/>
                <a:ea typeface="+mn-ea"/>
                <a:cs typeface="+mn-cs"/>
                <a:hlinkClick r:id="rId4"/>
              </a:rPr>
              <a:t>source code</a:t>
            </a:r>
            <a:r>
              <a:rPr lang="en-US" sz="1200" b="0" i="0" kern="1200" dirty="0">
                <a:solidFill>
                  <a:schemeClr val="tx1"/>
                </a:solidFill>
                <a:effectLst/>
                <a:latin typeface="+mn-lt"/>
                <a:ea typeface="+mn-ea"/>
                <a:cs typeface="+mn-cs"/>
              </a:rPr>
              <a:t> representation of software  The stuff that these instructions manipulate are different types of objects, e.g., numbers, words, images, sounds, etc...  Creating a computer program can be like composing music</a:t>
            </a:r>
            <a:r>
              <a:rPr lang="en-US" sz="1200" b="0" i="0" kern="1200" baseline="0" dirty="0">
                <a:solidFill>
                  <a:schemeClr val="tx1"/>
                </a:solidFill>
                <a:effectLst/>
                <a:latin typeface="+mn-lt"/>
                <a:ea typeface="+mn-ea"/>
                <a:cs typeface="+mn-cs"/>
              </a:rPr>
              <a:t> or </a:t>
            </a:r>
            <a:r>
              <a:rPr lang="en-US" sz="1200" b="0" i="0" kern="1200" dirty="0">
                <a:solidFill>
                  <a:schemeClr val="tx1"/>
                </a:solidFill>
                <a:effectLst/>
                <a:latin typeface="+mn-lt"/>
                <a:ea typeface="+mn-ea"/>
                <a:cs typeface="+mn-cs"/>
              </a:rPr>
              <a:t>like designing a house.</a:t>
            </a:r>
            <a:r>
              <a:rPr lang="en-US" sz="1200" b="0" i="0" kern="1200" baseline="0" dirty="0">
                <a:solidFill>
                  <a:schemeClr val="tx1"/>
                </a:solidFill>
                <a:effectLst/>
                <a:latin typeface="+mn-lt"/>
                <a:ea typeface="+mn-ea"/>
                <a:cs typeface="+mn-cs"/>
              </a:rPr>
              <a:t> It’s a creative process</a:t>
            </a:r>
            <a:r>
              <a:rPr lang="en-US" sz="1200" b="0" i="0" kern="1200" dirty="0">
                <a:solidFill>
                  <a:schemeClr val="tx1"/>
                </a:solidFill>
                <a:effectLst/>
                <a:latin typeface="+mn-lt"/>
                <a:ea typeface="+mn-ea"/>
                <a:cs typeface="+mn-cs"/>
              </a:rPr>
              <a:t>. Some people</a:t>
            </a:r>
            <a:r>
              <a:rPr lang="en-US" sz="1200" b="0" i="0" kern="1200" baseline="0" dirty="0">
                <a:solidFill>
                  <a:schemeClr val="tx1"/>
                </a:solidFill>
                <a:effectLst/>
                <a:latin typeface="+mn-lt"/>
                <a:ea typeface="+mn-ea"/>
                <a:cs typeface="+mn-cs"/>
              </a:rPr>
              <a:t> have </a:t>
            </a:r>
            <a:r>
              <a:rPr lang="en-US" sz="1200" b="0" i="0" kern="1200" dirty="0">
                <a:solidFill>
                  <a:schemeClr val="tx1"/>
                </a:solidFill>
                <a:effectLst/>
                <a:latin typeface="+mn-lt"/>
                <a:ea typeface="+mn-ea"/>
                <a:cs typeface="+mn-cs"/>
              </a:rPr>
              <a:t>argued that in its current state programming is an </a:t>
            </a:r>
            <a:r>
              <a:rPr lang="en-US" sz="1200" b="0" i="1" kern="1200" dirty="0">
                <a:solidFill>
                  <a:schemeClr val="tx1"/>
                </a:solidFill>
                <a:effectLst/>
                <a:latin typeface="+mn-lt"/>
                <a:ea typeface="+mn-ea"/>
                <a:cs typeface="+mn-cs"/>
              </a:rPr>
              <a:t>art</a:t>
            </a:r>
            <a:r>
              <a:rPr lang="en-US" sz="1200" b="0" i="0" kern="1200" dirty="0">
                <a:solidFill>
                  <a:schemeClr val="tx1"/>
                </a:solidFill>
                <a:effectLst/>
                <a:latin typeface="+mn-lt"/>
                <a:ea typeface="+mn-ea"/>
                <a:cs typeface="+mn-cs"/>
              </a:rPr>
              <a:t>, not engineering.</a:t>
            </a:r>
          </a:p>
        </p:txBody>
      </p:sp>
      <p:sp>
        <p:nvSpPr>
          <p:cNvPr id="4" name="Slide Number Placeholder 3"/>
          <p:cNvSpPr>
            <a:spLocks noGrp="1"/>
          </p:cNvSpPr>
          <p:nvPr>
            <p:ph type="sldNum" sz="quarter" idx="10"/>
          </p:nvPr>
        </p:nvSpPr>
        <p:spPr/>
        <p:txBody>
          <a:bodyPr/>
          <a:lstStyle/>
          <a:p>
            <a:fld id="{5F7B6BCE-A0F6-4F1D-B95E-EEF0E967C4DE}" type="slidenum">
              <a:rPr lang="en-US" smtClean="0"/>
              <a:t>4</a:t>
            </a:fld>
            <a:endParaRPr lang="en-US" dirty="0"/>
          </a:p>
        </p:txBody>
      </p:sp>
    </p:spTree>
    <p:extLst>
      <p:ext uri="{BB962C8B-B14F-4D97-AF65-F5344CB8AC3E}">
        <p14:creationId xmlns:p14="http://schemas.microsoft.com/office/powerpoint/2010/main" val="2340563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first </a:t>
            </a:r>
            <a:r>
              <a:rPr lang="en-US" baseline="0" dirty="0" err="1"/>
              <a:t>members_list</a:t>
            </a:r>
            <a:r>
              <a:rPr lang="en-US" baseline="0" dirty="0"/>
              <a:t> is a dictionary, not a list.</a:t>
            </a:r>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43</a:t>
            </a:fld>
            <a:endParaRPr lang="en-US" dirty="0"/>
          </a:p>
        </p:txBody>
      </p:sp>
    </p:spTree>
    <p:extLst>
      <p:ext uri="{BB962C8B-B14F-4D97-AF65-F5344CB8AC3E}">
        <p14:creationId xmlns:p14="http://schemas.microsoft.com/office/powerpoint/2010/main" val="42386802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variable names are unclear in their meaning.</a:t>
            </a:r>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44</a:t>
            </a:fld>
            <a:endParaRPr lang="en-US" dirty="0"/>
          </a:p>
        </p:txBody>
      </p:sp>
    </p:spTree>
    <p:extLst>
      <p:ext uri="{BB962C8B-B14F-4D97-AF65-F5344CB8AC3E}">
        <p14:creationId xmlns:p14="http://schemas.microsoft.com/office/powerpoint/2010/main" val="42442893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need to include</a:t>
            </a:r>
            <a:r>
              <a:rPr lang="en-US" baseline="0" dirty="0"/>
              <a:t> the type as part of a variable name.</a:t>
            </a:r>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45</a:t>
            </a:fld>
            <a:endParaRPr lang="en-US" dirty="0"/>
          </a:p>
        </p:txBody>
      </p:sp>
    </p:spTree>
    <p:extLst>
      <p:ext uri="{BB962C8B-B14F-4D97-AF65-F5344CB8AC3E}">
        <p14:creationId xmlns:p14="http://schemas.microsoft.com/office/powerpoint/2010/main" val="36387472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 names should also be descriptive.</a:t>
            </a:r>
          </a:p>
        </p:txBody>
      </p:sp>
      <p:sp>
        <p:nvSpPr>
          <p:cNvPr id="4" name="Slide Number Placeholder 3"/>
          <p:cNvSpPr>
            <a:spLocks noGrp="1"/>
          </p:cNvSpPr>
          <p:nvPr>
            <p:ph type="sldNum" sz="quarter" idx="10"/>
          </p:nvPr>
        </p:nvSpPr>
        <p:spPr/>
        <p:txBody>
          <a:bodyPr/>
          <a:lstStyle/>
          <a:p>
            <a:fld id="{5F7B6BCE-A0F6-4F1D-B95E-EEF0E967C4DE}" type="slidenum">
              <a:rPr lang="en-US" smtClean="0"/>
              <a:t>46</a:t>
            </a:fld>
            <a:endParaRPr lang="en-US" dirty="0"/>
          </a:p>
        </p:txBody>
      </p:sp>
    </p:spTree>
    <p:extLst>
      <p:ext uri="{BB962C8B-B14F-4D97-AF65-F5344CB8AC3E}">
        <p14:creationId xmlns:p14="http://schemas.microsoft.com/office/powerpoint/2010/main" val="42636567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class names should be descriptive. You get the idea.</a:t>
            </a:r>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47</a:t>
            </a:fld>
            <a:endParaRPr lang="en-US" dirty="0"/>
          </a:p>
        </p:txBody>
      </p:sp>
    </p:spTree>
    <p:extLst>
      <p:ext uri="{BB962C8B-B14F-4D97-AF65-F5344CB8AC3E}">
        <p14:creationId xmlns:p14="http://schemas.microsoft.com/office/powerpoint/2010/main" val="28637263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a:t>
            </a:r>
            <a:r>
              <a:rPr lang="en-US" baseline="0" dirty="0"/>
              <a:t> line length recommendations were due to limited screen size.</a:t>
            </a:r>
          </a:p>
          <a:p>
            <a:endParaRPr lang="en-US" baseline="0" dirty="0"/>
          </a:p>
          <a:p>
            <a:r>
              <a:rPr lang="en-US" baseline="0" dirty="0"/>
              <a:t>We still limit line length for readability. Also, to allow developers to have scripts on screen side-by-side.</a:t>
            </a:r>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48</a:t>
            </a:fld>
            <a:endParaRPr lang="en-US" dirty="0"/>
          </a:p>
        </p:txBody>
      </p:sp>
    </p:spTree>
    <p:extLst>
      <p:ext uri="{BB962C8B-B14F-4D97-AF65-F5344CB8AC3E}">
        <p14:creationId xmlns:p14="http://schemas.microsoft.com/office/powerpoint/2010/main" val="37291374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Comments</a:t>
            </a:r>
            <a:r>
              <a:rPr lang="en-US" baseline="0" dirty="0"/>
              <a:t> should add context, but not at the cost of a descriptive class/method/variable name.</a:t>
            </a:r>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49</a:t>
            </a:fld>
            <a:endParaRPr lang="en-US" dirty="0"/>
          </a:p>
        </p:txBody>
      </p:sp>
    </p:spTree>
    <p:extLst>
      <p:ext uri="{BB962C8B-B14F-4D97-AF65-F5344CB8AC3E}">
        <p14:creationId xmlns:p14="http://schemas.microsoft.com/office/powerpoint/2010/main" val="40467381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7B6BCE-A0F6-4F1D-B95E-EEF0E967C4DE}" type="slidenum">
              <a:rPr lang="en-US" smtClean="0"/>
              <a:t>50</a:t>
            </a:fld>
            <a:endParaRPr lang="en-US" dirty="0"/>
          </a:p>
        </p:txBody>
      </p:sp>
    </p:spTree>
    <p:extLst>
      <p:ext uri="{BB962C8B-B14F-4D97-AF65-F5344CB8AC3E}">
        <p14:creationId xmlns:p14="http://schemas.microsoft.com/office/powerpoint/2010/main" val="18465845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7B6BCE-A0F6-4F1D-B95E-EEF0E967C4DE}" type="slidenum">
              <a:rPr lang="en-US" smtClean="0"/>
              <a:t>51</a:t>
            </a:fld>
            <a:endParaRPr lang="en-US" dirty="0"/>
          </a:p>
        </p:txBody>
      </p:sp>
    </p:spTree>
    <p:extLst>
      <p:ext uri="{BB962C8B-B14F-4D97-AF65-F5344CB8AC3E}">
        <p14:creationId xmlns:p14="http://schemas.microsoft.com/office/powerpoint/2010/main" val="6755898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7B6BCE-A0F6-4F1D-B95E-EEF0E967C4DE}" type="slidenum">
              <a:rPr lang="en-US" smtClean="0"/>
              <a:t>52</a:t>
            </a:fld>
            <a:endParaRPr lang="en-US" dirty="0"/>
          </a:p>
        </p:txBody>
      </p:sp>
    </p:spTree>
    <p:extLst>
      <p:ext uri="{BB962C8B-B14F-4D97-AF65-F5344CB8AC3E}">
        <p14:creationId xmlns:p14="http://schemas.microsoft.com/office/powerpoint/2010/main" val="675589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 few of many reasons</a:t>
            </a:r>
            <a:r>
              <a:rPr lang="en-US" baseline="0" dirty="0"/>
              <a:t> or uses of programming.</a:t>
            </a:r>
          </a:p>
        </p:txBody>
      </p:sp>
      <p:sp>
        <p:nvSpPr>
          <p:cNvPr id="4" name="Slide Number Placeholder 3"/>
          <p:cNvSpPr>
            <a:spLocks noGrp="1"/>
          </p:cNvSpPr>
          <p:nvPr>
            <p:ph type="sldNum" sz="quarter" idx="10"/>
          </p:nvPr>
        </p:nvSpPr>
        <p:spPr/>
        <p:txBody>
          <a:bodyPr/>
          <a:lstStyle/>
          <a:p>
            <a:fld id="{5F7B6BCE-A0F6-4F1D-B95E-EEF0E967C4DE}" type="slidenum">
              <a:rPr lang="en-US" smtClean="0"/>
              <a:t>5</a:t>
            </a:fld>
            <a:endParaRPr lang="en-US" dirty="0"/>
          </a:p>
        </p:txBody>
      </p:sp>
    </p:spTree>
    <p:extLst>
      <p:ext uri="{BB962C8B-B14F-4D97-AF65-F5344CB8AC3E}">
        <p14:creationId xmlns:p14="http://schemas.microsoft.com/office/powerpoint/2010/main" val="23297516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7B6BCE-A0F6-4F1D-B95E-EEF0E967C4DE}" type="slidenum">
              <a:rPr lang="en-US" smtClean="0"/>
              <a:t>53</a:t>
            </a:fld>
            <a:endParaRPr lang="en-US" dirty="0"/>
          </a:p>
        </p:txBody>
      </p:sp>
    </p:spTree>
    <p:extLst>
      <p:ext uri="{BB962C8B-B14F-4D97-AF65-F5344CB8AC3E}">
        <p14:creationId xmlns:p14="http://schemas.microsoft.com/office/powerpoint/2010/main" val="6755898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return</a:t>
            </a:r>
            <a:r>
              <a:rPr lang="en-US" baseline="0" dirty="0"/>
              <a:t> line is executed, the rest of the function will not </a:t>
            </a:r>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54</a:t>
            </a:fld>
            <a:endParaRPr lang="en-US" dirty="0"/>
          </a:p>
        </p:txBody>
      </p:sp>
    </p:spTree>
    <p:extLst>
      <p:ext uri="{BB962C8B-B14F-4D97-AF65-F5344CB8AC3E}">
        <p14:creationId xmlns:p14="http://schemas.microsoft.com/office/powerpoint/2010/main" val="675589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7525" lvl="4" indent="0">
              <a:buNone/>
            </a:pPr>
            <a:r>
              <a:rPr lang="en-US" sz="2400" dirty="0" err="1"/>
              <a:t>def</a:t>
            </a:r>
            <a:r>
              <a:rPr lang="en-US" sz="2400" dirty="0"/>
              <a:t> factorial(n)</a:t>
            </a:r>
          </a:p>
          <a:p>
            <a:pPr marL="517525" lvl="4" indent="0">
              <a:buNone/>
            </a:pPr>
            <a:r>
              <a:rPr lang="en-US" sz="2400" dirty="0"/>
              <a:t>          if n == 0:</a:t>
            </a:r>
          </a:p>
          <a:p>
            <a:pPr marL="517525" lvl="4" indent="0">
              <a:buNone/>
            </a:pPr>
            <a:r>
              <a:rPr lang="en-US" sz="2400" dirty="0"/>
              <a:t>              return 1</a:t>
            </a:r>
          </a:p>
          <a:p>
            <a:pPr marL="517525" lvl="4" indent="0">
              <a:buNone/>
            </a:pPr>
            <a:r>
              <a:rPr lang="en-US" sz="2400" dirty="0"/>
              <a:t>          if n == 1:</a:t>
            </a:r>
          </a:p>
          <a:p>
            <a:pPr marL="517525" lvl="4" indent="0">
              <a:buNone/>
            </a:pPr>
            <a:r>
              <a:rPr lang="en-US" sz="2400" dirty="0"/>
              <a:t>              return 1</a:t>
            </a:r>
          </a:p>
          <a:p>
            <a:pPr marL="517525" lvl="4" indent="0">
              <a:buNone/>
            </a:pPr>
            <a:r>
              <a:rPr lang="en-US" sz="2400" dirty="0"/>
              <a:t>          if n == -1: </a:t>
            </a:r>
          </a:p>
          <a:p>
            <a:pPr marL="517525" lvl="4" indent="0">
              <a:buNone/>
            </a:pPr>
            <a:r>
              <a:rPr lang="en-US" sz="2400" dirty="0"/>
              <a:t>              return -1</a:t>
            </a:r>
          </a:p>
          <a:p>
            <a:pPr marL="517525" lvl="4" indent="0">
              <a:buNone/>
            </a:pPr>
            <a:r>
              <a:rPr lang="en-US" sz="2400" dirty="0"/>
              <a:t>          if n &gt; 1:</a:t>
            </a:r>
          </a:p>
          <a:p>
            <a:pPr marL="517525" lvl="4" indent="0">
              <a:buNone/>
            </a:pPr>
            <a:r>
              <a:rPr lang="en-US" sz="2400" dirty="0"/>
              <a:t>              return n * factorial(n-1) </a:t>
            </a:r>
          </a:p>
          <a:p>
            <a:pPr marL="517525" lvl="4" indent="0">
              <a:buNone/>
            </a:pPr>
            <a:r>
              <a:rPr lang="en-US" sz="2400" dirty="0"/>
              <a:t>          if n &lt; -1: </a:t>
            </a:r>
          </a:p>
          <a:p>
            <a:pPr marL="517525" lvl="4" indent="0">
              <a:buNone/>
            </a:pPr>
            <a:r>
              <a:rPr lang="en-US" sz="2400" dirty="0"/>
              <a:t>              return n * factorial(n+1)</a:t>
            </a:r>
          </a:p>
          <a:p>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55</a:t>
            </a:fld>
            <a:endParaRPr lang="en-US" dirty="0"/>
          </a:p>
        </p:txBody>
      </p:sp>
    </p:spTree>
    <p:extLst>
      <p:ext uri="{BB962C8B-B14F-4D97-AF65-F5344CB8AC3E}">
        <p14:creationId xmlns:p14="http://schemas.microsoft.com/office/powerpoint/2010/main" val="6755898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7B6BCE-A0F6-4F1D-B95E-EEF0E967C4DE}" type="slidenum">
              <a:rPr lang="en-US" smtClean="0"/>
              <a:t>56</a:t>
            </a:fld>
            <a:endParaRPr lang="en-US" dirty="0"/>
          </a:p>
        </p:txBody>
      </p:sp>
    </p:spTree>
    <p:extLst>
      <p:ext uri="{BB962C8B-B14F-4D97-AF65-F5344CB8AC3E}">
        <p14:creationId xmlns:p14="http://schemas.microsoft.com/office/powerpoint/2010/main" val="11459904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E0C9D4-04F0-4FAE-82C2-64F9126C5D30}" type="slidenum">
              <a:rPr lang="en-US" smtClean="0"/>
              <a:t>58</a:t>
            </a:fld>
            <a:endParaRPr lang="en-US"/>
          </a:p>
        </p:txBody>
      </p:sp>
    </p:spTree>
    <p:extLst>
      <p:ext uri="{BB962C8B-B14F-4D97-AF65-F5344CB8AC3E}">
        <p14:creationId xmlns:p14="http://schemas.microsoft.com/office/powerpoint/2010/main" val="10216563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t>NumPy</a:t>
            </a:r>
            <a:r>
              <a:rPr lang="en-US" sz="1200" dirty="0"/>
              <a:t> and </a:t>
            </a:r>
            <a:r>
              <a:rPr lang="en-US" sz="1200" dirty="0" err="1"/>
              <a:t>SciPy</a:t>
            </a:r>
            <a:r>
              <a:rPr lang="en-US" sz="1200" dirty="0"/>
              <a:t> are open-source add-on modules to Python that provide common mathematical and numerical routines in pre-compiled, fast functions. These are growing into highly mature packages that provide functionality that meets, or perhaps exceeds, that associated with common commercial software like </a:t>
            </a:r>
            <a:r>
              <a:rPr lang="en-US" sz="1200" dirty="0" err="1"/>
              <a:t>MatLab</a:t>
            </a:r>
            <a:r>
              <a:rPr lang="en-US" sz="1200" dirty="0"/>
              <a:t>. The </a:t>
            </a:r>
            <a:r>
              <a:rPr lang="en-US" sz="1200" dirty="0" err="1"/>
              <a:t>NumPy</a:t>
            </a:r>
            <a:r>
              <a:rPr lang="en-US" sz="1200" dirty="0"/>
              <a:t> (Numeric Python) package provides basic routines for manipulating large arrays and matrices of numeric data. The </a:t>
            </a:r>
            <a:r>
              <a:rPr lang="en-US" sz="1200" dirty="0" err="1"/>
              <a:t>SciPy</a:t>
            </a:r>
            <a:r>
              <a:rPr lang="en-US" sz="1200" dirty="0"/>
              <a:t> (Scientific Python) package extends the functionality of </a:t>
            </a:r>
            <a:r>
              <a:rPr lang="en-US" sz="1200" dirty="0" err="1"/>
              <a:t>NumPy</a:t>
            </a:r>
            <a:r>
              <a:rPr lang="en-US" sz="1200" dirty="0"/>
              <a:t> with a substantial collection of useful algorithms, like minimization, Fourier transformation, regression, and other applied mathematical techniques</a:t>
            </a:r>
          </a:p>
          <a:p>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59</a:t>
            </a:fld>
            <a:endParaRPr lang="en-US" dirty="0"/>
          </a:p>
        </p:txBody>
      </p:sp>
    </p:spTree>
    <p:extLst>
      <p:ext uri="{BB962C8B-B14F-4D97-AF65-F5344CB8AC3E}">
        <p14:creationId xmlns:p14="http://schemas.microsoft.com/office/powerpoint/2010/main" val="2847535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Python module is a Python file just like the lab.py files we’ve been working</a:t>
            </a:r>
            <a:r>
              <a:rPr lang="en-US" baseline="0" dirty="0"/>
              <a:t> with.</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60</a:t>
            </a:fld>
            <a:endParaRPr lang="en-US" dirty="0"/>
          </a:p>
        </p:txBody>
      </p:sp>
    </p:spTree>
    <p:extLst>
      <p:ext uri="{BB962C8B-B14F-4D97-AF65-F5344CB8AC3E}">
        <p14:creationId xmlns:p14="http://schemas.microsoft.com/office/powerpoint/2010/main" val="38008568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If you want</a:t>
            </a:r>
            <a:r>
              <a:rPr lang="en-US" sz="1200" b="0" i="0" kern="1200" baseline="0" dirty="0">
                <a:solidFill>
                  <a:schemeClr val="tx1"/>
                </a:solidFill>
                <a:latin typeface="+mn-lt"/>
                <a:ea typeface="+mn-ea"/>
                <a:cs typeface="+mn-cs"/>
              </a:rPr>
              <a:t> to import a Python module, which is just another Python file, you simply need to write “import” and the name of the file without the .</a:t>
            </a:r>
            <a:r>
              <a:rPr lang="en-US" sz="1200" b="0" i="0" kern="1200" baseline="0" dirty="0" err="1">
                <a:solidFill>
                  <a:schemeClr val="tx1"/>
                </a:solidFill>
                <a:latin typeface="+mn-lt"/>
                <a:ea typeface="+mn-ea"/>
                <a:cs typeface="+mn-cs"/>
              </a:rPr>
              <a:t>py</a:t>
            </a:r>
            <a:r>
              <a:rPr lang="en-US" sz="1200" b="0" i="0" kern="1200" baseline="0" dirty="0">
                <a:solidFill>
                  <a:schemeClr val="tx1"/>
                </a:solidFill>
                <a:latin typeface="+mn-lt"/>
                <a:ea typeface="+mn-ea"/>
                <a:cs typeface="+mn-cs"/>
              </a:rPr>
              <a:t> extension.</a:t>
            </a:r>
          </a:p>
        </p:txBody>
      </p:sp>
      <p:sp>
        <p:nvSpPr>
          <p:cNvPr id="4" name="Slide Number Placeholder 3"/>
          <p:cNvSpPr>
            <a:spLocks noGrp="1"/>
          </p:cNvSpPr>
          <p:nvPr>
            <p:ph type="sldNum" sz="quarter" idx="10"/>
          </p:nvPr>
        </p:nvSpPr>
        <p:spPr/>
        <p:txBody>
          <a:bodyPr/>
          <a:lstStyle/>
          <a:p>
            <a:fld id="{5F7B6BCE-A0F6-4F1D-B95E-EEF0E967C4DE}" type="slidenum">
              <a:rPr lang="en-US" smtClean="0"/>
              <a:t>61</a:t>
            </a:fld>
            <a:endParaRPr lang="en-US" dirty="0"/>
          </a:p>
        </p:txBody>
      </p:sp>
    </p:spTree>
    <p:extLst>
      <p:ext uri="{BB962C8B-B14F-4D97-AF65-F5344CB8AC3E}">
        <p14:creationId xmlns:p14="http://schemas.microsoft.com/office/powerpoint/2010/main" val="9146431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latin typeface="+mn-lt"/>
                <a:ea typeface="+mn-ea"/>
                <a:cs typeface="+mn-cs"/>
              </a:rPr>
              <a:t>Then, you can reference the functions and variables from that module by prefixing them with the module name and a dot or period.</a:t>
            </a:r>
          </a:p>
        </p:txBody>
      </p:sp>
      <p:sp>
        <p:nvSpPr>
          <p:cNvPr id="4" name="Slide Number Placeholder 3"/>
          <p:cNvSpPr>
            <a:spLocks noGrp="1"/>
          </p:cNvSpPr>
          <p:nvPr>
            <p:ph type="sldNum" sz="quarter" idx="10"/>
          </p:nvPr>
        </p:nvSpPr>
        <p:spPr/>
        <p:txBody>
          <a:bodyPr/>
          <a:lstStyle/>
          <a:p>
            <a:fld id="{5F7B6BCE-A0F6-4F1D-B95E-EEF0E967C4DE}" type="slidenum">
              <a:rPr lang="en-US" smtClean="0"/>
              <a:t>62</a:t>
            </a:fld>
            <a:endParaRPr lang="en-US" dirty="0"/>
          </a:p>
        </p:txBody>
      </p:sp>
    </p:spTree>
    <p:extLst>
      <p:ext uri="{BB962C8B-B14F-4D97-AF65-F5344CB8AC3E}">
        <p14:creationId xmlns:p14="http://schemas.microsoft.com/office/powerpoint/2010/main" val="9146431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As the</a:t>
            </a:r>
            <a:r>
              <a:rPr lang="en-US" sz="1200" b="0" i="0" kern="1200" baseline="0" dirty="0">
                <a:solidFill>
                  <a:schemeClr val="tx1"/>
                </a:solidFill>
                <a:latin typeface="+mn-lt"/>
                <a:ea typeface="+mn-ea"/>
                <a:cs typeface="+mn-cs"/>
              </a:rPr>
              <a:t> number of files in your project grows, you may want to keep things organized by using folders. </a:t>
            </a:r>
            <a:endParaRPr lang="en-US" sz="1200" b="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To import from</a:t>
            </a:r>
            <a:r>
              <a:rPr lang="en-US" sz="1200" b="0" i="0" kern="1200" baseline="0" dirty="0">
                <a:solidFill>
                  <a:schemeClr val="tx1"/>
                </a:solidFill>
                <a:latin typeface="+mn-lt"/>
                <a:ea typeface="+mn-ea"/>
                <a:cs typeface="+mn-cs"/>
              </a:rPr>
              <a:t> another folder use “from” to specify the path (with dot notation if needed) and then use import just like we did before.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F7B6BCE-A0F6-4F1D-B95E-EEF0E967C4DE}" type="slidenum">
              <a:rPr lang="en-US" smtClean="0"/>
              <a:t>63</a:t>
            </a:fld>
            <a:endParaRPr lang="en-US" dirty="0"/>
          </a:p>
        </p:txBody>
      </p:sp>
    </p:spTree>
    <p:extLst>
      <p:ext uri="{BB962C8B-B14F-4D97-AF65-F5344CB8AC3E}">
        <p14:creationId xmlns:p14="http://schemas.microsoft.com/office/powerpoint/2010/main" val="914643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applications typically</a:t>
            </a:r>
            <a:r>
              <a:rPr lang="en-US" baseline="0" dirty="0"/>
              <a:t> involve several languages, some of which are represented in this graphic.</a:t>
            </a:r>
          </a:p>
          <a:p>
            <a:endParaRPr lang="en-US" baseline="0" dirty="0"/>
          </a:p>
          <a:p>
            <a:r>
              <a:rPr lang="en-US" baseline="0" dirty="0"/>
              <a:t>Can anyone define the acronyms listed in this graphic?</a:t>
            </a:r>
          </a:p>
          <a:p>
            <a:endParaRPr lang="en-US" baseline="0" dirty="0"/>
          </a:p>
          <a:p>
            <a:r>
              <a:rPr lang="en-US" b="1" baseline="0" dirty="0"/>
              <a:t>www</a:t>
            </a:r>
            <a:r>
              <a:rPr lang="en-US" baseline="0" dirty="0"/>
              <a:t> = </a:t>
            </a:r>
            <a:r>
              <a:rPr lang="en-US" sz="1200" b="0" i="0" kern="1200" dirty="0">
                <a:solidFill>
                  <a:schemeClr val="tx1"/>
                </a:solidFill>
                <a:effectLst/>
                <a:latin typeface="+mn-lt"/>
                <a:ea typeface="+mn-ea"/>
                <a:cs typeface="+mn-cs"/>
              </a:rPr>
              <a:t>The Web, or World Wide Web, is basically a system of Internet servers that support specially formatted documents. The documents are formatted in a markup language called HTML that supports links to other documents, as well as graphics, audio, and video files.</a:t>
            </a:r>
          </a:p>
          <a:p>
            <a:endParaRPr lang="en-US" baseline="0" dirty="0"/>
          </a:p>
          <a:p>
            <a:r>
              <a:rPr lang="en-US" b="1" baseline="0" dirty="0"/>
              <a:t>HTML5</a:t>
            </a:r>
            <a:r>
              <a:rPr lang="en-US" baseline="0" dirty="0"/>
              <a:t> = </a:t>
            </a:r>
            <a:r>
              <a:rPr lang="en-US" sz="1200" b="0" i="0" kern="1200" dirty="0" err="1">
                <a:solidFill>
                  <a:schemeClr val="tx1"/>
                </a:solidFill>
                <a:effectLst/>
                <a:latin typeface="+mn-lt"/>
                <a:ea typeface="+mn-ea"/>
                <a:cs typeface="+mn-cs"/>
              </a:rPr>
              <a:t>HyperText</a:t>
            </a:r>
            <a:r>
              <a:rPr lang="en-US" sz="1200" b="0" i="0" kern="1200" dirty="0">
                <a:solidFill>
                  <a:schemeClr val="tx1"/>
                </a:solidFill>
                <a:effectLst/>
                <a:latin typeface="+mn-lt"/>
                <a:ea typeface="+mn-ea"/>
                <a:cs typeface="+mn-cs"/>
              </a:rPr>
              <a:t> Markup Language</a:t>
            </a:r>
            <a:r>
              <a:rPr lang="en-US" baseline="0" dirty="0"/>
              <a:t>, a tag-based language that tells a web browser what elements to render on a page; and the “5” represents the latest standard incorporating modern elements to allow richer and more powerful web sites.</a:t>
            </a:r>
          </a:p>
          <a:p>
            <a:endParaRPr lang="en-US" dirty="0"/>
          </a:p>
          <a:p>
            <a:r>
              <a:rPr lang="en-US" b="1" dirty="0"/>
              <a:t>CSS3</a:t>
            </a:r>
            <a:r>
              <a:rPr lang="en-US" dirty="0"/>
              <a:t> = </a:t>
            </a:r>
            <a:r>
              <a:rPr lang="en-US" sz="1200" b="0" i="0" kern="1200" dirty="0">
                <a:solidFill>
                  <a:schemeClr val="tx1"/>
                </a:solidFill>
                <a:effectLst/>
                <a:latin typeface="+mn-lt"/>
                <a:ea typeface="+mn-ea"/>
                <a:cs typeface="+mn-cs"/>
              </a:rPr>
              <a:t>Cascading Style Sheets language</a:t>
            </a:r>
            <a:r>
              <a:rPr lang="en-US" dirty="0"/>
              <a:t>; The “3” is the latest evolution, </a:t>
            </a:r>
            <a:r>
              <a:rPr lang="en-US" sz="1200" b="0" i="0" kern="1200" dirty="0">
                <a:solidFill>
                  <a:schemeClr val="tx1"/>
                </a:solidFill>
                <a:effectLst/>
                <a:latin typeface="+mn-lt"/>
                <a:ea typeface="+mn-ea"/>
                <a:cs typeface="+mn-cs"/>
              </a:rPr>
              <a:t>which brings a lot of long-awaited novelties like rounded corners, shadows, gradients, transitions or animations, as well as new layouts like multi-columns, flexible box or grid layouts.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 JavaScript;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 object-oriented computer programming language commonly used to create interactive effects within web browsers.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XML</a:t>
            </a:r>
            <a:r>
              <a:rPr lang="en-US" sz="1200" b="0" i="0" kern="1200" dirty="0">
                <a:solidFill>
                  <a:schemeClr val="tx1"/>
                </a:solidFill>
                <a:effectLst/>
                <a:latin typeface="+mn-lt"/>
                <a:ea typeface="+mn-ea"/>
                <a:cs typeface="+mn-cs"/>
              </a:rPr>
              <a:t> = Extensible Markup Language (XML) is a simple, tag-based language for the purposes of exchanging data on the Web and elsewhere.</a:t>
            </a:r>
          </a:p>
          <a:p>
            <a:endParaRPr lang="en-US" sz="1200" b="0" i="0" kern="1200" dirty="0">
              <a:solidFill>
                <a:schemeClr val="tx1"/>
              </a:solidFill>
              <a:effectLst/>
              <a:latin typeface="+mn-lt"/>
              <a:ea typeface="+mn-ea"/>
              <a:cs typeface="+mn-cs"/>
            </a:endParaRPr>
          </a:p>
          <a:p>
            <a:r>
              <a:rPr lang="en-US" b="1" dirty="0"/>
              <a:t>PHP</a:t>
            </a:r>
            <a:r>
              <a:rPr lang="en-US" dirty="0"/>
              <a:t> =</a:t>
            </a:r>
            <a:r>
              <a:rPr lang="en-US" baseline="0" dirty="0"/>
              <a:t> </a:t>
            </a:r>
            <a:r>
              <a:rPr lang="en-US" sz="1200" b="0" i="0" kern="1200" dirty="0">
                <a:solidFill>
                  <a:schemeClr val="tx1"/>
                </a:solidFill>
                <a:effectLst/>
                <a:latin typeface="+mn-lt"/>
                <a:ea typeface="+mn-ea"/>
                <a:cs typeface="+mn-cs"/>
              </a:rPr>
              <a:t>(recursive acronym for </a:t>
            </a:r>
            <a:r>
              <a:rPr lang="en-US" sz="1200" b="1" i="0" kern="1200" dirty="0">
                <a:solidFill>
                  <a:schemeClr val="tx1"/>
                </a:solidFill>
                <a:effectLst/>
                <a:latin typeface="+mn-lt"/>
                <a:ea typeface="+mn-ea"/>
                <a:cs typeface="+mn-cs"/>
              </a:rPr>
              <a:t>PHP</a:t>
            </a:r>
            <a:r>
              <a:rPr lang="en-US" sz="1200" b="0" i="0" kern="1200" dirty="0">
                <a:solidFill>
                  <a:schemeClr val="tx1"/>
                </a:solidFill>
                <a:effectLst/>
                <a:latin typeface="+mn-lt"/>
                <a:ea typeface="+mn-ea"/>
                <a:cs typeface="+mn-cs"/>
              </a:rPr>
              <a:t>: Hypertext Preprocessor) is a widely-used open source general-purpose scripting language that is especially suited for web development and can be embedded into HTML.</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Cloud</a:t>
            </a:r>
            <a:r>
              <a:rPr lang="en-US" sz="1200" b="0" i="0" kern="1200" dirty="0">
                <a:solidFill>
                  <a:schemeClr val="tx1"/>
                </a:solidFill>
                <a:effectLst/>
                <a:latin typeface="+mn-lt"/>
                <a:ea typeface="+mn-ea"/>
                <a:cs typeface="+mn-cs"/>
              </a:rPr>
              <a:t> = the practice of using a network of remote servers hosted on the Internet to store, manage, and process data, rather than a local server or a personal computer.</a:t>
            </a:r>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6</a:t>
            </a:fld>
            <a:endParaRPr lang="en-US" dirty="0"/>
          </a:p>
        </p:txBody>
      </p:sp>
    </p:spTree>
    <p:extLst>
      <p:ext uri="{BB962C8B-B14F-4D97-AF65-F5344CB8AC3E}">
        <p14:creationId xmlns:p14="http://schemas.microsoft.com/office/powerpoint/2010/main" val="39264840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Python comes with a library of standard modules, described in a separate document, the Python Library Reference (“Library Reference” hereafter). Some modules are built into the interpreter; these provide access to operations that are not part of the core of the language but are nevertheless built in, either for efficiency or to provide access to operating system primitives such as system calls.</a:t>
            </a:r>
          </a:p>
          <a:p>
            <a:endParaRPr lang="en-US" sz="1200" b="0" i="0" kern="1200" dirty="0">
              <a:solidFill>
                <a:schemeClr val="tx1"/>
              </a:solidFill>
              <a:effectLst/>
              <a:latin typeface="+mn-lt"/>
              <a:ea typeface="+mn-ea"/>
              <a:cs typeface="+mn-cs"/>
            </a:endParaRPr>
          </a:p>
          <a:p>
            <a:pPr lvl="1"/>
            <a:r>
              <a:rPr lang="en-US" sz="1200" b="0" i="0" kern="1200" dirty="0" err="1">
                <a:solidFill>
                  <a:schemeClr val="tx1"/>
                </a:solidFill>
                <a:effectLst/>
                <a:latin typeface="+mn-lt"/>
                <a:ea typeface="+mn-ea"/>
                <a:cs typeface="+mn-cs"/>
              </a:rPr>
              <a:t>Cmath</a:t>
            </a:r>
            <a:r>
              <a:rPr lang="en-US" sz="1200" b="0" i="0" kern="1200" dirty="0">
                <a:solidFill>
                  <a:schemeClr val="tx1"/>
                </a:solidFill>
                <a:effectLst/>
                <a:latin typeface="+mn-lt"/>
                <a:ea typeface="+mn-ea"/>
                <a:cs typeface="+mn-cs"/>
              </a:rPr>
              <a:t>: </a:t>
            </a:r>
            <a:r>
              <a:rPr lang="en-US" dirty="0"/>
              <a:t>9.3.1. Conversions to and from polar coordinates</a:t>
            </a:r>
            <a:endParaRPr lang="en-US" sz="1050" dirty="0"/>
          </a:p>
          <a:p>
            <a:pPr lvl="1"/>
            <a:r>
              <a:rPr lang="en-US" dirty="0"/>
              <a:t>9.3.2. Power and logarithmic functions</a:t>
            </a:r>
            <a:endParaRPr lang="en-US" sz="1050" dirty="0"/>
          </a:p>
          <a:p>
            <a:pPr lvl="1"/>
            <a:r>
              <a:rPr lang="en-US" dirty="0"/>
              <a:t>9.3.3. Trigonometric functions</a:t>
            </a:r>
            <a:endParaRPr lang="en-US" sz="1050" dirty="0"/>
          </a:p>
          <a:p>
            <a:pPr lvl="1"/>
            <a:r>
              <a:rPr lang="en-US" dirty="0"/>
              <a:t>9.3.4. Hyperbolic functions</a:t>
            </a:r>
            <a:endParaRPr lang="en-US" sz="1050" dirty="0"/>
          </a:p>
          <a:p>
            <a:pPr lvl="1"/>
            <a:r>
              <a:rPr lang="en-US" dirty="0"/>
              <a:t>9.3.5. Classification functions</a:t>
            </a:r>
            <a:endParaRPr lang="en-US" sz="1050" dirty="0"/>
          </a:p>
          <a:p>
            <a:pPr lvl="1"/>
            <a:r>
              <a:rPr lang="en-US" dirty="0"/>
              <a:t>9.3.6. Constants</a:t>
            </a:r>
            <a:endParaRPr lang="en-US" sz="1050" dirty="0"/>
          </a:p>
          <a:p>
            <a:endParaRPr lang="en-US" dirty="0"/>
          </a:p>
        </p:txBody>
      </p:sp>
      <p:sp>
        <p:nvSpPr>
          <p:cNvPr id="4" name="Slide Number Placeholder 3"/>
          <p:cNvSpPr>
            <a:spLocks noGrp="1"/>
          </p:cNvSpPr>
          <p:nvPr>
            <p:ph type="sldNum" sz="quarter" idx="10"/>
          </p:nvPr>
        </p:nvSpPr>
        <p:spPr/>
        <p:txBody>
          <a:bodyPr/>
          <a:lstStyle/>
          <a:p>
            <a:fld id="{36E0C9D4-04F0-4FAE-82C2-64F9126C5D30}" type="slidenum">
              <a:rPr lang="en-US" smtClean="0"/>
              <a:t>65</a:t>
            </a:fld>
            <a:endParaRPr lang="en-US"/>
          </a:p>
        </p:txBody>
      </p:sp>
    </p:spTree>
    <p:extLst>
      <p:ext uri="{BB962C8B-B14F-4D97-AF65-F5344CB8AC3E}">
        <p14:creationId xmlns:p14="http://schemas.microsoft.com/office/powerpoint/2010/main" val="11052356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Local Modules (Standard</a:t>
            </a:r>
            <a:r>
              <a:rPr lang="en-US" baseline="0" dirty="0"/>
              <a:t> Library)</a:t>
            </a:r>
            <a:endParaRPr lang="en-US" dirty="0"/>
          </a:p>
          <a:p>
            <a:pPr lvl="1"/>
            <a:r>
              <a:rPr lang="en-US" dirty="0"/>
              <a:t>The local modules are the modules that come in the standard library. You can navigate to this library to see what modules are available by finding the path you are using in Python.</a:t>
            </a:r>
          </a:p>
          <a:p>
            <a:pPr lvl="1"/>
            <a:r>
              <a:rPr lang="en-US" dirty="0"/>
              <a:t>Importing local modules is a very simple task. Simply identify the module you would like to import and use the command “import </a:t>
            </a:r>
            <a:r>
              <a:rPr lang="en-US" i="1" dirty="0"/>
              <a:t>module</a:t>
            </a:r>
            <a:r>
              <a:rPr lang="en-US" dirty="0"/>
              <a:t>” to import. </a:t>
            </a:r>
          </a:p>
          <a:p>
            <a:pPr lvl="1"/>
            <a:r>
              <a:rPr lang="en-US" dirty="0"/>
              <a:t>Once a module is imported into Python, you do not need to import it again. It will be there every time you come back.</a:t>
            </a:r>
          </a:p>
          <a:p>
            <a:endParaRPr lang="en-US" dirty="0"/>
          </a:p>
          <a:p>
            <a:r>
              <a:rPr lang="en-US" dirty="0"/>
              <a:t>Third-Party Modules</a:t>
            </a:r>
          </a:p>
          <a:p>
            <a:pPr lvl="1"/>
            <a:r>
              <a:rPr lang="en-US" dirty="0"/>
              <a:t>Third-Party modules refer to modules that have been created and shared by other Python users</a:t>
            </a:r>
          </a:p>
          <a:p>
            <a:pPr lvl="1"/>
            <a:r>
              <a:rPr lang="en-US" dirty="0"/>
              <a:t>The Python Package Index on python.org hosts a vast library of third-party modules</a:t>
            </a:r>
          </a:p>
          <a:p>
            <a:pPr lvl="1"/>
            <a:r>
              <a:rPr lang="en-US" dirty="0"/>
              <a:t>When downloading a third-party package, the code must be run outside of Python, in the command prompt</a:t>
            </a:r>
          </a:p>
          <a:p>
            <a:pPr lvl="1"/>
            <a:r>
              <a:rPr lang="en-US" dirty="0"/>
              <a:t>To download the module, use the command “pip install </a:t>
            </a:r>
            <a:r>
              <a:rPr lang="en-US" i="1" dirty="0"/>
              <a:t>module</a:t>
            </a:r>
            <a:r>
              <a:rPr lang="en-US" dirty="0"/>
              <a:t>” </a:t>
            </a:r>
          </a:p>
          <a:p>
            <a:pPr lvl="1"/>
            <a:r>
              <a:rPr lang="en-US" dirty="0"/>
              <a:t>After downloading the module, you must import the module inside of Python as you would a local module (“import </a:t>
            </a:r>
            <a:r>
              <a:rPr lang="en-US" i="1" dirty="0"/>
              <a:t>module</a:t>
            </a:r>
            <a:r>
              <a:rPr lang="en-US" dirty="0"/>
              <a:t>”)</a:t>
            </a:r>
          </a:p>
          <a:p>
            <a:pPr lvl="1"/>
            <a:endParaRPr lang="en-US" dirty="0"/>
          </a:p>
          <a:p>
            <a:r>
              <a:rPr lang="en-US" dirty="0"/>
              <a:t>Packages</a:t>
            </a:r>
          </a:p>
          <a:p>
            <a:pPr lvl="1"/>
            <a:r>
              <a:rPr lang="en-US" dirty="0"/>
              <a:t>Packages are installed the same way as third-party modules with the syntax “pip install </a:t>
            </a:r>
            <a:r>
              <a:rPr lang="en-US" i="1" dirty="0"/>
              <a:t>package</a:t>
            </a:r>
            <a:r>
              <a:rPr lang="en-US" dirty="0"/>
              <a:t>”</a:t>
            </a:r>
          </a:p>
          <a:p>
            <a:pPr lvl="1"/>
            <a:r>
              <a:rPr lang="en-US" dirty="0"/>
              <a:t>To import a module from the package, use the syntax “import </a:t>
            </a:r>
            <a:r>
              <a:rPr lang="en-US" i="1" dirty="0" err="1"/>
              <a:t>package.module</a:t>
            </a:r>
            <a:r>
              <a:rPr lang="en-US" dirty="0"/>
              <a:t>”</a:t>
            </a:r>
          </a:p>
          <a:p>
            <a:pPr marL="128587" lvl="1" indent="0">
              <a:buNone/>
            </a:pPr>
            <a:endParaRPr lang="en-US" dirty="0"/>
          </a:p>
          <a:p>
            <a:r>
              <a:rPr lang="en-US" dirty="0"/>
              <a:t>Referencing Modules</a:t>
            </a:r>
          </a:p>
          <a:p>
            <a:pPr lvl="1"/>
            <a:r>
              <a:rPr lang="en-US" dirty="0"/>
              <a:t>After the module has been imported, it is again a simple task to reference it</a:t>
            </a:r>
          </a:p>
          <a:p>
            <a:pPr lvl="1"/>
            <a:r>
              <a:rPr lang="en-US" dirty="0"/>
              <a:t>Simply type the module name, followed by a period</a:t>
            </a:r>
          </a:p>
          <a:p>
            <a:pPr lvl="1"/>
            <a:r>
              <a:rPr lang="en-US" dirty="0"/>
              <a:t>After typing the period, a drop down list of all the commands related to the module will appear to choose from</a:t>
            </a:r>
          </a:p>
          <a:p>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66</a:t>
            </a:fld>
            <a:endParaRPr lang="en-US" dirty="0"/>
          </a:p>
        </p:txBody>
      </p:sp>
    </p:spTree>
    <p:extLst>
      <p:ext uri="{BB962C8B-B14F-4D97-AF65-F5344CB8AC3E}">
        <p14:creationId xmlns:p14="http://schemas.microsoft.com/office/powerpoint/2010/main" val="8847777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7B6BCE-A0F6-4F1D-B95E-EEF0E967C4DE}" type="slidenum">
              <a:rPr lang="en-US" smtClean="0"/>
              <a:t>67</a:t>
            </a:fld>
            <a:endParaRPr lang="en-US" dirty="0"/>
          </a:p>
        </p:txBody>
      </p:sp>
    </p:spTree>
    <p:extLst>
      <p:ext uri="{BB962C8B-B14F-4D97-AF65-F5344CB8AC3E}">
        <p14:creationId xmlns:p14="http://schemas.microsoft.com/office/powerpoint/2010/main" val="24720290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the index of the most popular Python modules. These modules are extracted based on the analysis of 10,000 open source Python projects from </a:t>
            </a:r>
            <a:r>
              <a:rPr lang="en-US" sz="1200" b="0" i="0" kern="1200" dirty="0" err="1">
                <a:solidFill>
                  <a:schemeClr val="tx1"/>
                </a:solidFill>
                <a:effectLst/>
                <a:latin typeface="+mn-lt"/>
                <a:ea typeface="+mn-ea"/>
                <a:cs typeface="+mn-cs"/>
              </a:rPr>
              <a:t>Github</a:t>
            </a:r>
            <a:r>
              <a:rPr lang="en-US" sz="1200" b="0" i="0" kern="1200" dirty="0">
                <a:solidFill>
                  <a:schemeClr val="tx1"/>
                </a:solidFill>
                <a:effectLst/>
                <a:latin typeface="+mn-lt"/>
                <a:ea typeface="+mn-ea"/>
                <a:cs typeface="+mn-cs"/>
              </a:rPr>
              <a:t>. The number in "( )" indicates their popularity which scales from 1 to 10,000.</a:t>
            </a:r>
            <a:endParaRPr lang="en-US" dirty="0"/>
          </a:p>
        </p:txBody>
      </p:sp>
      <p:sp>
        <p:nvSpPr>
          <p:cNvPr id="4" name="Slide Number Placeholder 3"/>
          <p:cNvSpPr>
            <a:spLocks noGrp="1"/>
          </p:cNvSpPr>
          <p:nvPr>
            <p:ph type="sldNum" sz="quarter" idx="10"/>
          </p:nvPr>
        </p:nvSpPr>
        <p:spPr/>
        <p:txBody>
          <a:bodyPr/>
          <a:lstStyle/>
          <a:p>
            <a:fld id="{36E0C9D4-04F0-4FAE-82C2-64F9126C5D30}" type="slidenum">
              <a:rPr lang="en-US" smtClean="0"/>
              <a:t>68</a:t>
            </a:fld>
            <a:endParaRPr lang="en-US"/>
          </a:p>
        </p:txBody>
      </p:sp>
    </p:spTree>
    <p:extLst>
      <p:ext uri="{BB962C8B-B14F-4D97-AF65-F5344CB8AC3E}">
        <p14:creationId xmlns:p14="http://schemas.microsoft.com/office/powerpoint/2010/main" val="15820196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a:solidFill>
                  <a:schemeClr val="tx1"/>
                </a:solidFill>
                <a:effectLst/>
                <a:latin typeface="+mn-lt"/>
                <a:ea typeface="+mn-ea"/>
                <a:cs typeface="+mn-cs"/>
              </a:rPr>
              <a:t>NumPy</a:t>
            </a:r>
            <a:r>
              <a:rPr lang="en-US" sz="1200" b="0" i="0" kern="1200" dirty="0">
                <a:solidFill>
                  <a:schemeClr val="tx1"/>
                </a:solidFill>
                <a:effectLst/>
                <a:latin typeface="+mn-lt"/>
                <a:ea typeface="+mn-ea"/>
                <a:cs typeface="+mn-cs"/>
              </a:rPr>
              <a:t> (pronounced "Numb Pie" or sometimes "Numb pee") is an extension to the Python programming language, adding support for large, multi-dimensional arrays and matrices, along with a large library of high-level mathematical functions to operate on these arrays.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a:solidFill>
                  <a:schemeClr val="tx1"/>
                </a:solidFill>
                <a:effectLst/>
                <a:latin typeface="+mn-lt"/>
                <a:ea typeface="+mn-ea"/>
                <a:cs typeface="+mn-cs"/>
              </a:rPr>
              <a:t>NumPy</a:t>
            </a:r>
            <a:r>
              <a:rPr lang="en-US" sz="1200" b="0" i="0" kern="1200" dirty="0">
                <a:solidFill>
                  <a:schemeClr val="tx1"/>
                </a:solidFill>
                <a:effectLst/>
                <a:latin typeface="+mn-lt"/>
                <a:ea typeface="+mn-ea"/>
                <a:cs typeface="+mn-cs"/>
              </a:rPr>
              <a:t> is the fundamental package for scientific computing in Python.</a:t>
            </a:r>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70</a:t>
            </a:fld>
            <a:endParaRPr lang="en-US" dirty="0"/>
          </a:p>
        </p:txBody>
      </p:sp>
    </p:spTree>
    <p:extLst>
      <p:ext uri="{BB962C8B-B14F-4D97-AF65-F5344CB8AC3E}">
        <p14:creationId xmlns:p14="http://schemas.microsoft.com/office/powerpoint/2010/main" val="2847535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t>NumPy</a:t>
            </a:r>
            <a:r>
              <a:rPr lang="en-US" sz="1200" dirty="0"/>
              <a:t> and </a:t>
            </a:r>
            <a:r>
              <a:rPr lang="en-US" sz="1200" dirty="0" err="1"/>
              <a:t>SciPy</a:t>
            </a:r>
            <a:r>
              <a:rPr lang="en-US" sz="1200" dirty="0"/>
              <a:t> are open-source add-on modules to Python that provide common mathematical and numerical routines in pre-compiled, fast functions. These are growing into highly mature packages that provide functionality that meets, or perhaps exceeds, that associated with common commercial software like </a:t>
            </a:r>
            <a:r>
              <a:rPr lang="en-US" sz="1200" dirty="0" err="1"/>
              <a:t>MatLab</a:t>
            </a:r>
            <a:r>
              <a:rPr lang="en-US" sz="1200" dirty="0"/>
              <a:t>. The </a:t>
            </a:r>
            <a:r>
              <a:rPr lang="en-US" sz="1200" dirty="0" err="1"/>
              <a:t>NumPy</a:t>
            </a:r>
            <a:r>
              <a:rPr lang="en-US" sz="1200" dirty="0"/>
              <a:t> (Numeric Python) package provides basic routines for manipulating large arrays and matrices of numeric data. The </a:t>
            </a:r>
            <a:r>
              <a:rPr lang="en-US" sz="1200" dirty="0" err="1"/>
              <a:t>SciPy</a:t>
            </a:r>
            <a:r>
              <a:rPr lang="en-US" sz="1200" dirty="0"/>
              <a:t> (Scientific Python) package extends the functionality of </a:t>
            </a:r>
            <a:r>
              <a:rPr lang="en-US" sz="1200" dirty="0" err="1"/>
              <a:t>NumPy</a:t>
            </a:r>
            <a:r>
              <a:rPr lang="en-US" sz="1200" dirty="0"/>
              <a:t> with a substantial collection of useful algorithms, like minimization, Fourier transformation, regression, and other applied mathematical techniques</a:t>
            </a:r>
          </a:p>
          <a:p>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71</a:t>
            </a:fld>
            <a:endParaRPr lang="en-US" dirty="0"/>
          </a:p>
        </p:txBody>
      </p:sp>
    </p:spTree>
    <p:extLst>
      <p:ext uri="{BB962C8B-B14F-4D97-AF65-F5344CB8AC3E}">
        <p14:creationId xmlns:p14="http://schemas.microsoft.com/office/powerpoint/2010/main" val="2847535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7B6BCE-A0F6-4F1D-B95E-EEF0E967C4DE}" type="slidenum">
              <a:rPr lang="en-US" smtClean="0"/>
              <a:t>72</a:t>
            </a:fld>
            <a:endParaRPr lang="en-US" dirty="0"/>
          </a:p>
        </p:txBody>
      </p:sp>
    </p:spTree>
    <p:extLst>
      <p:ext uri="{BB962C8B-B14F-4D97-AF65-F5344CB8AC3E}">
        <p14:creationId xmlns:p14="http://schemas.microsoft.com/office/powerpoint/2010/main" val="14368082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D35585-2AF8-4CD5-800C-4084F7A87CD6}" type="slidenum">
              <a:rPr lang="en-US" smtClean="0"/>
              <a:t>73</a:t>
            </a:fld>
            <a:endParaRPr lang="en-US"/>
          </a:p>
        </p:txBody>
      </p:sp>
    </p:spTree>
    <p:extLst>
      <p:ext uri="{BB962C8B-B14F-4D97-AF65-F5344CB8AC3E}">
        <p14:creationId xmlns:p14="http://schemas.microsoft.com/office/powerpoint/2010/main" val="8777329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D35585-2AF8-4CD5-800C-4084F7A87CD6}" type="slidenum">
              <a:rPr lang="en-US" smtClean="0"/>
              <a:t>74</a:t>
            </a:fld>
            <a:endParaRPr lang="en-US"/>
          </a:p>
        </p:txBody>
      </p:sp>
    </p:spTree>
    <p:extLst>
      <p:ext uri="{BB962C8B-B14F-4D97-AF65-F5344CB8AC3E}">
        <p14:creationId xmlns:p14="http://schemas.microsoft.com/office/powerpoint/2010/main" val="33264847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D35585-2AF8-4CD5-800C-4084F7A87CD6}" type="slidenum">
              <a:rPr lang="en-US" smtClean="0"/>
              <a:t>75</a:t>
            </a:fld>
            <a:endParaRPr lang="en-US"/>
          </a:p>
        </p:txBody>
      </p:sp>
    </p:spTree>
    <p:extLst>
      <p:ext uri="{BB962C8B-B14F-4D97-AF65-F5344CB8AC3E}">
        <p14:creationId xmlns:p14="http://schemas.microsoft.com/office/powerpoint/2010/main" val="284345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list</a:t>
            </a:r>
            <a:r>
              <a:rPr lang="en-US" baseline="0" dirty="0"/>
              <a:t> of almost 700 programming languages (Wikipedia)</a:t>
            </a:r>
          </a:p>
          <a:p>
            <a:endParaRPr lang="en-US" baseline="0" dirty="0"/>
          </a:p>
          <a:p>
            <a:r>
              <a:rPr lang="en-US" baseline="0" dirty="0"/>
              <a:t>A few mentions:</a:t>
            </a:r>
          </a:p>
          <a:p>
            <a:endParaRPr lang="en-US" baseline="0" dirty="0"/>
          </a:p>
          <a:p>
            <a:r>
              <a:rPr lang="en-US" baseline="0" dirty="0"/>
              <a:t>.NET</a:t>
            </a:r>
          </a:p>
          <a:p>
            <a:r>
              <a:rPr lang="en-US" baseline="0" dirty="0"/>
              <a:t>ActionScript</a:t>
            </a:r>
          </a:p>
          <a:p>
            <a:r>
              <a:rPr lang="en-US" baseline="0" dirty="0"/>
              <a:t>Assembly</a:t>
            </a:r>
          </a:p>
          <a:p>
            <a:r>
              <a:rPr lang="en-US" baseline="0" dirty="0"/>
              <a:t>C</a:t>
            </a:r>
          </a:p>
          <a:p>
            <a:r>
              <a:rPr lang="en-US" baseline="0" dirty="0"/>
              <a:t>C++</a:t>
            </a:r>
          </a:p>
          <a:p>
            <a:r>
              <a:rPr lang="en-US" baseline="0" dirty="0"/>
              <a:t>C#</a:t>
            </a:r>
          </a:p>
          <a:p>
            <a:r>
              <a:rPr lang="en-US" baseline="0" dirty="0" err="1"/>
              <a:t>CoffeeScript</a:t>
            </a:r>
            <a:endParaRPr lang="en-US" baseline="0" dirty="0"/>
          </a:p>
          <a:p>
            <a:r>
              <a:rPr lang="en-US" baseline="0" dirty="0"/>
              <a:t>COBOL</a:t>
            </a:r>
          </a:p>
          <a:p>
            <a:r>
              <a:rPr lang="en-US" baseline="0" dirty="0"/>
              <a:t>ECMAScript</a:t>
            </a:r>
          </a:p>
          <a:p>
            <a:r>
              <a:rPr lang="en-US" baseline="0" dirty="0"/>
              <a:t>Java</a:t>
            </a:r>
          </a:p>
          <a:p>
            <a:r>
              <a:rPr lang="en-US" baseline="0" dirty="0"/>
              <a:t>JavaScript</a:t>
            </a:r>
          </a:p>
          <a:p>
            <a:r>
              <a:rPr lang="en-US" dirty="0"/>
              <a:t>Pascal</a:t>
            </a:r>
          </a:p>
          <a:p>
            <a:r>
              <a:rPr lang="en-US" dirty="0"/>
              <a:t>Sybase</a:t>
            </a:r>
          </a:p>
          <a:p>
            <a:r>
              <a:rPr lang="en-US" dirty="0"/>
              <a:t>Scala</a:t>
            </a:r>
          </a:p>
          <a:p>
            <a:r>
              <a:rPr lang="en-US" dirty="0"/>
              <a:t>Python</a:t>
            </a:r>
          </a:p>
        </p:txBody>
      </p:sp>
      <p:sp>
        <p:nvSpPr>
          <p:cNvPr id="4" name="Slide Number Placeholder 3"/>
          <p:cNvSpPr>
            <a:spLocks noGrp="1"/>
          </p:cNvSpPr>
          <p:nvPr>
            <p:ph type="sldNum" sz="quarter" idx="10"/>
          </p:nvPr>
        </p:nvSpPr>
        <p:spPr/>
        <p:txBody>
          <a:bodyPr/>
          <a:lstStyle/>
          <a:p>
            <a:fld id="{8E1927F3-5615-4B0B-9491-07052288DD13}" type="slidenum">
              <a:rPr lang="en-US" smtClean="0"/>
              <a:t>7</a:t>
            </a:fld>
            <a:endParaRPr lang="en-US"/>
          </a:p>
        </p:txBody>
      </p:sp>
    </p:spTree>
    <p:extLst>
      <p:ext uri="{BB962C8B-B14F-4D97-AF65-F5344CB8AC3E}">
        <p14:creationId xmlns:p14="http://schemas.microsoft.com/office/powerpoint/2010/main" val="21317013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76</a:t>
            </a:fld>
            <a:endParaRPr lang="en-US" dirty="0"/>
          </a:p>
        </p:txBody>
      </p:sp>
    </p:spTree>
    <p:extLst>
      <p:ext uri="{BB962C8B-B14F-4D97-AF65-F5344CB8AC3E}">
        <p14:creationId xmlns:p14="http://schemas.microsoft.com/office/powerpoint/2010/main" val="24293115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77</a:t>
            </a:fld>
            <a:endParaRPr lang="en-US" dirty="0"/>
          </a:p>
        </p:txBody>
      </p:sp>
    </p:spTree>
    <p:extLst>
      <p:ext uri="{BB962C8B-B14F-4D97-AF65-F5344CB8AC3E}">
        <p14:creationId xmlns:p14="http://schemas.microsoft.com/office/powerpoint/2010/main" val="24293115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D35585-2AF8-4CD5-800C-4084F7A87CD6}" type="slidenum">
              <a:rPr lang="en-US" smtClean="0"/>
              <a:t>78</a:t>
            </a:fld>
            <a:endParaRPr lang="en-US"/>
          </a:p>
        </p:txBody>
      </p:sp>
    </p:spTree>
    <p:extLst>
      <p:ext uri="{BB962C8B-B14F-4D97-AF65-F5344CB8AC3E}">
        <p14:creationId xmlns:p14="http://schemas.microsoft.com/office/powerpoint/2010/main" val="11857620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D35585-2AF8-4CD5-800C-4084F7A87CD6}" type="slidenum">
              <a:rPr lang="en-US" smtClean="0"/>
              <a:t>79</a:t>
            </a:fld>
            <a:endParaRPr lang="en-US"/>
          </a:p>
        </p:txBody>
      </p:sp>
    </p:spTree>
    <p:extLst>
      <p:ext uri="{BB962C8B-B14F-4D97-AF65-F5344CB8AC3E}">
        <p14:creationId xmlns:p14="http://schemas.microsoft.com/office/powerpoint/2010/main" val="26053876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D35585-2AF8-4CD5-800C-4084F7A87CD6}" type="slidenum">
              <a:rPr lang="en-US" smtClean="0"/>
              <a:t>80</a:t>
            </a:fld>
            <a:endParaRPr lang="en-US"/>
          </a:p>
        </p:txBody>
      </p:sp>
    </p:spTree>
    <p:extLst>
      <p:ext uri="{BB962C8B-B14F-4D97-AF65-F5344CB8AC3E}">
        <p14:creationId xmlns:p14="http://schemas.microsoft.com/office/powerpoint/2010/main" val="23674764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D35585-2AF8-4CD5-800C-4084F7A87CD6}" type="slidenum">
              <a:rPr lang="en-US" smtClean="0"/>
              <a:t>81</a:t>
            </a:fld>
            <a:endParaRPr lang="en-US"/>
          </a:p>
        </p:txBody>
      </p:sp>
    </p:spTree>
    <p:extLst>
      <p:ext uri="{BB962C8B-B14F-4D97-AF65-F5344CB8AC3E}">
        <p14:creationId xmlns:p14="http://schemas.microsoft.com/office/powerpoint/2010/main" val="38168297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D35585-2AF8-4CD5-800C-4084F7A87CD6}" type="slidenum">
              <a:rPr lang="en-US" smtClean="0"/>
              <a:t>82</a:t>
            </a:fld>
            <a:endParaRPr lang="en-US"/>
          </a:p>
        </p:txBody>
      </p:sp>
    </p:spTree>
    <p:extLst>
      <p:ext uri="{BB962C8B-B14F-4D97-AF65-F5344CB8AC3E}">
        <p14:creationId xmlns:p14="http://schemas.microsoft.com/office/powerpoint/2010/main" val="4097970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D35585-2AF8-4CD5-800C-4084F7A87CD6}" type="slidenum">
              <a:rPr lang="en-US" smtClean="0"/>
              <a:t>83</a:t>
            </a:fld>
            <a:endParaRPr lang="en-US"/>
          </a:p>
        </p:txBody>
      </p:sp>
    </p:spTree>
    <p:extLst>
      <p:ext uri="{BB962C8B-B14F-4D97-AF65-F5344CB8AC3E}">
        <p14:creationId xmlns:p14="http://schemas.microsoft.com/office/powerpoint/2010/main" val="1226643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D35585-2AF8-4CD5-800C-4084F7A87CD6}" type="slidenum">
              <a:rPr lang="en-US" smtClean="0"/>
              <a:t>84</a:t>
            </a:fld>
            <a:endParaRPr lang="en-US"/>
          </a:p>
        </p:txBody>
      </p:sp>
    </p:spTree>
    <p:extLst>
      <p:ext uri="{BB962C8B-B14F-4D97-AF65-F5344CB8AC3E}">
        <p14:creationId xmlns:p14="http://schemas.microsoft.com/office/powerpoint/2010/main" val="34850332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D35585-2AF8-4CD5-800C-4084F7A87CD6}" type="slidenum">
              <a:rPr lang="en-US" smtClean="0"/>
              <a:t>85</a:t>
            </a:fld>
            <a:endParaRPr lang="en-US"/>
          </a:p>
        </p:txBody>
      </p:sp>
    </p:spTree>
    <p:extLst>
      <p:ext uri="{BB962C8B-B14F-4D97-AF65-F5344CB8AC3E}">
        <p14:creationId xmlns:p14="http://schemas.microsoft.com/office/powerpoint/2010/main" val="750345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shows the top</a:t>
            </a:r>
            <a:r>
              <a:rPr lang="en-US" baseline="0" dirty="0"/>
              <a:t> programming languages on GitHub over time.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Question:</a:t>
            </a:r>
            <a:r>
              <a:rPr lang="en-US" baseline="0" dirty="0"/>
              <a:t> Quick question - Has anyone used GitHub and who can tell us what GitHub is?</a:t>
            </a:r>
            <a:endParaRPr lang="en-US" dirty="0"/>
          </a:p>
          <a:p>
            <a:endParaRPr lang="en-US" baseline="0" dirty="0"/>
          </a:p>
          <a:p>
            <a:r>
              <a:rPr lang="en-US" baseline="0" dirty="0"/>
              <a:t>This chart gives us a sense of what languages are being used in public repositories.</a:t>
            </a:r>
          </a:p>
          <a:p>
            <a:endParaRPr lang="en-US" baseline="0" dirty="0"/>
          </a:p>
          <a:p>
            <a:r>
              <a:rPr lang="en-US" baseline="0" dirty="0"/>
              <a:t>(continued on next slide)</a:t>
            </a:r>
          </a:p>
        </p:txBody>
      </p:sp>
      <p:sp>
        <p:nvSpPr>
          <p:cNvPr id="4" name="Slide Number Placeholder 3"/>
          <p:cNvSpPr>
            <a:spLocks noGrp="1"/>
          </p:cNvSpPr>
          <p:nvPr>
            <p:ph type="sldNum" sz="quarter" idx="10"/>
          </p:nvPr>
        </p:nvSpPr>
        <p:spPr/>
        <p:txBody>
          <a:bodyPr/>
          <a:lstStyle/>
          <a:p>
            <a:fld id="{8E1927F3-5615-4B0B-9491-07052288DD13}" type="slidenum">
              <a:rPr lang="en-US" smtClean="0"/>
              <a:t>8</a:t>
            </a:fld>
            <a:endParaRPr lang="en-US"/>
          </a:p>
        </p:txBody>
      </p:sp>
    </p:spTree>
    <p:extLst>
      <p:ext uri="{BB962C8B-B14F-4D97-AF65-F5344CB8AC3E}">
        <p14:creationId xmlns:p14="http://schemas.microsoft.com/office/powerpoint/2010/main" val="40302118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E0C9D4-04F0-4FAE-82C2-64F9126C5D30}" type="slidenum">
              <a:rPr lang="en-US" smtClean="0"/>
              <a:t>86</a:t>
            </a:fld>
            <a:endParaRPr lang="en-US"/>
          </a:p>
        </p:txBody>
      </p:sp>
    </p:spTree>
    <p:extLst>
      <p:ext uri="{BB962C8B-B14F-4D97-AF65-F5344CB8AC3E}">
        <p14:creationId xmlns:p14="http://schemas.microsoft.com/office/powerpoint/2010/main" val="10216563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D35585-2AF8-4CD5-800C-4084F7A87CD6}" type="slidenum">
              <a:rPr lang="en-US" smtClean="0"/>
              <a:t>92</a:t>
            </a:fld>
            <a:endParaRPr lang="en-US"/>
          </a:p>
        </p:txBody>
      </p:sp>
    </p:spTree>
    <p:extLst>
      <p:ext uri="{BB962C8B-B14F-4D97-AF65-F5344CB8AC3E}">
        <p14:creationId xmlns:p14="http://schemas.microsoft.com/office/powerpoint/2010/main" val="16395118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7B6BCE-A0F6-4F1D-B95E-EEF0E967C4DE}" type="slidenum">
              <a:rPr lang="en-US" smtClean="0"/>
              <a:t>93</a:t>
            </a:fld>
            <a:endParaRPr lang="en-US" dirty="0"/>
          </a:p>
        </p:txBody>
      </p:sp>
    </p:spTree>
    <p:extLst>
      <p:ext uri="{BB962C8B-B14F-4D97-AF65-F5344CB8AC3E}">
        <p14:creationId xmlns:p14="http://schemas.microsoft.com/office/powerpoint/2010/main" val="1301220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7B6BCE-A0F6-4F1D-B95E-EEF0E967C4DE}" type="slidenum">
              <a:rPr lang="en-US" smtClean="0"/>
              <a:t>94</a:t>
            </a:fld>
            <a:endParaRPr lang="en-US" dirty="0"/>
          </a:p>
        </p:txBody>
      </p:sp>
    </p:spTree>
    <p:extLst>
      <p:ext uri="{BB962C8B-B14F-4D97-AF65-F5344CB8AC3E}">
        <p14:creationId xmlns:p14="http://schemas.microsoft.com/office/powerpoint/2010/main" val="39037531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7B6BCE-A0F6-4F1D-B95E-EEF0E967C4DE}" type="slidenum">
              <a:rPr lang="en-US" smtClean="0"/>
              <a:t>95</a:t>
            </a:fld>
            <a:endParaRPr lang="en-US" dirty="0"/>
          </a:p>
        </p:txBody>
      </p:sp>
    </p:spTree>
    <p:extLst>
      <p:ext uri="{BB962C8B-B14F-4D97-AF65-F5344CB8AC3E}">
        <p14:creationId xmlns:p14="http://schemas.microsoft.com/office/powerpoint/2010/main" val="39037531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7B6BCE-A0F6-4F1D-B95E-EEF0E967C4DE}" type="slidenum">
              <a:rPr lang="en-US" smtClean="0"/>
              <a:t>96</a:t>
            </a:fld>
            <a:endParaRPr lang="en-US" dirty="0"/>
          </a:p>
        </p:txBody>
      </p:sp>
    </p:spTree>
    <p:extLst>
      <p:ext uri="{BB962C8B-B14F-4D97-AF65-F5344CB8AC3E}">
        <p14:creationId xmlns:p14="http://schemas.microsoft.com/office/powerpoint/2010/main" val="39037531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7B6BCE-A0F6-4F1D-B95E-EEF0E967C4DE}" type="slidenum">
              <a:rPr lang="en-US" smtClean="0"/>
              <a:t>97</a:t>
            </a:fld>
            <a:endParaRPr lang="en-US" dirty="0"/>
          </a:p>
        </p:txBody>
      </p:sp>
    </p:spTree>
    <p:extLst>
      <p:ext uri="{BB962C8B-B14F-4D97-AF65-F5344CB8AC3E}">
        <p14:creationId xmlns:p14="http://schemas.microsoft.com/office/powerpoint/2010/main" val="39037531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7B6BCE-A0F6-4F1D-B95E-EEF0E967C4DE}" type="slidenum">
              <a:rPr lang="en-US" smtClean="0"/>
              <a:t>98</a:t>
            </a:fld>
            <a:endParaRPr lang="en-US" dirty="0"/>
          </a:p>
        </p:txBody>
      </p:sp>
    </p:spTree>
    <p:extLst>
      <p:ext uri="{BB962C8B-B14F-4D97-AF65-F5344CB8AC3E}">
        <p14:creationId xmlns:p14="http://schemas.microsoft.com/office/powerpoint/2010/main" val="39037531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99</a:t>
            </a:fld>
            <a:endParaRPr lang="en-US" dirty="0"/>
          </a:p>
        </p:txBody>
      </p:sp>
    </p:spTree>
    <p:extLst>
      <p:ext uri="{BB962C8B-B14F-4D97-AF65-F5344CB8AC3E}">
        <p14:creationId xmlns:p14="http://schemas.microsoft.com/office/powerpoint/2010/main" val="390375314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7B6BCE-A0F6-4F1D-B95E-EEF0E967C4DE}" type="slidenum">
              <a:rPr lang="en-US" smtClean="0"/>
              <a:t>100</a:t>
            </a:fld>
            <a:endParaRPr lang="en-US" dirty="0"/>
          </a:p>
        </p:txBody>
      </p:sp>
    </p:spTree>
    <p:extLst>
      <p:ext uri="{BB962C8B-B14F-4D97-AF65-F5344CB8AC3E}">
        <p14:creationId xmlns:p14="http://schemas.microsoft.com/office/powerpoint/2010/main" val="3903753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JavaScript</a:t>
            </a:r>
          </a:p>
          <a:p>
            <a:endParaRPr lang="en-US" dirty="0"/>
          </a:p>
          <a:p>
            <a:r>
              <a:rPr lang="en-US" baseline="0" dirty="0"/>
              <a:t>It’s worth noting that JavaScript tops the chart. A side note – many programming jobs require JavaScript skills as a secondary skill, if not the primary skill.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Interesting</a:t>
            </a:r>
            <a:r>
              <a:rPr lang="en-US" baseline="0" dirty="0"/>
              <a:t> trends, e.g. Ruby community started GitHub, so have declined market share as other communities joined.</a:t>
            </a:r>
          </a:p>
        </p:txBody>
      </p:sp>
      <p:sp>
        <p:nvSpPr>
          <p:cNvPr id="4" name="Slide Number Placeholder 3"/>
          <p:cNvSpPr>
            <a:spLocks noGrp="1"/>
          </p:cNvSpPr>
          <p:nvPr>
            <p:ph type="sldNum" sz="quarter" idx="10"/>
          </p:nvPr>
        </p:nvSpPr>
        <p:spPr/>
        <p:txBody>
          <a:bodyPr/>
          <a:lstStyle/>
          <a:p>
            <a:fld id="{8E1927F3-5615-4B0B-9491-07052288DD13}" type="slidenum">
              <a:rPr lang="en-US" smtClean="0"/>
              <a:t>9</a:t>
            </a:fld>
            <a:endParaRPr lang="en-US"/>
          </a:p>
        </p:txBody>
      </p:sp>
    </p:spTree>
    <p:extLst>
      <p:ext uri="{BB962C8B-B14F-4D97-AF65-F5344CB8AC3E}">
        <p14:creationId xmlns:p14="http://schemas.microsoft.com/office/powerpoint/2010/main" val="41594033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7B6BCE-A0F6-4F1D-B95E-EEF0E967C4DE}" type="slidenum">
              <a:rPr lang="en-US" smtClean="0"/>
              <a:t>101</a:t>
            </a:fld>
            <a:endParaRPr lang="en-US" dirty="0"/>
          </a:p>
        </p:txBody>
      </p:sp>
    </p:spTree>
    <p:extLst>
      <p:ext uri="{BB962C8B-B14F-4D97-AF65-F5344CB8AC3E}">
        <p14:creationId xmlns:p14="http://schemas.microsoft.com/office/powerpoint/2010/main" val="29090906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7B6BCE-A0F6-4F1D-B95E-EEF0E967C4DE}" type="slidenum">
              <a:rPr lang="en-US" smtClean="0"/>
              <a:t>102</a:t>
            </a:fld>
            <a:endParaRPr lang="en-US" dirty="0"/>
          </a:p>
        </p:txBody>
      </p:sp>
    </p:spTree>
    <p:extLst>
      <p:ext uri="{BB962C8B-B14F-4D97-AF65-F5344CB8AC3E}">
        <p14:creationId xmlns:p14="http://schemas.microsoft.com/office/powerpoint/2010/main" val="10742296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a:t>
            </a:r>
            <a:r>
              <a:rPr lang="en-US" baseline="0" dirty="0"/>
              <a:t> discuss classes and OOP in more detail in a later section, but let’s evaluate this code sample and determine whether the Money class adheres to the single responsibility principle.</a:t>
            </a:r>
            <a:endParaRPr lang="en-US" dirty="0"/>
          </a:p>
          <a:p>
            <a:endParaRPr lang="en-US" dirty="0"/>
          </a:p>
          <a:p>
            <a:r>
              <a:rPr lang="en-US" dirty="0"/>
              <a:t>The</a:t>
            </a:r>
            <a:r>
              <a:rPr lang="en-US" baseline="0" dirty="0"/>
              <a:t> first issue with this code sample is the class is called “Money”, which leads us to believe the properties and method will all be relating specifically to money.</a:t>
            </a:r>
          </a:p>
          <a:p>
            <a:endParaRPr lang="en-US" baseline="0" dirty="0"/>
          </a:p>
          <a:p>
            <a:r>
              <a:rPr lang="en-US" baseline="0" dirty="0"/>
              <a:t>However, what we find within the Money class are conditions and methods relating to different types of employees. If this class indeed deals with types of employees, who can suggest a better class name?</a:t>
            </a:r>
          </a:p>
        </p:txBody>
      </p:sp>
      <p:sp>
        <p:nvSpPr>
          <p:cNvPr id="4" name="Slide Number Placeholder 3"/>
          <p:cNvSpPr>
            <a:spLocks noGrp="1"/>
          </p:cNvSpPr>
          <p:nvPr>
            <p:ph type="sldNum" sz="quarter" idx="10"/>
          </p:nvPr>
        </p:nvSpPr>
        <p:spPr/>
        <p:txBody>
          <a:bodyPr/>
          <a:lstStyle/>
          <a:p>
            <a:fld id="{5F7B6BCE-A0F6-4F1D-B95E-EEF0E967C4DE}" type="slidenum">
              <a:rPr lang="en-US" smtClean="0"/>
              <a:t>103</a:t>
            </a:fld>
            <a:endParaRPr lang="en-US" dirty="0"/>
          </a:p>
        </p:txBody>
      </p:sp>
    </p:spTree>
    <p:extLst>
      <p:ext uri="{BB962C8B-B14F-4D97-AF65-F5344CB8AC3E}">
        <p14:creationId xmlns:p14="http://schemas.microsoft.com/office/powerpoint/2010/main" val="408385591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this code sample, we have defined the class with a more appropriate name for our purpose – “Employee”.</a:t>
            </a:r>
          </a:p>
          <a:p>
            <a:endParaRPr lang="en-US" baseline="0" dirty="0"/>
          </a:p>
          <a:p>
            <a:r>
              <a:rPr lang="en-US" baseline="0" dirty="0"/>
              <a:t>Further, we have created two subclasses of Employee. Each subclass inherits the properties and methods of the parent or superclass – in this case Employee. And, each of these subclasses overrides the </a:t>
            </a:r>
            <a:r>
              <a:rPr lang="en-US" baseline="0" dirty="0" err="1"/>
              <a:t>calculatePay</a:t>
            </a:r>
            <a:r>
              <a:rPr lang="en-US" baseline="0" dirty="0"/>
              <a:t>() method of the Employee class in order to allow us to have different formulas depending on the type of employee.</a:t>
            </a:r>
          </a:p>
        </p:txBody>
      </p:sp>
      <p:sp>
        <p:nvSpPr>
          <p:cNvPr id="4" name="Slide Number Placeholder 3"/>
          <p:cNvSpPr>
            <a:spLocks noGrp="1"/>
          </p:cNvSpPr>
          <p:nvPr>
            <p:ph type="sldNum" sz="quarter" idx="10"/>
          </p:nvPr>
        </p:nvSpPr>
        <p:spPr/>
        <p:txBody>
          <a:bodyPr/>
          <a:lstStyle/>
          <a:p>
            <a:fld id="{5F7B6BCE-A0F6-4F1D-B95E-EEF0E967C4DE}" type="slidenum">
              <a:rPr lang="en-US" smtClean="0"/>
              <a:t>104</a:t>
            </a:fld>
            <a:endParaRPr lang="en-US" dirty="0"/>
          </a:p>
        </p:txBody>
      </p:sp>
    </p:spTree>
    <p:extLst>
      <p:ext uri="{BB962C8B-B14F-4D97-AF65-F5344CB8AC3E}">
        <p14:creationId xmlns:p14="http://schemas.microsoft.com/office/powerpoint/2010/main" val="18905079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the employee</a:t>
            </a:r>
            <a:r>
              <a:rPr lang="en-US" baseline="0" dirty="0"/>
              <a:t> objects, we iterate the payroll data and create an employee using the Factory pattern – which is a pattern that essentially abstracts our conditions to one location (we don’t need to have checks for employee type anywhere else – this saves us writing extra code and is easier for maintaining code down the road).</a:t>
            </a:r>
          </a:p>
          <a:p>
            <a:endParaRPr lang="en-US" baseline="0" dirty="0"/>
          </a:p>
          <a:p>
            <a:r>
              <a:rPr lang="en-US" baseline="0" dirty="0"/>
              <a:t>The main takeaway is that each class (and functions) should limit the focus to one thing, i.e. single responsibility.</a:t>
            </a:r>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105</a:t>
            </a:fld>
            <a:endParaRPr lang="en-US" dirty="0"/>
          </a:p>
        </p:txBody>
      </p:sp>
    </p:spTree>
    <p:extLst>
      <p:ext uri="{BB962C8B-B14F-4D97-AF65-F5344CB8AC3E}">
        <p14:creationId xmlns:p14="http://schemas.microsoft.com/office/powerpoint/2010/main" val="18597245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a:t>
            </a:r>
            <a:r>
              <a:rPr lang="en-US" sz="1200" b="0" i="0" kern="1200" baseline="0" dirty="0">
                <a:solidFill>
                  <a:schemeClr val="tx1"/>
                </a:solidFill>
                <a:effectLst/>
                <a:latin typeface="+mn-lt"/>
                <a:ea typeface="+mn-ea"/>
                <a:cs typeface="+mn-cs"/>
              </a:rPr>
              <a:t> is a good teaser for </a:t>
            </a:r>
            <a:r>
              <a:rPr lang="en-US" sz="1200" b="0" i="0" kern="1200" baseline="0">
                <a:solidFill>
                  <a:schemeClr val="tx1"/>
                </a:solidFill>
                <a:effectLst/>
                <a:latin typeface="+mn-lt"/>
                <a:ea typeface="+mn-ea"/>
                <a:cs typeface="+mn-cs"/>
              </a:rPr>
              <a:t>tomorrow’s section on object-oriented </a:t>
            </a:r>
            <a:r>
              <a:rPr lang="en-US" sz="1200" b="0" i="0" kern="1200" baseline="0" dirty="0">
                <a:solidFill>
                  <a:schemeClr val="tx1"/>
                </a:solidFill>
                <a:effectLst/>
                <a:latin typeface="+mn-lt"/>
                <a:ea typeface="+mn-ea"/>
                <a:cs typeface="+mn-cs"/>
              </a:rPr>
              <a:t>programming.</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Through the process of </a:t>
            </a:r>
            <a:r>
              <a:rPr lang="en-US" sz="1200" b="1" i="0" kern="1200" dirty="0">
                <a:solidFill>
                  <a:schemeClr val="tx1"/>
                </a:solidFill>
                <a:effectLst/>
                <a:latin typeface="+mn-lt"/>
                <a:ea typeface="+mn-ea"/>
                <a:cs typeface="+mn-cs"/>
              </a:rPr>
              <a:t>abstraction</a:t>
            </a:r>
            <a:r>
              <a:rPr lang="en-US" sz="1200" b="0" i="0" kern="1200" dirty="0">
                <a:solidFill>
                  <a:schemeClr val="tx1"/>
                </a:solidFill>
                <a:effectLst/>
                <a:latin typeface="+mn-lt"/>
                <a:ea typeface="+mn-ea"/>
                <a:cs typeface="+mn-cs"/>
              </a:rPr>
              <a:t>, a programmer hides all but the relevant data about an object in order to reduce complexity and increase efficiency.</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Inheritance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OOP</a:t>
            </a:r>
            <a:r>
              <a:rPr lang="en-US" sz="1200" b="0" i="0" kern="1200" dirty="0">
                <a:solidFill>
                  <a:schemeClr val="tx1"/>
                </a:solidFill>
                <a:effectLst/>
                <a:latin typeface="+mn-lt"/>
                <a:ea typeface="+mn-ea"/>
                <a:cs typeface="+mn-cs"/>
              </a:rPr>
              <a:t>) is when an object or </a:t>
            </a:r>
            <a:r>
              <a:rPr lang="en-US" sz="1200" b="1" i="0" kern="1200" dirty="0">
                <a:solidFill>
                  <a:schemeClr val="tx1"/>
                </a:solidFill>
                <a:effectLst/>
                <a:latin typeface="+mn-lt"/>
                <a:ea typeface="+mn-ea"/>
                <a:cs typeface="+mn-cs"/>
              </a:rPr>
              <a:t>class</a:t>
            </a:r>
            <a:r>
              <a:rPr lang="en-US" sz="1200" b="0" i="0" kern="1200" dirty="0">
                <a:solidFill>
                  <a:schemeClr val="tx1"/>
                </a:solidFill>
                <a:effectLst/>
                <a:latin typeface="+mn-lt"/>
                <a:ea typeface="+mn-ea"/>
                <a:cs typeface="+mn-cs"/>
              </a:rPr>
              <a:t> is based on another object (prototypal </a:t>
            </a:r>
            <a:r>
              <a:rPr lang="en-US" sz="1200" b="1" i="0" kern="1200" dirty="0">
                <a:solidFill>
                  <a:schemeClr val="tx1"/>
                </a:solidFill>
                <a:effectLst/>
                <a:latin typeface="+mn-lt"/>
                <a:ea typeface="+mn-ea"/>
                <a:cs typeface="+mn-cs"/>
              </a:rPr>
              <a:t>inheritance</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class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class</a:t>
            </a:r>
            <a:r>
              <a:rPr lang="en-US" sz="1200" b="0" i="0" kern="1200" dirty="0">
                <a:solidFill>
                  <a:schemeClr val="tx1"/>
                </a:solidFill>
                <a:effectLst/>
                <a:latin typeface="+mn-lt"/>
                <a:ea typeface="+mn-ea"/>
                <a:cs typeface="+mn-cs"/>
              </a:rPr>
              <a:t>-based </a:t>
            </a:r>
            <a:r>
              <a:rPr lang="en-US" sz="1200" b="1" i="0" kern="1200" dirty="0">
                <a:solidFill>
                  <a:schemeClr val="tx1"/>
                </a:solidFill>
                <a:effectLst/>
                <a:latin typeface="+mn-lt"/>
                <a:ea typeface="+mn-ea"/>
                <a:cs typeface="+mn-cs"/>
              </a:rPr>
              <a:t>inheritance</a:t>
            </a:r>
            <a:r>
              <a:rPr lang="en-US" sz="1200" b="0" i="0" kern="1200" dirty="0">
                <a:solidFill>
                  <a:schemeClr val="tx1"/>
                </a:solidFill>
                <a:effectLst/>
                <a:latin typeface="+mn-lt"/>
                <a:ea typeface="+mn-ea"/>
                <a:cs typeface="+mn-cs"/>
              </a:rPr>
              <a:t>), using the same implementation (inheriting from an object or </a:t>
            </a:r>
            <a:r>
              <a:rPr lang="en-US" sz="1200" b="1" i="0" kern="1200" dirty="0">
                <a:solidFill>
                  <a:schemeClr val="tx1"/>
                </a:solidFill>
                <a:effectLst/>
                <a:latin typeface="+mn-lt"/>
                <a:ea typeface="+mn-ea"/>
                <a:cs typeface="+mn-cs"/>
              </a:rPr>
              <a:t>class</a:t>
            </a:r>
            <a:r>
              <a:rPr lang="en-US" sz="1200" b="0" i="0" kern="1200" dirty="0">
                <a:solidFill>
                  <a:schemeClr val="tx1"/>
                </a:solidFill>
                <a:effectLst/>
                <a:latin typeface="+mn-lt"/>
                <a:ea typeface="+mn-ea"/>
                <a:cs typeface="+mn-cs"/>
              </a:rPr>
              <a:t>) specifying implementation to maintain the same behavior (realizing an interface; inheriting behavior).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Encapsulation</a:t>
            </a:r>
            <a:r>
              <a:rPr lang="en-US" sz="1200" b="0" i="0" kern="1200" dirty="0">
                <a:solidFill>
                  <a:schemeClr val="tx1"/>
                </a:solidFill>
                <a:effectLst/>
                <a:latin typeface="+mn-lt"/>
                <a:ea typeface="+mn-ea"/>
                <a:cs typeface="+mn-cs"/>
              </a:rPr>
              <a:t> is the packing of data and functions into a single component. The features of </a:t>
            </a:r>
            <a:r>
              <a:rPr lang="en-US" sz="1200" b="1" i="0" kern="1200" dirty="0">
                <a:solidFill>
                  <a:schemeClr val="tx1"/>
                </a:solidFill>
                <a:effectLst/>
                <a:latin typeface="+mn-lt"/>
                <a:ea typeface="+mn-ea"/>
                <a:cs typeface="+mn-cs"/>
              </a:rPr>
              <a:t>encapsulation</a:t>
            </a:r>
            <a:r>
              <a:rPr lang="en-US" sz="1200" b="0" i="0" kern="1200" dirty="0">
                <a:solidFill>
                  <a:schemeClr val="tx1"/>
                </a:solidFill>
                <a:effectLst/>
                <a:latin typeface="+mn-lt"/>
                <a:ea typeface="+mn-ea"/>
                <a:cs typeface="+mn-cs"/>
              </a:rPr>
              <a:t> are supported using classes in most object-oriented </a:t>
            </a:r>
            <a:r>
              <a:rPr lang="en-US" sz="1200" b="1" i="0" kern="1200" dirty="0">
                <a:solidFill>
                  <a:schemeClr val="tx1"/>
                </a:solidFill>
                <a:effectLst/>
                <a:latin typeface="+mn-lt"/>
                <a:ea typeface="+mn-ea"/>
                <a:cs typeface="+mn-cs"/>
              </a:rPr>
              <a:t>programming</a:t>
            </a:r>
            <a:r>
              <a:rPr lang="en-US" sz="1200" b="0" i="0" kern="1200" dirty="0">
                <a:solidFill>
                  <a:schemeClr val="tx1"/>
                </a:solidFill>
                <a:effectLst/>
                <a:latin typeface="+mn-lt"/>
                <a:ea typeface="+mn-ea"/>
                <a:cs typeface="+mn-cs"/>
              </a:rPr>
              <a:t> languages, although other alternatives also exist.</a:t>
            </a:r>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106</a:t>
            </a:fld>
            <a:endParaRPr lang="en-US" dirty="0"/>
          </a:p>
        </p:txBody>
      </p:sp>
    </p:spTree>
    <p:extLst>
      <p:ext uri="{BB962C8B-B14F-4D97-AF65-F5344CB8AC3E}">
        <p14:creationId xmlns:p14="http://schemas.microsoft.com/office/powerpoint/2010/main" val="158706331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7B6BCE-A0F6-4F1D-B95E-EEF0E967C4DE}" type="slidenum">
              <a:rPr lang="en-US" smtClean="0"/>
              <a:t>107</a:t>
            </a:fld>
            <a:endParaRPr lang="en-US" dirty="0"/>
          </a:p>
        </p:txBody>
      </p:sp>
    </p:spTree>
    <p:extLst>
      <p:ext uri="{BB962C8B-B14F-4D97-AF65-F5344CB8AC3E}">
        <p14:creationId xmlns:p14="http://schemas.microsoft.com/office/powerpoint/2010/main" val="208628116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108</a:t>
            </a:fld>
            <a:endParaRPr lang="en-US" dirty="0"/>
          </a:p>
        </p:txBody>
      </p:sp>
    </p:spTree>
    <p:extLst>
      <p:ext uri="{BB962C8B-B14F-4D97-AF65-F5344CB8AC3E}">
        <p14:creationId xmlns:p14="http://schemas.microsoft.com/office/powerpoint/2010/main" val="15870633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a:t>
            </a:r>
            <a:r>
              <a:rPr lang="en-US" sz="1200" b="0" i="0" kern="1200" baseline="0" dirty="0">
                <a:solidFill>
                  <a:schemeClr val="tx1"/>
                </a:solidFill>
                <a:effectLst/>
                <a:latin typeface="+mn-lt"/>
                <a:ea typeface="+mn-ea"/>
                <a:cs typeface="+mn-cs"/>
              </a:rPr>
              <a:t> Account</a:t>
            </a:r>
            <a:r>
              <a:rPr lang="en-US" sz="1200" b="0" i="0" kern="1200" dirty="0">
                <a:solidFill>
                  <a:schemeClr val="tx1"/>
                </a:solidFill>
                <a:effectLst/>
                <a:latin typeface="+mn-lt"/>
                <a:ea typeface="+mn-ea"/>
                <a:cs typeface="+mn-cs"/>
              </a:rPr>
              <a:t> is not a real-world object. Rather, it is a </a:t>
            </a:r>
            <a:r>
              <a:rPr lang="en-US" sz="1200" b="0" i="1" kern="1200" dirty="0">
                <a:solidFill>
                  <a:schemeClr val="tx1"/>
                </a:solidFill>
                <a:effectLst/>
                <a:latin typeface="+mn-lt"/>
                <a:ea typeface="+mn-ea"/>
                <a:cs typeface="+mn-cs"/>
              </a:rPr>
              <a:t>concept</a:t>
            </a:r>
            <a:r>
              <a:rPr lang="en-US" sz="1200" b="0" i="0" kern="1200" dirty="0">
                <a:solidFill>
                  <a:schemeClr val="tx1"/>
                </a:solidFill>
                <a:effectLst/>
                <a:latin typeface="+mn-lt"/>
                <a:ea typeface="+mn-ea"/>
                <a:cs typeface="+mn-cs"/>
              </a:rPr>
              <a:t> that some real-world objects (like checking accounts, debit</a:t>
            </a:r>
            <a:r>
              <a:rPr lang="en-US" sz="1200" b="0" i="0" kern="1200" baseline="0" dirty="0">
                <a:solidFill>
                  <a:schemeClr val="tx1"/>
                </a:solidFill>
                <a:effectLst/>
                <a:latin typeface="+mn-lt"/>
                <a:ea typeface="+mn-ea"/>
                <a:cs typeface="+mn-cs"/>
              </a:rPr>
              <a:t> accounts</a:t>
            </a:r>
            <a:r>
              <a:rPr lang="en-US" sz="1200" b="0" i="0" kern="1200" dirty="0">
                <a:solidFill>
                  <a:schemeClr val="tx1"/>
                </a:solidFill>
                <a:effectLst/>
                <a:latin typeface="+mn-lt"/>
                <a:ea typeface="+mn-ea"/>
                <a:cs typeface="+mn-cs"/>
              </a:rPr>
              <a:t>) embody. We would like to use the fact that each of these objects can be considered an</a:t>
            </a:r>
            <a:r>
              <a:rPr lang="en-US" sz="1200" b="0" i="0" kern="1200" baseline="0" dirty="0">
                <a:solidFill>
                  <a:schemeClr val="tx1"/>
                </a:solidFill>
                <a:effectLst/>
                <a:latin typeface="+mn-lt"/>
                <a:ea typeface="+mn-ea"/>
                <a:cs typeface="+mn-cs"/>
              </a:rPr>
              <a:t> account </a:t>
            </a:r>
            <a:r>
              <a:rPr lang="en-US" sz="1200" b="0" i="0" kern="1200" dirty="0">
                <a:solidFill>
                  <a:schemeClr val="tx1"/>
                </a:solidFill>
                <a:effectLst/>
                <a:latin typeface="+mn-lt"/>
                <a:ea typeface="+mn-ea"/>
                <a:cs typeface="+mn-cs"/>
              </a:rPr>
              <a:t>to remove repeated code. We can do that by creating an</a:t>
            </a:r>
            <a:r>
              <a:rPr lang="en-US" sz="1200" b="0" i="0" kern="1200" baseline="0" dirty="0">
                <a:solidFill>
                  <a:schemeClr val="tx1"/>
                </a:solidFill>
                <a:effectLst/>
                <a:latin typeface="+mn-lt"/>
                <a:ea typeface="+mn-ea"/>
                <a:cs typeface="+mn-cs"/>
              </a:rPr>
              <a:t> Account</a:t>
            </a:r>
            <a:r>
              <a:rPr lang="en-US" sz="1200" b="0" i="0" kern="1200" dirty="0">
                <a:solidFill>
                  <a:schemeClr val="tx1"/>
                </a:solidFill>
                <a:effectLst/>
                <a:latin typeface="+mn-lt"/>
                <a:ea typeface="+mn-ea"/>
                <a:cs typeface="+mn-cs"/>
              </a:rPr>
              <a:t> class:</a:t>
            </a:r>
            <a:endParaRPr lang="en-US" dirty="0"/>
          </a:p>
          <a:p>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110</a:t>
            </a:fld>
            <a:endParaRPr lang="en-US" dirty="0"/>
          </a:p>
        </p:txBody>
      </p:sp>
    </p:spTree>
    <p:extLst>
      <p:ext uri="{BB962C8B-B14F-4D97-AF65-F5344CB8AC3E}">
        <p14:creationId xmlns:p14="http://schemas.microsoft.com/office/powerpoint/2010/main" val="185972459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a:t>
            </a:r>
            <a:r>
              <a:rPr lang="en-US" sz="1200" b="0" i="0" kern="1200" baseline="0" dirty="0">
                <a:solidFill>
                  <a:schemeClr val="tx1"/>
                </a:solidFill>
                <a:effectLst/>
                <a:latin typeface="+mn-lt"/>
                <a:ea typeface="+mn-ea"/>
                <a:cs typeface="+mn-cs"/>
              </a:rPr>
              <a:t> Account</a:t>
            </a:r>
            <a:r>
              <a:rPr lang="en-US" sz="1200" b="0" i="0" kern="1200" dirty="0">
                <a:solidFill>
                  <a:schemeClr val="tx1"/>
                </a:solidFill>
                <a:effectLst/>
                <a:latin typeface="+mn-lt"/>
                <a:ea typeface="+mn-ea"/>
                <a:cs typeface="+mn-cs"/>
              </a:rPr>
              <a:t> is not a real-world object. Rather, it is a </a:t>
            </a:r>
            <a:r>
              <a:rPr lang="en-US" sz="1200" b="0" i="1" kern="1200" dirty="0">
                <a:solidFill>
                  <a:schemeClr val="tx1"/>
                </a:solidFill>
                <a:effectLst/>
                <a:latin typeface="+mn-lt"/>
                <a:ea typeface="+mn-ea"/>
                <a:cs typeface="+mn-cs"/>
              </a:rPr>
              <a:t>concept</a:t>
            </a:r>
            <a:r>
              <a:rPr lang="en-US" sz="1200" b="0" i="0" kern="1200" dirty="0">
                <a:solidFill>
                  <a:schemeClr val="tx1"/>
                </a:solidFill>
                <a:effectLst/>
                <a:latin typeface="+mn-lt"/>
                <a:ea typeface="+mn-ea"/>
                <a:cs typeface="+mn-cs"/>
              </a:rPr>
              <a:t> that some real-world objects (like checking accounts, debit</a:t>
            </a:r>
            <a:r>
              <a:rPr lang="en-US" sz="1200" b="0" i="0" kern="1200" baseline="0" dirty="0">
                <a:solidFill>
                  <a:schemeClr val="tx1"/>
                </a:solidFill>
                <a:effectLst/>
                <a:latin typeface="+mn-lt"/>
                <a:ea typeface="+mn-ea"/>
                <a:cs typeface="+mn-cs"/>
              </a:rPr>
              <a:t> accounts</a:t>
            </a:r>
            <a:r>
              <a:rPr lang="en-US" sz="1200" b="0" i="0" kern="1200" dirty="0">
                <a:solidFill>
                  <a:schemeClr val="tx1"/>
                </a:solidFill>
                <a:effectLst/>
                <a:latin typeface="+mn-lt"/>
                <a:ea typeface="+mn-ea"/>
                <a:cs typeface="+mn-cs"/>
              </a:rPr>
              <a:t>) embody. We would like to use the fact that each of these objects can be considered an</a:t>
            </a:r>
            <a:r>
              <a:rPr lang="en-US" sz="1200" b="0" i="0" kern="1200" baseline="0" dirty="0">
                <a:solidFill>
                  <a:schemeClr val="tx1"/>
                </a:solidFill>
                <a:effectLst/>
                <a:latin typeface="+mn-lt"/>
                <a:ea typeface="+mn-ea"/>
                <a:cs typeface="+mn-cs"/>
              </a:rPr>
              <a:t> account </a:t>
            </a:r>
            <a:r>
              <a:rPr lang="en-US" sz="1200" b="0" i="0" kern="1200" dirty="0">
                <a:solidFill>
                  <a:schemeClr val="tx1"/>
                </a:solidFill>
                <a:effectLst/>
                <a:latin typeface="+mn-lt"/>
                <a:ea typeface="+mn-ea"/>
                <a:cs typeface="+mn-cs"/>
              </a:rPr>
              <a:t>to remove repeated code. We can do that by creating an</a:t>
            </a:r>
            <a:r>
              <a:rPr lang="en-US" sz="1200" b="0" i="0" kern="1200" baseline="0" dirty="0">
                <a:solidFill>
                  <a:schemeClr val="tx1"/>
                </a:solidFill>
                <a:effectLst/>
                <a:latin typeface="+mn-lt"/>
                <a:ea typeface="+mn-ea"/>
                <a:cs typeface="+mn-cs"/>
              </a:rPr>
              <a:t> Account</a:t>
            </a:r>
            <a:r>
              <a:rPr lang="en-US" sz="1200" b="0" i="0" kern="1200" dirty="0">
                <a:solidFill>
                  <a:schemeClr val="tx1"/>
                </a:solidFill>
                <a:effectLst/>
                <a:latin typeface="+mn-lt"/>
                <a:ea typeface="+mn-ea"/>
                <a:cs typeface="+mn-cs"/>
              </a:rPr>
              <a:t> class:</a:t>
            </a:r>
            <a:endParaRPr lang="en-US" dirty="0"/>
          </a:p>
          <a:p>
            <a:endParaRPr lang="en-US" dirty="0"/>
          </a:p>
        </p:txBody>
      </p:sp>
      <p:sp>
        <p:nvSpPr>
          <p:cNvPr id="4" name="Slide Number Placeholder 3"/>
          <p:cNvSpPr>
            <a:spLocks noGrp="1"/>
          </p:cNvSpPr>
          <p:nvPr>
            <p:ph type="sldNum" sz="quarter" idx="10"/>
          </p:nvPr>
        </p:nvSpPr>
        <p:spPr/>
        <p:txBody>
          <a:bodyPr/>
          <a:lstStyle/>
          <a:p>
            <a:fld id="{5F7B6BCE-A0F6-4F1D-B95E-EEF0E967C4DE}" type="slidenum">
              <a:rPr lang="en-US" smtClean="0"/>
              <a:t>111</a:t>
            </a:fld>
            <a:endParaRPr lang="en-US" dirty="0"/>
          </a:p>
        </p:txBody>
      </p:sp>
    </p:spTree>
    <p:extLst>
      <p:ext uri="{BB962C8B-B14F-4D97-AF65-F5344CB8AC3E}">
        <p14:creationId xmlns:p14="http://schemas.microsoft.com/office/powerpoint/2010/main" val="18597245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customXml" Target="../../customXml/item39.x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2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2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55.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26.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20.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1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27.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91.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15.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customXml" Target="../../customXml/item8.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10.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17.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69.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31.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78.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93.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56.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94.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customXml" Target="../../customXml/item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75.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28.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62.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7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4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54.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96.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14.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7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3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customXml" Target="../../customXml/item83.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16.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57.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32.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90.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38.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45.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4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customXml" Target="../../customXml/item4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4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customXml" Target="../../customXml/item4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customXml" Target="../../customXml/item89.xml"/><Relationship Id="rId5" Type="http://schemas.openxmlformats.org/officeDocument/2006/relationships/image" Target="../media/image10.png"/><Relationship Id="rId4" Type="http://schemas.openxmlformats.org/officeDocument/2006/relationships/image" Target="../media/image9.w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slideMaster" Target="../slideMasters/slideMaster2.xml"/><Relationship Id="rId1" Type="http://schemas.openxmlformats.org/officeDocument/2006/relationships/customXml" Target="../../customXml/item63.xml"/><Relationship Id="rId4"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slideMaster" Target="../slideMasters/slideMaster2.xml"/><Relationship Id="rId1" Type="http://schemas.openxmlformats.org/officeDocument/2006/relationships/customXml" Target="../../customXml/item29.xml"/><Relationship Id="rId4" Type="http://schemas.openxmlformats.org/officeDocument/2006/relationships/image" Target="../media/image11.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slideMaster" Target="../slideMasters/slideMaster2.xml"/><Relationship Id="rId1" Type="http://schemas.openxmlformats.org/officeDocument/2006/relationships/customXml" Target="../../customXml/item13.xml"/><Relationship Id="rId4" Type="http://schemas.openxmlformats.org/officeDocument/2006/relationships/image" Target="../media/image1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slideMaster" Target="../slideMasters/slideMaster2.xml"/><Relationship Id="rId1" Type="http://schemas.openxmlformats.org/officeDocument/2006/relationships/customXml" Target="../../customXml/item82.xml"/><Relationship Id="rId4"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slideMaster" Target="../slideMasters/slideMaster2.xml"/><Relationship Id="rId1" Type="http://schemas.openxmlformats.org/officeDocument/2006/relationships/customXml" Target="../../customXml/item48.xml"/><Relationship Id="rId4" Type="http://schemas.openxmlformats.org/officeDocument/2006/relationships/image" Target="../media/image11.png"/></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84.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51.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8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customXml" Target="../../customXml/item67.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99.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71.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60.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21.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18.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37.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72.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70.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66.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19.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customXml" Target="../../customXml/item3.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4.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50.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88.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1.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81.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64.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98.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52.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58.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7.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68.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65.xml"/></Relationships>
</file>

<file path=ppt/slideLayouts/_rels/slideLayout8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59.xml"/></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41.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30.xml"/></Relationships>
</file>

<file path=ppt/slideLayouts/_rels/slideLayout8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53.xml"/></Relationships>
</file>

<file path=ppt/slideLayouts/_rels/slideLayout8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35.xml"/></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74.xml"/></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86.xml"/></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9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customXml" Target="../../customXml/item8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25.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age w/ Imag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1"/>
          <p:cNvSpPr/>
          <p:nvPr/>
        </p:nvSpPr>
        <p:spPr>
          <a:xfrm>
            <a:off x="0" y="536448"/>
            <a:ext cx="9829800" cy="2160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2" name="Title 2"/>
          <p:cNvSpPr>
            <a:spLocks noGrp="1"/>
          </p:cNvSpPr>
          <p:nvPr>
            <p:ph type="ctrTitle" hasCustomPrompt="1"/>
          </p:nvPr>
        </p:nvSpPr>
        <p:spPr>
          <a:xfrm>
            <a:off x="1490472" y="613982"/>
            <a:ext cx="5177658" cy="1565021"/>
          </a:xfrm>
        </p:spPr>
        <p:txBody>
          <a:bodyPr lIns="137160" tIns="137160" rIns="137160" bIns="137160"/>
          <a:lstStyle>
            <a:lvl1pPr algn="l">
              <a:defRPr sz="2700" baseline="0">
                <a:solidFill>
                  <a:schemeClr val="dk2"/>
                </a:solidFill>
              </a:defRPr>
            </a:lvl1pPr>
          </a:lstStyle>
          <a:p>
            <a:r>
              <a:rPr lang="en-US" dirty="0"/>
              <a:t>Click to add title</a:t>
            </a:r>
          </a:p>
        </p:txBody>
      </p:sp>
      <p:sp>
        <p:nvSpPr>
          <p:cNvPr id="3" name="Subtitle 3"/>
          <p:cNvSpPr>
            <a:spLocks noGrp="1"/>
          </p:cNvSpPr>
          <p:nvPr>
            <p:ph type="subTitle" idx="1" hasCustomPrompt="1"/>
          </p:nvPr>
        </p:nvSpPr>
        <p:spPr>
          <a:xfrm>
            <a:off x="1490472" y="2273300"/>
            <a:ext cx="5177658" cy="346362"/>
          </a:xfrm>
          <a:prstGeom prst="rect">
            <a:avLst/>
          </a:prstGeom>
        </p:spPr>
        <p:txBody>
          <a:bodyPr lIns="137160" tIns="0" rIns="137160" bIns="0" anchor="ctr" anchorCtr="0">
            <a:noAutofit/>
          </a:bodyPr>
          <a:lstStyle>
            <a:lvl1pPr marL="0" indent="0" algn="l">
              <a:buNone/>
              <a:defRPr sz="1400" b="0" i="1" baseline="0">
                <a:solidFill>
                  <a:schemeClr val="dk2"/>
                </a:solidFill>
                <a:latin typeface="Franklin Gothic Book" pitchFamily="34" charset="0"/>
              </a:defRPr>
            </a:lvl1pPr>
          </a:lstStyle>
          <a:p>
            <a:r>
              <a:rPr lang="en-US" dirty="0"/>
              <a:t>Click to add subtitle</a:t>
            </a:r>
          </a:p>
        </p:txBody>
      </p:sp>
      <p:sp>
        <p:nvSpPr>
          <p:cNvPr id="10" name="Rectangle 4"/>
          <p:cNvSpPr/>
          <p:nvPr/>
        </p:nvSpPr>
        <p:spPr>
          <a:xfrm>
            <a:off x="0" y="6729984"/>
            <a:ext cx="9829800" cy="8138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1" name="Text Placeholder 5"/>
          <p:cNvSpPr>
            <a:spLocks noGrp="1"/>
          </p:cNvSpPr>
          <p:nvPr>
            <p:ph type="body" sz="quarter" idx="12" hasCustomPrompt="1"/>
          </p:nvPr>
        </p:nvSpPr>
        <p:spPr>
          <a:xfrm>
            <a:off x="1490472" y="6821425"/>
            <a:ext cx="2093976" cy="620818"/>
          </a:xfrm>
        </p:spPr>
        <p:txBody>
          <a:bodyPr lIns="137160" rIns="137160" anchor="ctr">
            <a:noAutofit/>
          </a:bodyPr>
          <a:lstStyle>
            <a:lvl1pPr marL="0" indent="0">
              <a:buNone/>
              <a:defRPr sz="1600" baseline="0">
                <a:solidFill>
                  <a:schemeClr val="accent2"/>
                </a:solidFill>
              </a:defRPr>
            </a:lvl1pPr>
          </a:lstStyle>
          <a:p>
            <a:pPr lvl="0"/>
            <a:r>
              <a:rPr lang="en-US" dirty="0"/>
              <a:t>Click to add date</a:t>
            </a:r>
          </a:p>
        </p:txBody>
      </p:sp>
      <p:sp>
        <p:nvSpPr>
          <p:cNvPr id="14" name="Text Placeholder 6"/>
          <p:cNvSpPr>
            <a:spLocks noGrp="1"/>
          </p:cNvSpPr>
          <p:nvPr>
            <p:ph type="body" sz="quarter" idx="11" hasCustomPrompt="1"/>
          </p:nvPr>
        </p:nvSpPr>
        <p:spPr>
          <a:xfrm>
            <a:off x="7304298" y="6821425"/>
            <a:ext cx="2096015" cy="620818"/>
          </a:xfrm>
          <a:prstGeom prst="rect">
            <a:avLst/>
          </a:prstGeom>
        </p:spPr>
        <p:txBody>
          <a:bodyPr lIns="137160" rIns="137160" anchor="ctr" anchorCtr="0"/>
          <a:lstStyle>
            <a:lvl1pPr marL="0" marR="0" indent="0" algn="l" defTabSz="128016" rtl="0" eaLnBrk="1" fontAlgn="auto" latinLnBrk="0" hangingPunct="1">
              <a:lnSpc>
                <a:spcPct val="100000"/>
              </a:lnSpc>
              <a:spcBef>
                <a:spcPts val="264"/>
              </a:spcBef>
              <a:spcAft>
                <a:spcPts val="0"/>
              </a:spcAft>
              <a:buClrTx/>
              <a:buSzTx/>
              <a:buFontTx/>
              <a:buNone/>
              <a:tabLst/>
              <a:defRPr sz="1600" baseline="0">
                <a:solidFill>
                  <a:schemeClr val="accent2"/>
                </a:solidFill>
              </a:defRPr>
            </a:lvl1pPr>
          </a:lstStyle>
          <a:p>
            <a:r>
              <a:rPr lang="en-US" dirty="0"/>
              <a:t>Place client logo here</a:t>
            </a:r>
          </a:p>
        </p:txBody>
      </p:sp>
      <p:pic>
        <p:nvPicPr>
          <p:cNvPr id="13"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04297" y="760768"/>
            <a:ext cx="2081068" cy="427555"/>
          </a:xfrm>
          <a:prstGeom prst="rect">
            <a:avLst/>
          </a:prstGeom>
        </p:spPr>
      </p:pic>
      <p:sp>
        <p:nvSpPr>
          <p:cNvPr id="26" name="Rectangle 8"/>
          <p:cNvSpPr/>
          <p:nvPr userDrawn="1"/>
        </p:nvSpPr>
        <p:spPr>
          <a:xfrm>
            <a:off x="118872" y="613982"/>
            <a:ext cx="921570" cy="2005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9"/>
          <p:cNvSpPr/>
          <p:nvPr userDrawn="1"/>
        </p:nvSpPr>
        <p:spPr>
          <a:xfrm>
            <a:off x="1122977" y="613982"/>
            <a:ext cx="282769" cy="20056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10"/>
          <p:cNvSpPr/>
          <p:nvPr/>
        </p:nvSpPr>
        <p:spPr>
          <a:xfrm>
            <a:off x="0" y="0"/>
            <a:ext cx="9829800" cy="100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2" name="Footer Placeholder 11"/>
          <p:cNvSpPr>
            <a:spLocks noGrp="1"/>
          </p:cNvSpPr>
          <p:nvPr>
            <p:ph type="ftr" sz="quarter" idx="3"/>
          </p:nvPr>
        </p:nvSpPr>
        <p:spPr>
          <a:xfrm>
            <a:off x="3996873" y="7041523"/>
            <a:ext cx="1836053" cy="244038"/>
          </a:xfrm>
          <a:prstGeom prst="rect">
            <a:avLst/>
          </a:prstGeom>
        </p:spPr>
        <p:txBody>
          <a:bodyPr vert="horz" lIns="0" tIns="0" rIns="0" bIns="0" rtlCol="0" anchor="ctr"/>
          <a:lstStyle>
            <a:lvl1pPr marL="0" indent="0" algn="ctr">
              <a:buNone/>
              <a:defRPr sz="800" baseline="0">
                <a:solidFill>
                  <a:schemeClr val="tx1"/>
                </a:solidFill>
                <a:latin typeface="+mj-lt"/>
              </a:defRPr>
            </a:lvl1pPr>
          </a:lstStyle>
          <a:p>
            <a:r>
              <a:rPr lang="en-US" dirty="0"/>
              <a:t>Click to add footer</a:t>
            </a:r>
          </a:p>
        </p:txBody>
      </p:sp>
    </p:spTree>
    <p:custDataLst>
      <p:custData r:id="rId1"/>
    </p:custDataLst>
    <p:extLst>
      <p:ext uri="{BB962C8B-B14F-4D97-AF65-F5344CB8AC3E}">
        <p14:creationId xmlns:p14="http://schemas.microsoft.com/office/powerpoint/2010/main" val="340378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w/ Key Message">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7" name="Rectangle 2"/>
          <p:cNvSpPr/>
          <p:nvPr/>
        </p:nvSpPr>
        <p:spPr>
          <a:xfrm>
            <a:off x="117287" y="1295595"/>
            <a:ext cx="1288460" cy="5431536"/>
          </a:xfrm>
          <a:prstGeom prst="rect">
            <a:avLst/>
          </a:prstGeom>
          <a:solidFill>
            <a:srgbClr val="DFDDDC"/>
          </a:solidFill>
          <a:ln>
            <a:no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3" name="Text Placeholder 3"/>
          <p:cNvSpPr>
            <a:spLocks noGrp="1"/>
          </p:cNvSpPr>
          <p:nvPr>
            <p:ph type="body" sz="quarter" idx="15" hasCustomPrompt="1"/>
          </p:nvPr>
        </p:nvSpPr>
        <p:spPr>
          <a:xfrm>
            <a:off x="117288" y="1295595"/>
            <a:ext cx="1288459" cy="5431536"/>
          </a:xfrm>
          <a:prstGeom prst="rect">
            <a:avLst/>
          </a:prstGeom>
        </p:spPr>
        <p:txBody>
          <a:bodyPr wrap="square" lIns="73152" tIns="246888" rIns="73152" bIns="0" anchor="t">
            <a:noAutofit/>
          </a:bodyPr>
          <a:lstStyle>
            <a:lvl1pPr marL="0" indent="0">
              <a:buNone/>
              <a:defRPr sz="900"/>
            </a:lvl1pPr>
          </a:lstStyle>
          <a:p>
            <a:r>
              <a:rPr lang="en-US" dirty="0"/>
              <a:t>Click to add key message</a:t>
            </a:r>
          </a:p>
        </p:txBody>
      </p:sp>
      <p:sp>
        <p:nvSpPr>
          <p:cNvPr id="12" name="Footer Placeholder 4"/>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8" name="Slide Number Placeholder 5"/>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703319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6"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5" name="Text Placeholder 2"/>
          <p:cNvSpPr>
            <a:spLocks noGrp="1"/>
          </p:cNvSpPr>
          <p:nvPr>
            <p:ph type="body" sz="quarter" idx="16" hasCustomPrompt="1"/>
          </p:nvPr>
        </p:nvSpPr>
        <p:spPr>
          <a:xfrm>
            <a:off x="501650" y="1409700"/>
            <a:ext cx="8820150" cy="5321300"/>
          </a:xfrm>
          <a:prstGeom prst="rect">
            <a:avLst/>
          </a:prstGeom>
        </p:spPr>
        <p:txBody>
          <a:bodyPr lIns="0" tIns="0" rIns="0" bIns="0">
            <a:noAutofit/>
          </a:bodyPr>
          <a:lstStyle/>
          <a:p>
            <a:pPr lvl="0"/>
            <a:r>
              <a:rPr lang="en-US" dirty="0"/>
              <a:t>Click to add text</a:t>
            </a:r>
          </a:p>
        </p:txBody>
      </p:sp>
      <p:sp>
        <p:nvSpPr>
          <p:cNvPr id="9" name="Footer Placeholder 3"/>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8" name="Slide Number Placeholder 4"/>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30199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w/ Key Message">
    <p:spTree>
      <p:nvGrpSpPr>
        <p:cNvPr id="1" name=""/>
        <p:cNvGrpSpPr/>
        <p:nvPr/>
      </p:nvGrpSpPr>
      <p:grpSpPr>
        <a:xfrm>
          <a:off x="0" y="0"/>
          <a:ext cx="0" cy="0"/>
          <a:chOff x="0" y="0"/>
          <a:chExt cx="0" cy="0"/>
        </a:xfrm>
      </p:grpSpPr>
      <p:sp>
        <p:nvSpPr>
          <p:cNvPr id="10"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5" name="Text Placeholder 2"/>
          <p:cNvSpPr>
            <a:spLocks noGrp="1"/>
          </p:cNvSpPr>
          <p:nvPr>
            <p:ph type="body" sz="quarter" idx="16" hasCustomPrompt="1"/>
          </p:nvPr>
        </p:nvSpPr>
        <p:spPr>
          <a:xfrm>
            <a:off x="1612900" y="1409700"/>
            <a:ext cx="7708900" cy="5321300"/>
          </a:xfrm>
          <a:prstGeom prst="rect">
            <a:avLst/>
          </a:prstGeom>
        </p:spPr>
        <p:txBody>
          <a:bodyPr lIns="0" tIns="0" rIns="0" bIns="0">
            <a:noAutofit/>
          </a:bodyPr>
          <a:lstStyle/>
          <a:p>
            <a:pPr lvl="0"/>
            <a:r>
              <a:rPr lang="en-US" dirty="0"/>
              <a:t>Click to add text</a:t>
            </a:r>
          </a:p>
        </p:txBody>
      </p:sp>
      <p:sp>
        <p:nvSpPr>
          <p:cNvPr id="7" name="Rectangle 3"/>
          <p:cNvSpPr/>
          <p:nvPr userDrawn="1"/>
        </p:nvSpPr>
        <p:spPr>
          <a:xfrm>
            <a:off x="117287" y="1295595"/>
            <a:ext cx="1288460" cy="5431536"/>
          </a:xfrm>
          <a:prstGeom prst="rect">
            <a:avLst/>
          </a:prstGeom>
          <a:solidFill>
            <a:srgbClr val="DFDDDC"/>
          </a:solidFill>
          <a:ln>
            <a:no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2" name="Text Placeholder 4"/>
          <p:cNvSpPr>
            <a:spLocks noGrp="1"/>
          </p:cNvSpPr>
          <p:nvPr>
            <p:ph type="body" sz="quarter" idx="15" hasCustomPrompt="1"/>
          </p:nvPr>
        </p:nvSpPr>
        <p:spPr>
          <a:xfrm>
            <a:off x="117288" y="1295595"/>
            <a:ext cx="1288459" cy="5431536"/>
          </a:xfrm>
          <a:prstGeom prst="rect">
            <a:avLst/>
          </a:prstGeom>
        </p:spPr>
        <p:txBody>
          <a:bodyPr wrap="square" lIns="73152" tIns="246888" rIns="73152" bIns="0" anchor="t">
            <a:noAutofit/>
          </a:bodyPr>
          <a:lstStyle>
            <a:lvl1pPr marL="0" indent="0">
              <a:buNone/>
              <a:defRPr sz="900"/>
            </a:lvl1pPr>
          </a:lstStyle>
          <a:p>
            <a:r>
              <a:rPr lang="en-US" dirty="0"/>
              <a:t>Click to add key message</a:t>
            </a:r>
          </a:p>
        </p:txBody>
      </p:sp>
      <p:sp>
        <p:nvSpPr>
          <p:cNvPr id="9" name="Footer Placeholder 5"/>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8" name="Slide Number Placeholder 6"/>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322172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10"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5" name="Text Placeholder 2"/>
          <p:cNvSpPr>
            <a:spLocks noGrp="1"/>
          </p:cNvSpPr>
          <p:nvPr>
            <p:ph type="body" sz="quarter" idx="16" hasCustomPrompt="1"/>
          </p:nvPr>
        </p:nvSpPr>
        <p:spPr>
          <a:xfrm>
            <a:off x="501650" y="1409700"/>
            <a:ext cx="4318000" cy="5321300"/>
          </a:xfrm>
          <a:prstGeom prst="rect">
            <a:avLst/>
          </a:prstGeom>
        </p:spPr>
        <p:txBody>
          <a:bodyPr lIns="0" tIns="0" rIns="0" bIns="0">
            <a:noAutofit/>
          </a:bodyPr>
          <a:lstStyle/>
          <a:p>
            <a:pPr lvl="0"/>
            <a:r>
              <a:rPr lang="en-US" dirty="0"/>
              <a:t>Click to add text</a:t>
            </a:r>
          </a:p>
        </p:txBody>
      </p:sp>
      <p:sp>
        <p:nvSpPr>
          <p:cNvPr id="8" name="Text Placeholder 3"/>
          <p:cNvSpPr>
            <a:spLocks noGrp="1"/>
          </p:cNvSpPr>
          <p:nvPr>
            <p:ph type="body" sz="quarter" idx="17" hasCustomPrompt="1"/>
          </p:nvPr>
        </p:nvSpPr>
        <p:spPr>
          <a:xfrm>
            <a:off x="5003800" y="1409700"/>
            <a:ext cx="4318000" cy="5321300"/>
          </a:xfrm>
          <a:prstGeom prst="rect">
            <a:avLst/>
          </a:prstGeom>
        </p:spPr>
        <p:txBody>
          <a:bodyPr lIns="0" tIns="0" rIns="0" bIns="0">
            <a:noAutofit/>
          </a:bodyPr>
          <a:lstStyle/>
          <a:p>
            <a:pPr lvl="0"/>
            <a:r>
              <a:rPr lang="en-US" dirty="0"/>
              <a:t>Click to add text</a:t>
            </a:r>
          </a:p>
        </p:txBody>
      </p:sp>
      <p:sp>
        <p:nvSpPr>
          <p:cNvPr id="9" name="Footer Placeholder 4"/>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7" name="Slide Number Placeholder 5"/>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20878501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w/ Key Message">
    <p:spTree>
      <p:nvGrpSpPr>
        <p:cNvPr id="1" name=""/>
        <p:cNvGrpSpPr/>
        <p:nvPr/>
      </p:nvGrpSpPr>
      <p:grpSpPr>
        <a:xfrm>
          <a:off x="0" y="0"/>
          <a:ext cx="0" cy="0"/>
          <a:chOff x="0" y="0"/>
          <a:chExt cx="0" cy="0"/>
        </a:xfrm>
      </p:grpSpPr>
      <p:sp>
        <p:nvSpPr>
          <p:cNvPr id="10"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5" name="Text Placeholder 2"/>
          <p:cNvSpPr>
            <a:spLocks noGrp="1"/>
          </p:cNvSpPr>
          <p:nvPr>
            <p:ph type="body" sz="quarter" idx="16" hasCustomPrompt="1"/>
          </p:nvPr>
        </p:nvSpPr>
        <p:spPr>
          <a:xfrm>
            <a:off x="1612900" y="1409700"/>
            <a:ext cx="3759200" cy="5321300"/>
          </a:xfrm>
          <a:prstGeom prst="rect">
            <a:avLst/>
          </a:prstGeom>
        </p:spPr>
        <p:txBody>
          <a:bodyPr lIns="0" tIns="0" rIns="0" bIns="0">
            <a:noAutofit/>
          </a:bodyPr>
          <a:lstStyle/>
          <a:p>
            <a:pPr lvl="0"/>
            <a:r>
              <a:rPr lang="en-US" dirty="0"/>
              <a:t>Click to add text</a:t>
            </a:r>
          </a:p>
        </p:txBody>
      </p:sp>
      <p:sp>
        <p:nvSpPr>
          <p:cNvPr id="9" name="Text Placeholder 3"/>
          <p:cNvSpPr>
            <a:spLocks noGrp="1"/>
          </p:cNvSpPr>
          <p:nvPr>
            <p:ph type="body" sz="quarter" idx="17" hasCustomPrompt="1"/>
          </p:nvPr>
        </p:nvSpPr>
        <p:spPr>
          <a:xfrm>
            <a:off x="5562600" y="1409700"/>
            <a:ext cx="3759200" cy="5321300"/>
          </a:xfrm>
          <a:prstGeom prst="rect">
            <a:avLst/>
          </a:prstGeom>
        </p:spPr>
        <p:txBody>
          <a:bodyPr lIns="0" tIns="0" rIns="0" bIns="0">
            <a:noAutofit/>
          </a:bodyPr>
          <a:lstStyle/>
          <a:p>
            <a:pPr lvl="0"/>
            <a:r>
              <a:rPr lang="en-US" dirty="0"/>
              <a:t>Click to add text</a:t>
            </a:r>
          </a:p>
        </p:txBody>
      </p:sp>
      <p:sp>
        <p:nvSpPr>
          <p:cNvPr id="7" name="Rectangle 4"/>
          <p:cNvSpPr/>
          <p:nvPr/>
        </p:nvSpPr>
        <p:spPr>
          <a:xfrm>
            <a:off x="117287" y="1295595"/>
            <a:ext cx="1288460" cy="5431535"/>
          </a:xfrm>
          <a:prstGeom prst="rect">
            <a:avLst/>
          </a:prstGeom>
          <a:solidFill>
            <a:srgbClr val="DFDDDC"/>
          </a:solidFill>
          <a:ln>
            <a:no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6" name="Text Placeholder 5"/>
          <p:cNvSpPr>
            <a:spLocks noGrp="1"/>
          </p:cNvSpPr>
          <p:nvPr>
            <p:ph type="body" sz="quarter" idx="15" hasCustomPrompt="1"/>
          </p:nvPr>
        </p:nvSpPr>
        <p:spPr>
          <a:xfrm>
            <a:off x="117288" y="1295595"/>
            <a:ext cx="1288459" cy="5431536"/>
          </a:xfrm>
          <a:prstGeom prst="rect">
            <a:avLst/>
          </a:prstGeom>
        </p:spPr>
        <p:txBody>
          <a:bodyPr wrap="square" lIns="73152" tIns="246888" rIns="73152" bIns="0" anchor="t">
            <a:noAutofit/>
          </a:bodyPr>
          <a:lstStyle>
            <a:lvl1pPr marL="0" indent="0">
              <a:buNone/>
              <a:defRPr sz="900"/>
            </a:lvl1pPr>
          </a:lstStyle>
          <a:p>
            <a:r>
              <a:rPr lang="en-US" dirty="0"/>
              <a:t>Click to add key message</a:t>
            </a:r>
          </a:p>
        </p:txBody>
      </p:sp>
      <p:sp>
        <p:nvSpPr>
          <p:cNvPr id="14" name="Footer Placeholder 6"/>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13" name="Slide Number Placeholder 7"/>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39722866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8"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5" name="Text Placeholder 2"/>
          <p:cNvSpPr>
            <a:spLocks noGrp="1"/>
          </p:cNvSpPr>
          <p:nvPr>
            <p:ph type="body" sz="quarter" idx="16" hasCustomPrompt="1"/>
          </p:nvPr>
        </p:nvSpPr>
        <p:spPr>
          <a:xfrm>
            <a:off x="501650" y="1409700"/>
            <a:ext cx="2817241" cy="5321300"/>
          </a:xfrm>
          <a:prstGeom prst="rect">
            <a:avLst/>
          </a:prstGeom>
        </p:spPr>
        <p:txBody>
          <a:bodyPr lIns="0" tIns="0" rIns="0" bIns="0">
            <a:noAutofit/>
          </a:bodyPr>
          <a:lstStyle/>
          <a:p>
            <a:pPr lvl="0"/>
            <a:r>
              <a:rPr lang="en-US" dirty="0"/>
              <a:t>Click to add text</a:t>
            </a:r>
          </a:p>
        </p:txBody>
      </p:sp>
      <p:sp>
        <p:nvSpPr>
          <p:cNvPr id="11" name="Text Placeholder 3"/>
          <p:cNvSpPr>
            <a:spLocks noGrp="1"/>
          </p:cNvSpPr>
          <p:nvPr>
            <p:ph type="body" sz="quarter" idx="18" hasCustomPrompt="1"/>
          </p:nvPr>
        </p:nvSpPr>
        <p:spPr>
          <a:xfrm>
            <a:off x="3503041" y="1409700"/>
            <a:ext cx="2817241" cy="5321300"/>
          </a:xfrm>
          <a:prstGeom prst="rect">
            <a:avLst/>
          </a:prstGeom>
        </p:spPr>
        <p:txBody>
          <a:bodyPr lIns="0" tIns="0" rIns="0" bIns="0">
            <a:noAutofit/>
          </a:bodyPr>
          <a:lstStyle/>
          <a:p>
            <a:pPr lvl="0"/>
            <a:r>
              <a:rPr lang="en-US" dirty="0"/>
              <a:t>Click to add text</a:t>
            </a:r>
          </a:p>
        </p:txBody>
      </p:sp>
      <p:sp>
        <p:nvSpPr>
          <p:cNvPr id="10" name="Text Placeholder 4"/>
          <p:cNvSpPr>
            <a:spLocks noGrp="1"/>
          </p:cNvSpPr>
          <p:nvPr>
            <p:ph type="body" sz="quarter" idx="17" hasCustomPrompt="1"/>
          </p:nvPr>
        </p:nvSpPr>
        <p:spPr>
          <a:xfrm>
            <a:off x="6504559" y="1409700"/>
            <a:ext cx="2817241" cy="5321300"/>
          </a:xfrm>
          <a:prstGeom prst="rect">
            <a:avLst/>
          </a:prstGeom>
        </p:spPr>
        <p:txBody>
          <a:bodyPr lIns="0" tIns="0" rIns="0" bIns="0">
            <a:noAutofit/>
          </a:bodyPr>
          <a:lstStyle/>
          <a:p>
            <a:pPr lvl="0"/>
            <a:r>
              <a:rPr lang="en-US" dirty="0"/>
              <a:t>Click to add text</a:t>
            </a:r>
          </a:p>
        </p:txBody>
      </p:sp>
      <p:sp>
        <p:nvSpPr>
          <p:cNvPr id="13" name="Footer Placeholder 5"/>
          <p:cNvSpPr>
            <a:spLocks noGrp="1"/>
          </p:cNvSpPr>
          <p:nvPr>
            <p:ph type="ftr" sz="quarter" idx="3"/>
          </p:nvPr>
        </p:nvSpPr>
        <p:spPr>
          <a:xfrm>
            <a:off x="7493000" y="7083276"/>
            <a:ext cx="1828800"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12" name="Slide Number Placeholder 6"/>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3801116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umns w/ Key Message">
    <p:spTree>
      <p:nvGrpSpPr>
        <p:cNvPr id="1" name=""/>
        <p:cNvGrpSpPr/>
        <p:nvPr/>
      </p:nvGrpSpPr>
      <p:grpSpPr>
        <a:xfrm>
          <a:off x="0" y="0"/>
          <a:ext cx="0" cy="0"/>
          <a:chOff x="0" y="0"/>
          <a:chExt cx="0" cy="0"/>
        </a:xfrm>
      </p:grpSpPr>
      <p:sp>
        <p:nvSpPr>
          <p:cNvPr id="12"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5" name="Text Placeholder 2"/>
          <p:cNvSpPr>
            <a:spLocks noGrp="1"/>
          </p:cNvSpPr>
          <p:nvPr>
            <p:ph type="body" sz="quarter" idx="16" hasCustomPrompt="1"/>
          </p:nvPr>
        </p:nvSpPr>
        <p:spPr>
          <a:xfrm>
            <a:off x="1612900" y="1409700"/>
            <a:ext cx="2446782" cy="5321300"/>
          </a:xfrm>
          <a:prstGeom prst="rect">
            <a:avLst/>
          </a:prstGeom>
        </p:spPr>
        <p:txBody>
          <a:bodyPr lIns="0" tIns="0" rIns="0" bIns="0">
            <a:noAutofit/>
          </a:bodyPr>
          <a:lstStyle/>
          <a:p>
            <a:pPr lvl="0"/>
            <a:r>
              <a:rPr lang="en-US" dirty="0"/>
              <a:t>Click to add text</a:t>
            </a:r>
          </a:p>
        </p:txBody>
      </p:sp>
      <p:sp>
        <p:nvSpPr>
          <p:cNvPr id="11" name="Text Placeholder 3"/>
          <p:cNvSpPr>
            <a:spLocks noGrp="1"/>
          </p:cNvSpPr>
          <p:nvPr>
            <p:ph type="body" sz="quarter" idx="18" hasCustomPrompt="1"/>
          </p:nvPr>
        </p:nvSpPr>
        <p:spPr>
          <a:xfrm>
            <a:off x="4243832" y="1409700"/>
            <a:ext cx="2446782" cy="5321300"/>
          </a:xfrm>
          <a:prstGeom prst="rect">
            <a:avLst/>
          </a:prstGeom>
        </p:spPr>
        <p:txBody>
          <a:bodyPr lIns="0" tIns="0" rIns="0" bIns="0">
            <a:noAutofit/>
          </a:bodyPr>
          <a:lstStyle/>
          <a:p>
            <a:pPr lvl="0"/>
            <a:r>
              <a:rPr lang="en-US" dirty="0"/>
              <a:t>Click to add text</a:t>
            </a:r>
          </a:p>
        </p:txBody>
      </p:sp>
      <p:sp>
        <p:nvSpPr>
          <p:cNvPr id="10" name="Text Placeholder 4"/>
          <p:cNvSpPr>
            <a:spLocks noGrp="1"/>
          </p:cNvSpPr>
          <p:nvPr>
            <p:ph type="body" sz="quarter" idx="17" hasCustomPrompt="1"/>
          </p:nvPr>
        </p:nvSpPr>
        <p:spPr>
          <a:xfrm>
            <a:off x="6875018" y="1409699"/>
            <a:ext cx="2446782" cy="5321300"/>
          </a:xfrm>
          <a:prstGeom prst="rect">
            <a:avLst/>
          </a:prstGeom>
        </p:spPr>
        <p:txBody>
          <a:bodyPr lIns="0" tIns="0" rIns="0" bIns="0">
            <a:noAutofit/>
          </a:bodyPr>
          <a:lstStyle/>
          <a:p>
            <a:pPr lvl="0"/>
            <a:r>
              <a:rPr lang="en-US" dirty="0"/>
              <a:t>Click to add text</a:t>
            </a:r>
          </a:p>
        </p:txBody>
      </p:sp>
      <p:sp>
        <p:nvSpPr>
          <p:cNvPr id="7" name="Rectangle 5"/>
          <p:cNvSpPr/>
          <p:nvPr/>
        </p:nvSpPr>
        <p:spPr>
          <a:xfrm>
            <a:off x="117287" y="1295595"/>
            <a:ext cx="1288460" cy="5431536"/>
          </a:xfrm>
          <a:prstGeom prst="rect">
            <a:avLst/>
          </a:prstGeom>
          <a:solidFill>
            <a:srgbClr val="DFDDDC"/>
          </a:solidFill>
          <a:ln>
            <a:no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8" name="Text Placeholder 6"/>
          <p:cNvSpPr>
            <a:spLocks noGrp="1"/>
          </p:cNvSpPr>
          <p:nvPr>
            <p:ph type="body" sz="quarter" idx="15" hasCustomPrompt="1"/>
          </p:nvPr>
        </p:nvSpPr>
        <p:spPr>
          <a:xfrm>
            <a:off x="117288" y="1295595"/>
            <a:ext cx="1288459" cy="5431536"/>
          </a:xfrm>
          <a:prstGeom prst="rect">
            <a:avLst/>
          </a:prstGeom>
        </p:spPr>
        <p:txBody>
          <a:bodyPr wrap="square" lIns="73152" tIns="246888" rIns="73152" bIns="0" anchor="t">
            <a:noAutofit/>
          </a:bodyPr>
          <a:lstStyle>
            <a:lvl1pPr marL="0" indent="0">
              <a:buNone/>
              <a:defRPr sz="900"/>
            </a:lvl1pPr>
          </a:lstStyle>
          <a:p>
            <a:r>
              <a:rPr lang="en-US" dirty="0"/>
              <a:t>Click to add key message</a:t>
            </a:r>
          </a:p>
        </p:txBody>
      </p:sp>
      <p:sp>
        <p:nvSpPr>
          <p:cNvPr id="17" name="Footer Placeholder 7"/>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16" name="Slide Number Placeholder 8"/>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2154065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Rows">
    <p:spTree>
      <p:nvGrpSpPr>
        <p:cNvPr id="1" name=""/>
        <p:cNvGrpSpPr/>
        <p:nvPr/>
      </p:nvGrpSpPr>
      <p:grpSpPr>
        <a:xfrm>
          <a:off x="0" y="0"/>
          <a:ext cx="0" cy="0"/>
          <a:chOff x="0" y="0"/>
          <a:chExt cx="0" cy="0"/>
        </a:xfrm>
      </p:grpSpPr>
      <p:sp>
        <p:nvSpPr>
          <p:cNvPr id="8"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5" name="Text Placeholder 2"/>
          <p:cNvSpPr>
            <a:spLocks noGrp="1"/>
          </p:cNvSpPr>
          <p:nvPr>
            <p:ph type="body" sz="quarter" idx="16" hasCustomPrompt="1"/>
          </p:nvPr>
        </p:nvSpPr>
        <p:spPr>
          <a:xfrm>
            <a:off x="501650" y="1409700"/>
            <a:ext cx="8820150" cy="2616200"/>
          </a:xfrm>
          <a:prstGeom prst="rect">
            <a:avLst/>
          </a:prstGeom>
        </p:spPr>
        <p:txBody>
          <a:bodyPr lIns="0" tIns="0" rIns="0" bIns="0">
            <a:noAutofit/>
          </a:bodyPr>
          <a:lstStyle/>
          <a:p>
            <a:pPr lvl="0"/>
            <a:r>
              <a:rPr lang="en-US" dirty="0"/>
              <a:t>Click to add text</a:t>
            </a:r>
          </a:p>
        </p:txBody>
      </p:sp>
      <p:sp>
        <p:nvSpPr>
          <p:cNvPr id="6" name="Text Placeholder 3"/>
          <p:cNvSpPr>
            <a:spLocks noGrp="1"/>
          </p:cNvSpPr>
          <p:nvPr>
            <p:ph type="body" sz="quarter" idx="17" hasCustomPrompt="1"/>
          </p:nvPr>
        </p:nvSpPr>
        <p:spPr>
          <a:xfrm>
            <a:off x="501650" y="4114800"/>
            <a:ext cx="8820150" cy="2616200"/>
          </a:xfrm>
          <a:prstGeom prst="rect">
            <a:avLst/>
          </a:prstGeom>
        </p:spPr>
        <p:txBody>
          <a:bodyPr lIns="0" tIns="0" rIns="0" bIns="0">
            <a:noAutofit/>
          </a:bodyPr>
          <a:lstStyle/>
          <a:p>
            <a:pPr lvl="0"/>
            <a:r>
              <a:rPr lang="en-US" dirty="0"/>
              <a:t>Click to add text</a:t>
            </a:r>
          </a:p>
        </p:txBody>
      </p:sp>
      <p:sp>
        <p:nvSpPr>
          <p:cNvPr id="10" name="Footer Placeholder 4"/>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7" name="Slide Number Placeholder 5"/>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6080799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Rows w/ Key Message">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5" name="Text Placeholder 2"/>
          <p:cNvSpPr>
            <a:spLocks noGrp="1"/>
          </p:cNvSpPr>
          <p:nvPr>
            <p:ph type="body" sz="quarter" idx="16" hasCustomPrompt="1"/>
          </p:nvPr>
        </p:nvSpPr>
        <p:spPr>
          <a:xfrm>
            <a:off x="1612900" y="1409700"/>
            <a:ext cx="7708900" cy="2616200"/>
          </a:xfrm>
          <a:prstGeom prst="rect">
            <a:avLst/>
          </a:prstGeom>
        </p:spPr>
        <p:txBody>
          <a:bodyPr lIns="0" tIns="0" rIns="0" bIns="0">
            <a:noAutofit/>
          </a:bodyPr>
          <a:lstStyle/>
          <a:p>
            <a:pPr lvl="0"/>
            <a:r>
              <a:rPr lang="en-US" dirty="0"/>
              <a:t>Click to add text</a:t>
            </a:r>
          </a:p>
        </p:txBody>
      </p:sp>
      <p:sp>
        <p:nvSpPr>
          <p:cNvPr id="10" name="Text Placeholder 3"/>
          <p:cNvSpPr>
            <a:spLocks noGrp="1"/>
          </p:cNvSpPr>
          <p:nvPr>
            <p:ph type="body" sz="quarter" idx="17" hasCustomPrompt="1"/>
          </p:nvPr>
        </p:nvSpPr>
        <p:spPr>
          <a:xfrm>
            <a:off x="1612900" y="4114800"/>
            <a:ext cx="7708900" cy="2616200"/>
          </a:xfrm>
          <a:prstGeom prst="rect">
            <a:avLst/>
          </a:prstGeom>
        </p:spPr>
        <p:txBody>
          <a:bodyPr lIns="0" tIns="0" rIns="0" bIns="0">
            <a:noAutofit/>
          </a:bodyPr>
          <a:lstStyle/>
          <a:p>
            <a:pPr lvl="0"/>
            <a:r>
              <a:rPr lang="en-US" dirty="0"/>
              <a:t>Click to add text</a:t>
            </a:r>
          </a:p>
        </p:txBody>
      </p:sp>
      <p:sp>
        <p:nvSpPr>
          <p:cNvPr id="7" name="Rectangle 4"/>
          <p:cNvSpPr/>
          <p:nvPr userDrawn="1"/>
        </p:nvSpPr>
        <p:spPr>
          <a:xfrm>
            <a:off x="117287" y="1295595"/>
            <a:ext cx="1288460" cy="5431536"/>
          </a:xfrm>
          <a:prstGeom prst="rect">
            <a:avLst/>
          </a:prstGeom>
          <a:solidFill>
            <a:srgbClr val="DFDDDC"/>
          </a:solidFill>
          <a:ln>
            <a:no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4" name="Text Placeholder 5"/>
          <p:cNvSpPr>
            <a:spLocks noGrp="1"/>
          </p:cNvSpPr>
          <p:nvPr>
            <p:ph type="body" sz="quarter" idx="15" hasCustomPrompt="1"/>
          </p:nvPr>
        </p:nvSpPr>
        <p:spPr>
          <a:xfrm>
            <a:off x="117288" y="1295595"/>
            <a:ext cx="1288459" cy="5431536"/>
          </a:xfrm>
          <a:prstGeom prst="rect">
            <a:avLst/>
          </a:prstGeom>
        </p:spPr>
        <p:txBody>
          <a:bodyPr wrap="square" lIns="73152" tIns="246888" rIns="73152" bIns="0" anchor="t">
            <a:noAutofit/>
          </a:bodyPr>
          <a:lstStyle>
            <a:lvl1pPr marL="0" indent="0">
              <a:buNone/>
              <a:defRPr sz="900"/>
            </a:lvl1pPr>
          </a:lstStyle>
          <a:p>
            <a:r>
              <a:rPr lang="en-US" dirty="0"/>
              <a:t>Click to add key message</a:t>
            </a:r>
          </a:p>
        </p:txBody>
      </p:sp>
      <p:sp>
        <p:nvSpPr>
          <p:cNvPr id="13" name="Footer Placeholder 6"/>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12" name="Slide Number Placeholder 7"/>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26385408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Column &amp; Chart">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6" name="Text Placeholder 2"/>
          <p:cNvSpPr>
            <a:spLocks noGrp="1"/>
          </p:cNvSpPr>
          <p:nvPr>
            <p:ph type="body" sz="quarter" idx="17" hasCustomPrompt="1"/>
          </p:nvPr>
        </p:nvSpPr>
        <p:spPr>
          <a:xfrm>
            <a:off x="501650" y="1409700"/>
            <a:ext cx="2878582" cy="5321300"/>
          </a:xfrm>
          <a:prstGeom prst="rect">
            <a:avLst/>
          </a:prstGeom>
        </p:spPr>
        <p:txBody>
          <a:bodyPr lIns="0" tIns="0" rIns="0" bIns="0">
            <a:noAutofit/>
          </a:bodyPr>
          <a:lstStyle/>
          <a:p>
            <a:pPr lvl="0"/>
            <a:r>
              <a:rPr lang="en-US" dirty="0"/>
              <a:t>Click to add text</a:t>
            </a:r>
          </a:p>
        </p:txBody>
      </p:sp>
      <p:sp>
        <p:nvSpPr>
          <p:cNvPr id="5" name="Text Placeholder 3"/>
          <p:cNvSpPr>
            <a:spLocks noGrp="1"/>
          </p:cNvSpPr>
          <p:nvPr>
            <p:ph type="body" sz="quarter" idx="16" hasCustomPrompt="1"/>
          </p:nvPr>
        </p:nvSpPr>
        <p:spPr>
          <a:xfrm>
            <a:off x="3564509" y="1409700"/>
            <a:ext cx="5757291" cy="5321300"/>
          </a:xfrm>
          <a:prstGeom prst="rect">
            <a:avLst/>
          </a:prstGeom>
        </p:spPr>
        <p:txBody>
          <a:bodyPr lIns="0" tIns="0" rIns="0" bIns="0">
            <a:noAutofit/>
          </a:bodyPr>
          <a:lstStyle/>
          <a:p>
            <a:pPr lvl="0"/>
            <a:r>
              <a:rPr lang="en-US" dirty="0"/>
              <a:t>Click to add text</a:t>
            </a:r>
          </a:p>
        </p:txBody>
      </p:sp>
      <p:sp>
        <p:nvSpPr>
          <p:cNvPr id="10" name="Footer Placeholder 4"/>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9" name="Slide Number Placeholder 5"/>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3146035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w/o Image">
    <p:spTree>
      <p:nvGrpSpPr>
        <p:cNvPr id="1" name=""/>
        <p:cNvGrpSpPr/>
        <p:nvPr/>
      </p:nvGrpSpPr>
      <p:grpSpPr>
        <a:xfrm>
          <a:off x="0" y="0"/>
          <a:ext cx="0" cy="0"/>
          <a:chOff x="0" y="0"/>
          <a:chExt cx="0" cy="0"/>
        </a:xfrm>
      </p:grpSpPr>
      <p:sp>
        <p:nvSpPr>
          <p:cNvPr id="11" name="Rectangle 1"/>
          <p:cNvSpPr/>
          <p:nvPr userDrawn="1"/>
        </p:nvSpPr>
        <p:spPr>
          <a:xfrm>
            <a:off x="1488281" y="2369724"/>
            <a:ext cx="8222457" cy="20056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endParaRPr lang="en-US" dirty="0"/>
          </a:p>
        </p:txBody>
      </p:sp>
      <p:sp>
        <p:nvSpPr>
          <p:cNvPr id="9" name="Title 2"/>
          <p:cNvSpPr>
            <a:spLocks noGrp="1" noChangeAspect="1"/>
          </p:cNvSpPr>
          <p:nvPr>
            <p:ph type="ctrTitle" hasCustomPrompt="1"/>
          </p:nvPr>
        </p:nvSpPr>
        <p:spPr>
          <a:xfrm>
            <a:off x="1487490" y="2369726"/>
            <a:ext cx="8223248" cy="2003298"/>
          </a:xfrm>
          <a:prstGeom prst="rect">
            <a:avLst/>
          </a:prstGeom>
        </p:spPr>
        <p:txBody>
          <a:bodyPr vert="horz" lIns="137160" tIns="137160" rIns="137160" bIns="137160" rtlCol="0" anchor="ctr" anchorCtr="0">
            <a:noAutofit/>
          </a:bodyPr>
          <a:lstStyle>
            <a:lvl1pPr>
              <a:defRPr sz="2700" baseline="0">
                <a:solidFill>
                  <a:schemeClr val="bg1"/>
                </a:solidFill>
              </a:defRPr>
            </a:lvl1pPr>
          </a:lstStyle>
          <a:p>
            <a:r>
              <a:rPr lang="en-US" dirty="0"/>
              <a:t>Click to add title</a:t>
            </a:r>
          </a:p>
        </p:txBody>
      </p:sp>
      <p:sp>
        <p:nvSpPr>
          <p:cNvPr id="2" name="Subtitle 3"/>
          <p:cNvSpPr>
            <a:spLocks noGrp="1"/>
          </p:cNvSpPr>
          <p:nvPr>
            <p:ph type="subTitle" idx="1" hasCustomPrompt="1"/>
          </p:nvPr>
        </p:nvSpPr>
        <p:spPr>
          <a:xfrm>
            <a:off x="1488281" y="3771901"/>
            <a:ext cx="8222457" cy="603504"/>
          </a:xfrm>
          <a:prstGeom prst="rect">
            <a:avLst/>
          </a:prstGeom>
        </p:spPr>
        <p:txBody>
          <a:bodyPr lIns="137160" tIns="137160" rIns="137160" bIns="137160" anchor="ctr" anchorCtr="0">
            <a:noAutofit/>
          </a:bodyPr>
          <a:lstStyle>
            <a:lvl1pPr marL="0" indent="0" algn="l">
              <a:buNone/>
              <a:defRPr sz="1400" b="0" i="1" baseline="0">
                <a:solidFill>
                  <a:schemeClr val="bg1"/>
                </a:solidFill>
                <a:latin typeface="Franklin Gothic Book" pitchFamily="34" charset="0"/>
              </a:defRPr>
            </a:lvl1pPr>
          </a:lstStyle>
          <a:p>
            <a:r>
              <a:rPr lang="en-US" dirty="0"/>
              <a:t>Click to add subtitle</a:t>
            </a:r>
          </a:p>
        </p:txBody>
      </p:sp>
      <p:sp>
        <p:nvSpPr>
          <p:cNvPr id="3" name="Text Placeholder 4"/>
          <p:cNvSpPr>
            <a:spLocks noGrp="1"/>
          </p:cNvSpPr>
          <p:nvPr>
            <p:ph type="body" sz="quarter" idx="10" hasCustomPrompt="1"/>
          </p:nvPr>
        </p:nvSpPr>
        <p:spPr>
          <a:xfrm>
            <a:off x="1490472" y="6777418"/>
            <a:ext cx="1828800" cy="220663"/>
          </a:xfrm>
        </p:spPr>
        <p:txBody>
          <a:bodyPr lIns="91440" rIns="0" anchor="b" anchorCtr="0"/>
          <a:lstStyle>
            <a:lvl1pPr marL="0" marR="0" indent="0" algn="l" defTabSz="128016" rtl="0" eaLnBrk="1" fontAlgn="auto" latinLnBrk="0" hangingPunct="1">
              <a:lnSpc>
                <a:spcPct val="100000"/>
              </a:lnSpc>
              <a:spcBef>
                <a:spcPts val="264"/>
              </a:spcBef>
              <a:spcAft>
                <a:spcPts val="0"/>
              </a:spcAft>
              <a:buClrTx/>
              <a:buSzTx/>
              <a:buFontTx/>
              <a:buNone/>
              <a:tabLst/>
              <a:defRPr sz="1200" i="1" baseline="0">
                <a:solidFill>
                  <a:schemeClr val="accent1"/>
                </a:solidFill>
                <a:latin typeface="+mj-lt"/>
              </a:defRPr>
            </a:lvl1pPr>
          </a:lstStyle>
          <a:p>
            <a:pPr marL="0" marR="0" lvl="0" indent="0" algn="l" defTabSz="128016" rtl="0" eaLnBrk="1" fontAlgn="auto" latinLnBrk="0" hangingPunct="1">
              <a:lnSpc>
                <a:spcPct val="100000"/>
              </a:lnSpc>
              <a:spcBef>
                <a:spcPts val="264"/>
              </a:spcBef>
              <a:spcAft>
                <a:spcPts val="0"/>
              </a:spcAft>
              <a:buClrTx/>
              <a:buSzTx/>
              <a:buFontTx/>
              <a:buNone/>
              <a:tabLst/>
              <a:defRPr/>
            </a:pPr>
            <a:r>
              <a:rPr lang="en-US" dirty="0"/>
              <a:t>Click to add date</a:t>
            </a:r>
            <a:endParaRPr lang="en-US" sz="1200" i="1" dirty="0">
              <a:solidFill>
                <a:schemeClr val="accent1"/>
              </a:solidFill>
              <a:latin typeface="+mj-lt"/>
            </a:endParaRPr>
          </a:p>
        </p:txBody>
      </p:sp>
      <p:sp>
        <p:nvSpPr>
          <p:cNvPr id="4" name="Text Box 5"/>
          <p:cNvSpPr txBox="1"/>
          <p:nvPr userDrawn="1"/>
        </p:nvSpPr>
        <p:spPr>
          <a:xfrm>
            <a:off x="3810000" y="6777418"/>
            <a:ext cx="1104900" cy="220663"/>
          </a:xfrm>
          <a:prstGeom prst="rect">
            <a:avLst/>
          </a:prstGeom>
          <a:noFill/>
        </p:spPr>
        <p:txBody>
          <a:bodyPr wrap="square" lIns="0" tIns="0" rIns="0" bIns="0" rtlCol="0" anchor="b" anchorCtr="0">
            <a:noAutofit/>
          </a:bodyPr>
          <a:lstStyle/>
          <a:p>
            <a:pPr algn="r"/>
            <a:r>
              <a:rPr lang="en-US" sz="1200" i="1" dirty="0">
                <a:solidFill>
                  <a:schemeClr val="tx2"/>
                </a:solidFill>
                <a:latin typeface="+mj-lt"/>
              </a:rPr>
              <a:t>Presented To:</a:t>
            </a:r>
          </a:p>
        </p:txBody>
      </p:sp>
      <p:sp>
        <p:nvSpPr>
          <p:cNvPr id="13" name="Text Placeholder 6"/>
          <p:cNvSpPr>
            <a:spLocks noGrp="1"/>
          </p:cNvSpPr>
          <p:nvPr>
            <p:ph type="body" sz="quarter" idx="12" hasCustomPrompt="1"/>
          </p:nvPr>
        </p:nvSpPr>
        <p:spPr>
          <a:xfrm>
            <a:off x="4919472" y="6375140"/>
            <a:ext cx="2093976" cy="621792"/>
          </a:xfrm>
        </p:spPr>
        <p:txBody>
          <a:bodyPr lIns="45720" rIns="0" anchor="b" anchorCtr="0"/>
          <a:lstStyle>
            <a:lvl1pPr marL="0" marR="0" indent="0" algn="l" defTabSz="128016" rtl="0" eaLnBrk="1" fontAlgn="auto" latinLnBrk="0" hangingPunct="1">
              <a:lnSpc>
                <a:spcPct val="100000"/>
              </a:lnSpc>
              <a:spcBef>
                <a:spcPts val="264"/>
              </a:spcBef>
              <a:spcAft>
                <a:spcPts val="0"/>
              </a:spcAft>
              <a:buClrTx/>
              <a:buSzTx/>
              <a:buFontTx/>
              <a:buNone/>
              <a:tabLst/>
              <a:defRPr sz="1200" i="1" baseline="0">
                <a:solidFill>
                  <a:schemeClr val="accent1"/>
                </a:solidFill>
                <a:latin typeface="+mj-lt"/>
              </a:defRPr>
            </a:lvl1pPr>
          </a:lstStyle>
          <a:p>
            <a:pPr marL="0" marR="0" lvl="0" indent="0" algn="l" defTabSz="128016" rtl="0" eaLnBrk="1" fontAlgn="auto" latinLnBrk="0" hangingPunct="1">
              <a:lnSpc>
                <a:spcPct val="100000"/>
              </a:lnSpc>
              <a:spcBef>
                <a:spcPts val="264"/>
              </a:spcBef>
              <a:spcAft>
                <a:spcPts val="0"/>
              </a:spcAft>
              <a:buClrTx/>
              <a:buSzTx/>
              <a:buFontTx/>
              <a:buNone/>
              <a:tabLst/>
              <a:defRPr/>
            </a:pPr>
            <a:r>
              <a:rPr lang="en-US" dirty="0"/>
              <a:t>Place client logo here</a:t>
            </a:r>
            <a:endParaRPr lang="en-US" sz="1200" i="1" dirty="0">
              <a:solidFill>
                <a:schemeClr val="accent1"/>
              </a:solidFill>
              <a:latin typeface="+mj-lt"/>
            </a:endParaRPr>
          </a:p>
        </p:txBody>
      </p:sp>
      <p:pic>
        <p:nvPicPr>
          <p:cNvPr id="15"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02033" y="869733"/>
            <a:ext cx="1507052" cy="309623"/>
          </a:xfrm>
          <a:prstGeom prst="rect">
            <a:avLst/>
          </a:prstGeom>
        </p:spPr>
      </p:pic>
      <p:sp>
        <p:nvSpPr>
          <p:cNvPr id="19" name="Rectangle 8"/>
          <p:cNvSpPr/>
          <p:nvPr userDrawn="1"/>
        </p:nvSpPr>
        <p:spPr>
          <a:xfrm>
            <a:off x="118872" y="2369723"/>
            <a:ext cx="921570" cy="2005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9"/>
          <p:cNvSpPr/>
          <p:nvPr userDrawn="1"/>
        </p:nvSpPr>
        <p:spPr>
          <a:xfrm>
            <a:off x="1122977" y="2369723"/>
            <a:ext cx="282769" cy="20056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0"/>
          <p:cNvSpPr>
            <a:spLocks noGrp="1"/>
          </p:cNvSpPr>
          <p:nvPr>
            <p:ph type="ftr" sz="quarter" idx="3"/>
          </p:nvPr>
        </p:nvSpPr>
        <p:spPr>
          <a:xfrm>
            <a:off x="7490826" y="6743368"/>
            <a:ext cx="1836053" cy="244038"/>
          </a:xfrm>
          <a:prstGeom prst="rect">
            <a:avLst/>
          </a:prstGeom>
        </p:spPr>
        <p:txBody>
          <a:bodyPr vert="horz" lIns="0" tIns="0" rIns="0" bIns="0" rtlCol="0" anchor="b" anchorCtr="0"/>
          <a:lstStyle>
            <a:lvl1pPr marL="0" indent="0" algn="r">
              <a:buNone/>
              <a:defRPr sz="800" baseline="0">
                <a:solidFill>
                  <a:schemeClr val="tx1"/>
                </a:solidFill>
                <a:latin typeface="+mj-lt"/>
              </a:defRPr>
            </a:lvl1pPr>
          </a:lstStyle>
          <a:p>
            <a:r>
              <a:rPr lang="en-US" dirty="0"/>
              <a:t>Click to add footer</a:t>
            </a:r>
          </a:p>
        </p:txBody>
      </p:sp>
    </p:spTree>
    <p:custDataLst>
      <p:custData r:id="rId1"/>
    </p:custDataLst>
    <p:extLst>
      <p:ext uri="{BB962C8B-B14F-4D97-AF65-F5344CB8AC3E}">
        <p14:creationId xmlns:p14="http://schemas.microsoft.com/office/powerpoint/2010/main" val="12824856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Column &amp; Chart w/ Key Message">
    <p:spTree>
      <p:nvGrpSpPr>
        <p:cNvPr id="1" name=""/>
        <p:cNvGrpSpPr/>
        <p:nvPr/>
      </p:nvGrpSpPr>
      <p:grpSpPr>
        <a:xfrm>
          <a:off x="0" y="0"/>
          <a:ext cx="0" cy="0"/>
          <a:chOff x="0" y="0"/>
          <a:chExt cx="0" cy="0"/>
        </a:xfrm>
      </p:grpSpPr>
      <p:sp>
        <p:nvSpPr>
          <p:cNvPr id="10"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9" name="Text Placeholder 2"/>
          <p:cNvSpPr>
            <a:spLocks noGrp="1"/>
          </p:cNvSpPr>
          <p:nvPr>
            <p:ph type="body" sz="quarter" idx="17" hasCustomPrompt="1"/>
          </p:nvPr>
        </p:nvSpPr>
        <p:spPr>
          <a:xfrm>
            <a:off x="1612900" y="1409700"/>
            <a:ext cx="2578100" cy="5321300"/>
          </a:xfrm>
          <a:prstGeom prst="rect">
            <a:avLst/>
          </a:prstGeom>
        </p:spPr>
        <p:txBody>
          <a:bodyPr lIns="0" tIns="0" rIns="0" bIns="0">
            <a:noAutofit/>
          </a:bodyPr>
          <a:lstStyle/>
          <a:p>
            <a:pPr lvl="0"/>
            <a:r>
              <a:rPr lang="en-US" dirty="0"/>
              <a:t>Click to add text</a:t>
            </a:r>
          </a:p>
        </p:txBody>
      </p:sp>
      <p:sp>
        <p:nvSpPr>
          <p:cNvPr id="5" name="Text Placeholder 3"/>
          <p:cNvSpPr>
            <a:spLocks noGrp="1"/>
          </p:cNvSpPr>
          <p:nvPr>
            <p:ph type="body" sz="quarter" idx="16" hasCustomPrompt="1"/>
          </p:nvPr>
        </p:nvSpPr>
        <p:spPr>
          <a:xfrm>
            <a:off x="4375150" y="1409700"/>
            <a:ext cx="4946650" cy="5321300"/>
          </a:xfrm>
          <a:prstGeom prst="rect">
            <a:avLst/>
          </a:prstGeom>
        </p:spPr>
        <p:txBody>
          <a:bodyPr lIns="0" tIns="0" rIns="0" bIns="0">
            <a:noAutofit/>
          </a:bodyPr>
          <a:lstStyle/>
          <a:p>
            <a:pPr lvl="0"/>
            <a:r>
              <a:rPr lang="en-US" dirty="0"/>
              <a:t>Click to add text</a:t>
            </a:r>
          </a:p>
        </p:txBody>
      </p:sp>
      <p:sp>
        <p:nvSpPr>
          <p:cNvPr id="7" name="Rectangle 4"/>
          <p:cNvSpPr/>
          <p:nvPr/>
        </p:nvSpPr>
        <p:spPr>
          <a:xfrm>
            <a:off x="117287" y="1295595"/>
            <a:ext cx="1288460" cy="5431536"/>
          </a:xfrm>
          <a:prstGeom prst="rect">
            <a:avLst/>
          </a:prstGeom>
          <a:solidFill>
            <a:srgbClr val="DFDDDC"/>
          </a:solidFill>
          <a:ln>
            <a:no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4" name="Text Placeholder 5"/>
          <p:cNvSpPr>
            <a:spLocks noGrp="1"/>
          </p:cNvSpPr>
          <p:nvPr>
            <p:ph type="body" sz="quarter" idx="15" hasCustomPrompt="1"/>
          </p:nvPr>
        </p:nvSpPr>
        <p:spPr>
          <a:xfrm>
            <a:off x="117288" y="1295595"/>
            <a:ext cx="1288459" cy="5431536"/>
          </a:xfrm>
          <a:prstGeom prst="rect">
            <a:avLst/>
          </a:prstGeom>
        </p:spPr>
        <p:txBody>
          <a:bodyPr wrap="square" lIns="73152" tIns="246888" rIns="73152" bIns="0" anchor="t">
            <a:noAutofit/>
          </a:bodyPr>
          <a:lstStyle>
            <a:lvl1pPr marL="0" indent="0">
              <a:buNone/>
              <a:defRPr sz="900"/>
            </a:lvl1pPr>
          </a:lstStyle>
          <a:p>
            <a:r>
              <a:rPr lang="en-US" dirty="0"/>
              <a:t>Click to add key message</a:t>
            </a:r>
          </a:p>
        </p:txBody>
      </p:sp>
      <p:sp>
        <p:nvSpPr>
          <p:cNvPr id="13" name="Footer Placeholder 6"/>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12" name="Slide Number Placeholder 7"/>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3317336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oxes Left Combined">
    <p:spTree>
      <p:nvGrpSpPr>
        <p:cNvPr id="1" name=""/>
        <p:cNvGrpSpPr/>
        <p:nvPr/>
      </p:nvGrpSpPr>
      <p:grpSpPr>
        <a:xfrm>
          <a:off x="0" y="0"/>
          <a:ext cx="0" cy="0"/>
          <a:chOff x="0" y="0"/>
          <a:chExt cx="0" cy="0"/>
        </a:xfrm>
      </p:grpSpPr>
      <p:sp>
        <p:nvSpPr>
          <p:cNvPr id="12"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6" name="Text Placeholder 2"/>
          <p:cNvSpPr>
            <a:spLocks noGrp="1"/>
          </p:cNvSpPr>
          <p:nvPr>
            <p:ph type="body" sz="quarter" idx="17" hasCustomPrompt="1"/>
          </p:nvPr>
        </p:nvSpPr>
        <p:spPr>
          <a:xfrm>
            <a:off x="501650" y="1409700"/>
            <a:ext cx="4318000" cy="5321300"/>
          </a:xfrm>
          <a:prstGeom prst="rect">
            <a:avLst/>
          </a:prstGeom>
        </p:spPr>
        <p:txBody>
          <a:bodyPr lIns="0" tIns="0" rIns="0" bIns="0">
            <a:noAutofit/>
          </a:bodyPr>
          <a:lstStyle/>
          <a:p>
            <a:pPr lvl="0"/>
            <a:r>
              <a:rPr lang="en-US" dirty="0"/>
              <a:t>Click to add text</a:t>
            </a:r>
          </a:p>
        </p:txBody>
      </p:sp>
      <p:sp>
        <p:nvSpPr>
          <p:cNvPr id="9" name="Text Placeholder 3"/>
          <p:cNvSpPr>
            <a:spLocks noGrp="1"/>
          </p:cNvSpPr>
          <p:nvPr>
            <p:ph type="body" sz="quarter" idx="18" hasCustomPrompt="1"/>
          </p:nvPr>
        </p:nvSpPr>
        <p:spPr>
          <a:xfrm>
            <a:off x="5003800" y="1409700"/>
            <a:ext cx="4318000" cy="2616200"/>
          </a:xfrm>
          <a:prstGeom prst="rect">
            <a:avLst/>
          </a:prstGeom>
        </p:spPr>
        <p:txBody>
          <a:bodyPr lIns="0" tIns="0" rIns="0" bIns="0">
            <a:noAutofit/>
          </a:bodyPr>
          <a:lstStyle/>
          <a:p>
            <a:pPr lvl="0"/>
            <a:r>
              <a:rPr lang="en-US" dirty="0"/>
              <a:t>Click to add text</a:t>
            </a:r>
          </a:p>
        </p:txBody>
      </p:sp>
      <p:sp>
        <p:nvSpPr>
          <p:cNvPr id="10" name="Text Placeholder 4"/>
          <p:cNvSpPr>
            <a:spLocks noGrp="1"/>
          </p:cNvSpPr>
          <p:nvPr>
            <p:ph type="body" sz="quarter" idx="19" hasCustomPrompt="1"/>
          </p:nvPr>
        </p:nvSpPr>
        <p:spPr>
          <a:xfrm>
            <a:off x="5003800" y="4114800"/>
            <a:ext cx="4318000" cy="2616200"/>
          </a:xfrm>
          <a:prstGeom prst="rect">
            <a:avLst/>
          </a:prstGeom>
        </p:spPr>
        <p:txBody>
          <a:bodyPr lIns="0" tIns="0" rIns="0" bIns="0">
            <a:noAutofit/>
          </a:bodyPr>
          <a:lstStyle/>
          <a:p>
            <a:pPr lvl="0"/>
            <a:r>
              <a:rPr lang="en-US" dirty="0"/>
              <a:t>Click to add text</a:t>
            </a:r>
          </a:p>
        </p:txBody>
      </p:sp>
      <p:sp>
        <p:nvSpPr>
          <p:cNvPr id="11" name="Footer Placeholder 5"/>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8" name="Slide Number Placeholder 6"/>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3931900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Boxes Left Combined w/ Key Message">
    <p:spTree>
      <p:nvGrpSpPr>
        <p:cNvPr id="1" name=""/>
        <p:cNvGrpSpPr/>
        <p:nvPr/>
      </p:nvGrpSpPr>
      <p:grpSpPr>
        <a:xfrm>
          <a:off x="0" y="0"/>
          <a:ext cx="0" cy="0"/>
          <a:chOff x="0" y="0"/>
          <a:chExt cx="0" cy="0"/>
        </a:xfrm>
      </p:grpSpPr>
      <p:sp>
        <p:nvSpPr>
          <p:cNvPr id="15"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9" name="Text Placeholder 2"/>
          <p:cNvSpPr>
            <a:spLocks noGrp="1"/>
          </p:cNvSpPr>
          <p:nvPr>
            <p:ph type="body" sz="quarter" idx="17" hasCustomPrompt="1"/>
          </p:nvPr>
        </p:nvSpPr>
        <p:spPr>
          <a:xfrm>
            <a:off x="1612900" y="1409700"/>
            <a:ext cx="3756025" cy="5321300"/>
          </a:xfrm>
          <a:prstGeom prst="rect">
            <a:avLst/>
          </a:prstGeom>
        </p:spPr>
        <p:txBody>
          <a:bodyPr lIns="0" tIns="0" rIns="0" bIns="0">
            <a:noAutofit/>
          </a:bodyPr>
          <a:lstStyle/>
          <a:p>
            <a:pPr lvl="0"/>
            <a:r>
              <a:rPr lang="en-US" dirty="0"/>
              <a:t>Click to add text</a:t>
            </a:r>
          </a:p>
        </p:txBody>
      </p:sp>
      <p:sp>
        <p:nvSpPr>
          <p:cNvPr id="11" name="Text Placeholder 3"/>
          <p:cNvSpPr>
            <a:spLocks noGrp="1"/>
          </p:cNvSpPr>
          <p:nvPr>
            <p:ph type="body" sz="quarter" idx="18" hasCustomPrompt="1"/>
          </p:nvPr>
        </p:nvSpPr>
        <p:spPr>
          <a:xfrm>
            <a:off x="5562600" y="1409700"/>
            <a:ext cx="3759200" cy="2616200"/>
          </a:xfrm>
          <a:prstGeom prst="rect">
            <a:avLst/>
          </a:prstGeom>
        </p:spPr>
        <p:txBody>
          <a:bodyPr lIns="0" tIns="0" rIns="0" bIns="0">
            <a:noAutofit/>
          </a:bodyPr>
          <a:lstStyle/>
          <a:p>
            <a:pPr lvl="0"/>
            <a:r>
              <a:rPr lang="en-US" dirty="0"/>
              <a:t>Click to add text</a:t>
            </a:r>
          </a:p>
        </p:txBody>
      </p:sp>
      <p:sp>
        <p:nvSpPr>
          <p:cNvPr id="12" name="Text Placeholder 4"/>
          <p:cNvSpPr>
            <a:spLocks noGrp="1"/>
          </p:cNvSpPr>
          <p:nvPr>
            <p:ph type="body" sz="quarter" idx="19" hasCustomPrompt="1"/>
          </p:nvPr>
        </p:nvSpPr>
        <p:spPr>
          <a:xfrm>
            <a:off x="5562600" y="4114800"/>
            <a:ext cx="3759200" cy="2616200"/>
          </a:xfrm>
          <a:prstGeom prst="rect">
            <a:avLst/>
          </a:prstGeom>
        </p:spPr>
        <p:txBody>
          <a:bodyPr lIns="0" tIns="0" rIns="0" bIns="0">
            <a:noAutofit/>
          </a:bodyPr>
          <a:lstStyle/>
          <a:p>
            <a:pPr lvl="0"/>
            <a:r>
              <a:rPr lang="en-US" dirty="0"/>
              <a:t>Click to add text</a:t>
            </a:r>
          </a:p>
        </p:txBody>
      </p:sp>
      <p:sp>
        <p:nvSpPr>
          <p:cNvPr id="7" name="Rectangle 5"/>
          <p:cNvSpPr/>
          <p:nvPr/>
        </p:nvSpPr>
        <p:spPr>
          <a:xfrm>
            <a:off x="117287" y="1295595"/>
            <a:ext cx="1288460" cy="5431536"/>
          </a:xfrm>
          <a:prstGeom prst="rect">
            <a:avLst/>
          </a:prstGeom>
          <a:solidFill>
            <a:srgbClr val="DFDDDC"/>
          </a:solidFill>
          <a:ln>
            <a:no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4" name="Text Placeholder 6"/>
          <p:cNvSpPr>
            <a:spLocks noGrp="1"/>
          </p:cNvSpPr>
          <p:nvPr>
            <p:ph type="body" sz="quarter" idx="15" hasCustomPrompt="1"/>
          </p:nvPr>
        </p:nvSpPr>
        <p:spPr>
          <a:xfrm>
            <a:off x="117288" y="1295595"/>
            <a:ext cx="1288459" cy="5431536"/>
          </a:xfrm>
          <a:prstGeom prst="rect">
            <a:avLst/>
          </a:prstGeom>
        </p:spPr>
        <p:txBody>
          <a:bodyPr wrap="square" lIns="73152" tIns="246888" rIns="73152" bIns="0" anchor="t">
            <a:noAutofit/>
          </a:bodyPr>
          <a:lstStyle>
            <a:lvl1pPr marL="0" indent="0">
              <a:buNone/>
              <a:defRPr sz="900"/>
            </a:lvl1pPr>
          </a:lstStyle>
          <a:p>
            <a:r>
              <a:rPr lang="en-US" dirty="0"/>
              <a:t>Click to add key message</a:t>
            </a:r>
          </a:p>
        </p:txBody>
      </p:sp>
      <p:sp>
        <p:nvSpPr>
          <p:cNvPr id="13" name="Footer Placeholder 7"/>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10" name="Slide Number Placeholder 8"/>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2046340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Boxes Right Combined">
    <p:spTree>
      <p:nvGrpSpPr>
        <p:cNvPr id="1" name=""/>
        <p:cNvGrpSpPr/>
        <p:nvPr/>
      </p:nvGrpSpPr>
      <p:grpSpPr>
        <a:xfrm>
          <a:off x="0" y="0"/>
          <a:ext cx="0" cy="0"/>
          <a:chOff x="0" y="0"/>
          <a:chExt cx="0" cy="0"/>
        </a:xfrm>
      </p:grpSpPr>
      <p:sp>
        <p:nvSpPr>
          <p:cNvPr id="12"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8" name="Text Placeholder 2"/>
          <p:cNvSpPr>
            <a:spLocks noGrp="1"/>
          </p:cNvSpPr>
          <p:nvPr>
            <p:ph type="body" sz="quarter" idx="18" hasCustomPrompt="1"/>
          </p:nvPr>
        </p:nvSpPr>
        <p:spPr>
          <a:xfrm>
            <a:off x="501650" y="1409700"/>
            <a:ext cx="4318000" cy="2616200"/>
          </a:xfrm>
          <a:prstGeom prst="rect">
            <a:avLst/>
          </a:prstGeom>
        </p:spPr>
        <p:txBody>
          <a:bodyPr lIns="0" tIns="0" rIns="0" bIns="0">
            <a:noAutofit/>
          </a:bodyPr>
          <a:lstStyle/>
          <a:p>
            <a:pPr lvl="0"/>
            <a:r>
              <a:rPr lang="en-US" dirty="0"/>
              <a:t>Click to add text</a:t>
            </a:r>
          </a:p>
        </p:txBody>
      </p:sp>
      <p:sp>
        <p:nvSpPr>
          <p:cNvPr id="9" name="Text Placeholder 3"/>
          <p:cNvSpPr>
            <a:spLocks noGrp="1"/>
          </p:cNvSpPr>
          <p:nvPr>
            <p:ph type="body" sz="quarter" idx="19" hasCustomPrompt="1"/>
          </p:nvPr>
        </p:nvSpPr>
        <p:spPr>
          <a:xfrm>
            <a:off x="501650" y="4114800"/>
            <a:ext cx="4318000" cy="2616200"/>
          </a:xfrm>
          <a:prstGeom prst="rect">
            <a:avLst/>
          </a:prstGeom>
        </p:spPr>
        <p:txBody>
          <a:bodyPr lIns="0" tIns="0" rIns="0" bIns="0">
            <a:noAutofit/>
          </a:bodyPr>
          <a:lstStyle/>
          <a:p>
            <a:pPr lvl="0"/>
            <a:r>
              <a:rPr lang="en-US" dirty="0"/>
              <a:t>Click to add text</a:t>
            </a:r>
          </a:p>
        </p:txBody>
      </p:sp>
      <p:sp>
        <p:nvSpPr>
          <p:cNvPr id="6" name="Text Placeholder 4"/>
          <p:cNvSpPr>
            <a:spLocks noGrp="1"/>
          </p:cNvSpPr>
          <p:nvPr>
            <p:ph type="body" sz="quarter" idx="17" hasCustomPrompt="1"/>
          </p:nvPr>
        </p:nvSpPr>
        <p:spPr>
          <a:xfrm>
            <a:off x="5003800" y="1409700"/>
            <a:ext cx="4318000" cy="5321300"/>
          </a:xfrm>
          <a:prstGeom prst="rect">
            <a:avLst/>
          </a:prstGeom>
        </p:spPr>
        <p:txBody>
          <a:bodyPr lIns="0" tIns="0" rIns="0" bIns="0">
            <a:noAutofit/>
          </a:bodyPr>
          <a:lstStyle/>
          <a:p>
            <a:pPr lvl="0"/>
            <a:r>
              <a:rPr lang="en-US" dirty="0"/>
              <a:t>Click to add text</a:t>
            </a:r>
          </a:p>
        </p:txBody>
      </p:sp>
      <p:sp>
        <p:nvSpPr>
          <p:cNvPr id="11" name="Footer Placeholder 5"/>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10" name="Slide Number Placeholder 6"/>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3881602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Boxes Right Combined w/ Key Message">
    <p:spTree>
      <p:nvGrpSpPr>
        <p:cNvPr id="1" name=""/>
        <p:cNvGrpSpPr/>
        <p:nvPr/>
      </p:nvGrpSpPr>
      <p:grpSpPr>
        <a:xfrm>
          <a:off x="0" y="0"/>
          <a:ext cx="0" cy="0"/>
          <a:chOff x="0" y="0"/>
          <a:chExt cx="0" cy="0"/>
        </a:xfrm>
      </p:grpSpPr>
      <p:sp>
        <p:nvSpPr>
          <p:cNvPr id="15"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11" name="Text Placeholder 2"/>
          <p:cNvSpPr>
            <a:spLocks noGrp="1"/>
          </p:cNvSpPr>
          <p:nvPr>
            <p:ph type="body" sz="quarter" idx="18" hasCustomPrompt="1"/>
          </p:nvPr>
        </p:nvSpPr>
        <p:spPr>
          <a:xfrm>
            <a:off x="1612900" y="1409700"/>
            <a:ext cx="3759200" cy="2616200"/>
          </a:xfrm>
          <a:prstGeom prst="rect">
            <a:avLst/>
          </a:prstGeom>
        </p:spPr>
        <p:txBody>
          <a:bodyPr lIns="0" tIns="0" rIns="0" bIns="0">
            <a:noAutofit/>
          </a:bodyPr>
          <a:lstStyle/>
          <a:p>
            <a:pPr lvl="0"/>
            <a:r>
              <a:rPr lang="en-US" dirty="0"/>
              <a:t>Click to add text</a:t>
            </a:r>
          </a:p>
        </p:txBody>
      </p:sp>
      <p:sp>
        <p:nvSpPr>
          <p:cNvPr id="12" name="Text Placeholder 3"/>
          <p:cNvSpPr>
            <a:spLocks noGrp="1"/>
          </p:cNvSpPr>
          <p:nvPr>
            <p:ph type="body" sz="quarter" idx="19" hasCustomPrompt="1"/>
          </p:nvPr>
        </p:nvSpPr>
        <p:spPr>
          <a:xfrm>
            <a:off x="1612900" y="4114800"/>
            <a:ext cx="3759200" cy="2616200"/>
          </a:xfrm>
          <a:prstGeom prst="rect">
            <a:avLst/>
          </a:prstGeom>
        </p:spPr>
        <p:txBody>
          <a:bodyPr lIns="0" tIns="0" rIns="0" bIns="0">
            <a:noAutofit/>
          </a:bodyPr>
          <a:lstStyle/>
          <a:p>
            <a:pPr lvl="0"/>
            <a:r>
              <a:rPr lang="en-US" dirty="0"/>
              <a:t>Click to add text</a:t>
            </a:r>
          </a:p>
        </p:txBody>
      </p:sp>
      <p:sp>
        <p:nvSpPr>
          <p:cNvPr id="9" name="Text Placeholder 4"/>
          <p:cNvSpPr>
            <a:spLocks noGrp="1"/>
          </p:cNvSpPr>
          <p:nvPr>
            <p:ph type="body" sz="quarter" idx="17" hasCustomPrompt="1"/>
          </p:nvPr>
        </p:nvSpPr>
        <p:spPr>
          <a:xfrm>
            <a:off x="5562600" y="1409700"/>
            <a:ext cx="3759200" cy="5321300"/>
          </a:xfrm>
          <a:prstGeom prst="rect">
            <a:avLst/>
          </a:prstGeom>
        </p:spPr>
        <p:txBody>
          <a:bodyPr lIns="0" tIns="0" rIns="0" bIns="0">
            <a:noAutofit/>
          </a:bodyPr>
          <a:lstStyle/>
          <a:p>
            <a:pPr lvl="0"/>
            <a:r>
              <a:rPr lang="en-US" dirty="0"/>
              <a:t>Click to add text</a:t>
            </a:r>
          </a:p>
        </p:txBody>
      </p:sp>
      <p:sp>
        <p:nvSpPr>
          <p:cNvPr id="7" name="Rectangle 5"/>
          <p:cNvSpPr/>
          <p:nvPr/>
        </p:nvSpPr>
        <p:spPr>
          <a:xfrm>
            <a:off x="117287" y="1295595"/>
            <a:ext cx="1288460" cy="5431536"/>
          </a:xfrm>
          <a:prstGeom prst="rect">
            <a:avLst/>
          </a:prstGeom>
          <a:solidFill>
            <a:srgbClr val="DFDDDC"/>
          </a:solidFill>
          <a:ln>
            <a:no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4" name="Text Placeholder 6"/>
          <p:cNvSpPr>
            <a:spLocks noGrp="1"/>
          </p:cNvSpPr>
          <p:nvPr>
            <p:ph type="body" sz="quarter" idx="15" hasCustomPrompt="1"/>
          </p:nvPr>
        </p:nvSpPr>
        <p:spPr>
          <a:xfrm>
            <a:off x="117288" y="1295595"/>
            <a:ext cx="1288459" cy="5431536"/>
          </a:xfrm>
          <a:prstGeom prst="rect">
            <a:avLst/>
          </a:prstGeom>
        </p:spPr>
        <p:txBody>
          <a:bodyPr wrap="square" lIns="73152" tIns="246888" rIns="73152" bIns="0" anchor="t">
            <a:noAutofit/>
          </a:bodyPr>
          <a:lstStyle>
            <a:lvl1pPr marL="0" indent="0">
              <a:buNone/>
              <a:defRPr sz="900"/>
            </a:lvl1pPr>
          </a:lstStyle>
          <a:p>
            <a:r>
              <a:rPr lang="en-US" dirty="0"/>
              <a:t>Click to add key message</a:t>
            </a:r>
          </a:p>
        </p:txBody>
      </p:sp>
      <p:sp>
        <p:nvSpPr>
          <p:cNvPr id="13" name="Footer Placeholder 7"/>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10" name="Slide Number Placeholder 8"/>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7537570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5" name="Text Placeholder 2"/>
          <p:cNvSpPr>
            <a:spLocks noGrp="1"/>
          </p:cNvSpPr>
          <p:nvPr>
            <p:ph type="body" sz="quarter" idx="16" hasCustomPrompt="1"/>
          </p:nvPr>
        </p:nvSpPr>
        <p:spPr>
          <a:xfrm>
            <a:off x="501650" y="1409700"/>
            <a:ext cx="4318000" cy="2616200"/>
          </a:xfrm>
          <a:prstGeom prst="rect">
            <a:avLst/>
          </a:prstGeom>
        </p:spPr>
        <p:txBody>
          <a:bodyPr lIns="0" tIns="0" rIns="0" bIns="0">
            <a:noAutofit/>
          </a:bodyPr>
          <a:lstStyle/>
          <a:p>
            <a:pPr lvl="0"/>
            <a:r>
              <a:rPr lang="en-US" dirty="0"/>
              <a:t>Click to add text</a:t>
            </a:r>
          </a:p>
        </p:txBody>
      </p:sp>
      <p:sp>
        <p:nvSpPr>
          <p:cNvPr id="11" name="Text Placeholder 3"/>
          <p:cNvSpPr>
            <a:spLocks noGrp="1"/>
          </p:cNvSpPr>
          <p:nvPr>
            <p:ph type="body" sz="quarter" idx="22" hasCustomPrompt="1"/>
          </p:nvPr>
        </p:nvSpPr>
        <p:spPr>
          <a:xfrm>
            <a:off x="5003800" y="1409700"/>
            <a:ext cx="4318000" cy="2616200"/>
          </a:xfrm>
          <a:prstGeom prst="rect">
            <a:avLst/>
          </a:prstGeom>
        </p:spPr>
        <p:txBody>
          <a:bodyPr lIns="0" tIns="0" rIns="0" bIns="0">
            <a:noAutofit/>
          </a:bodyPr>
          <a:lstStyle/>
          <a:p>
            <a:pPr lvl="0"/>
            <a:r>
              <a:rPr lang="en-US" dirty="0"/>
              <a:t>Click to add text</a:t>
            </a:r>
          </a:p>
        </p:txBody>
      </p:sp>
      <p:sp>
        <p:nvSpPr>
          <p:cNvPr id="10" name="Text Placeholder 4"/>
          <p:cNvSpPr>
            <a:spLocks noGrp="1"/>
          </p:cNvSpPr>
          <p:nvPr>
            <p:ph type="body" sz="quarter" idx="21" hasCustomPrompt="1"/>
          </p:nvPr>
        </p:nvSpPr>
        <p:spPr>
          <a:xfrm>
            <a:off x="501650" y="4114800"/>
            <a:ext cx="4318000" cy="2616200"/>
          </a:xfrm>
          <a:prstGeom prst="rect">
            <a:avLst/>
          </a:prstGeom>
        </p:spPr>
        <p:txBody>
          <a:bodyPr lIns="0" tIns="0" rIns="0" bIns="0">
            <a:noAutofit/>
          </a:bodyPr>
          <a:lstStyle/>
          <a:p>
            <a:pPr lvl="0"/>
            <a:r>
              <a:rPr lang="en-US" dirty="0"/>
              <a:t>Click to add text</a:t>
            </a:r>
          </a:p>
        </p:txBody>
      </p:sp>
      <p:sp>
        <p:nvSpPr>
          <p:cNvPr id="14" name="Text Placeholder 5"/>
          <p:cNvSpPr>
            <a:spLocks noGrp="1"/>
          </p:cNvSpPr>
          <p:nvPr>
            <p:ph type="body" sz="quarter" idx="25" hasCustomPrompt="1"/>
          </p:nvPr>
        </p:nvSpPr>
        <p:spPr>
          <a:xfrm>
            <a:off x="5003800" y="4114800"/>
            <a:ext cx="4318000" cy="2616200"/>
          </a:xfrm>
          <a:prstGeom prst="rect">
            <a:avLst/>
          </a:prstGeom>
        </p:spPr>
        <p:txBody>
          <a:bodyPr lIns="0" tIns="0" rIns="0" bIns="0">
            <a:noAutofit/>
          </a:bodyPr>
          <a:lstStyle/>
          <a:p>
            <a:pPr lvl="0"/>
            <a:r>
              <a:rPr lang="en-US" dirty="0"/>
              <a:t>Click to add text</a:t>
            </a:r>
          </a:p>
        </p:txBody>
      </p:sp>
      <p:sp>
        <p:nvSpPr>
          <p:cNvPr id="17" name="Footer Placeholder 6"/>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16" name="Slide Number Placeholder 7"/>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81336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Boxes w/ Key Message">
    <p:spTree>
      <p:nvGrpSpPr>
        <p:cNvPr id="1" name=""/>
        <p:cNvGrpSpPr/>
        <p:nvPr/>
      </p:nvGrpSpPr>
      <p:grpSpPr>
        <a:xfrm>
          <a:off x="0" y="0"/>
          <a:ext cx="0" cy="0"/>
          <a:chOff x="0" y="0"/>
          <a:chExt cx="0" cy="0"/>
        </a:xfrm>
      </p:grpSpPr>
      <p:sp>
        <p:nvSpPr>
          <p:cNvPr id="11"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7" name="Text Placeholder 2"/>
          <p:cNvSpPr>
            <a:spLocks noGrp="1"/>
          </p:cNvSpPr>
          <p:nvPr>
            <p:ph type="body" sz="quarter" idx="18" hasCustomPrompt="1"/>
          </p:nvPr>
        </p:nvSpPr>
        <p:spPr>
          <a:xfrm>
            <a:off x="1612900" y="1409700"/>
            <a:ext cx="3756025" cy="2616200"/>
          </a:xfrm>
          <a:prstGeom prst="rect">
            <a:avLst/>
          </a:prstGeom>
        </p:spPr>
        <p:txBody>
          <a:bodyPr lIns="0" tIns="0" rIns="0" bIns="0">
            <a:noAutofit/>
          </a:bodyPr>
          <a:lstStyle/>
          <a:p>
            <a:pPr lvl="0"/>
            <a:r>
              <a:rPr lang="en-US" dirty="0"/>
              <a:t>Click to add text</a:t>
            </a:r>
          </a:p>
        </p:txBody>
      </p:sp>
      <p:sp>
        <p:nvSpPr>
          <p:cNvPr id="19" name="Text Placeholder 3"/>
          <p:cNvSpPr>
            <a:spLocks noGrp="1"/>
          </p:cNvSpPr>
          <p:nvPr>
            <p:ph type="body" sz="quarter" idx="23" hasCustomPrompt="1"/>
          </p:nvPr>
        </p:nvSpPr>
        <p:spPr>
          <a:xfrm>
            <a:off x="5562600" y="1409700"/>
            <a:ext cx="3759200" cy="2616200"/>
          </a:xfrm>
          <a:prstGeom prst="rect">
            <a:avLst/>
          </a:prstGeom>
        </p:spPr>
        <p:txBody>
          <a:bodyPr lIns="0" tIns="0" rIns="0" bIns="0">
            <a:noAutofit/>
          </a:bodyPr>
          <a:lstStyle/>
          <a:p>
            <a:pPr lvl="0"/>
            <a:r>
              <a:rPr lang="en-US" dirty="0"/>
              <a:t>Click to add text</a:t>
            </a:r>
          </a:p>
        </p:txBody>
      </p:sp>
      <p:sp>
        <p:nvSpPr>
          <p:cNvPr id="13" name="Text Placeholder 4"/>
          <p:cNvSpPr>
            <a:spLocks noGrp="1"/>
          </p:cNvSpPr>
          <p:nvPr>
            <p:ph type="body" sz="quarter" idx="22" hasCustomPrompt="1"/>
          </p:nvPr>
        </p:nvSpPr>
        <p:spPr>
          <a:xfrm>
            <a:off x="1612900" y="4114800"/>
            <a:ext cx="3756025" cy="2616200"/>
          </a:xfrm>
          <a:prstGeom prst="rect">
            <a:avLst/>
          </a:prstGeom>
        </p:spPr>
        <p:txBody>
          <a:bodyPr lIns="0" tIns="0" rIns="0" bIns="0">
            <a:noAutofit/>
          </a:bodyPr>
          <a:lstStyle/>
          <a:p>
            <a:pPr lvl="0"/>
            <a:r>
              <a:rPr lang="en-US" dirty="0"/>
              <a:t>Click to add text</a:t>
            </a:r>
          </a:p>
        </p:txBody>
      </p:sp>
      <p:sp>
        <p:nvSpPr>
          <p:cNvPr id="22" name="Text Placeholder 5"/>
          <p:cNvSpPr>
            <a:spLocks noGrp="1"/>
          </p:cNvSpPr>
          <p:nvPr>
            <p:ph type="body" sz="quarter" idx="26" hasCustomPrompt="1"/>
          </p:nvPr>
        </p:nvSpPr>
        <p:spPr>
          <a:xfrm>
            <a:off x="5562600" y="4114800"/>
            <a:ext cx="3759200" cy="2616200"/>
          </a:xfrm>
          <a:prstGeom prst="rect">
            <a:avLst/>
          </a:prstGeom>
        </p:spPr>
        <p:txBody>
          <a:bodyPr lIns="0" tIns="0" rIns="0" bIns="0">
            <a:noAutofit/>
          </a:bodyPr>
          <a:lstStyle/>
          <a:p>
            <a:pPr lvl="0"/>
            <a:r>
              <a:rPr lang="en-US" dirty="0"/>
              <a:t>Click to add text</a:t>
            </a:r>
          </a:p>
        </p:txBody>
      </p:sp>
      <p:sp>
        <p:nvSpPr>
          <p:cNvPr id="16" name="Rectangle 6"/>
          <p:cNvSpPr/>
          <p:nvPr userDrawn="1"/>
        </p:nvSpPr>
        <p:spPr>
          <a:xfrm>
            <a:off x="117287" y="1295595"/>
            <a:ext cx="1288460" cy="5431536"/>
          </a:xfrm>
          <a:prstGeom prst="rect">
            <a:avLst/>
          </a:prstGeom>
          <a:solidFill>
            <a:srgbClr val="DFDDDC"/>
          </a:solidFill>
          <a:ln>
            <a:no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25" name="Text Placeholder 7"/>
          <p:cNvSpPr>
            <a:spLocks noGrp="1"/>
          </p:cNvSpPr>
          <p:nvPr>
            <p:ph type="body" sz="quarter" idx="15" hasCustomPrompt="1"/>
          </p:nvPr>
        </p:nvSpPr>
        <p:spPr>
          <a:xfrm>
            <a:off x="117288" y="1295595"/>
            <a:ext cx="1288459" cy="5431536"/>
          </a:xfrm>
          <a:prstGeom prst="rect">
            <a:avLst/>
          </a:prstGeom>
        </p:spPr>
        <p:txBody>
          <a:bodyPr wrap="square" lIns="73152" tIns="246888" rIns="73152" bIns="0" anchor="t">
            <a:noAutofit/>
          </a:bodyPr>
          <a:lstStyle>
            <a:lvl1pPr marL="0" indent="0">
              <a:buNone/>
              <a:defRPr sz="900"/>
            </a:lvl1pPr>
          </a:lstStyle>
          <a:p>
            <a:r>
              <a:rPr lang="en-US" dirty="0"/>
              <a:t>Click to add key message</a:t>
            </a:r>
          </a:p>
        </p:txBody>
      </p:sp>
      <p:sp>
        <p:nvSpPr>
          <p:cNvPr id="23" name="Footer Placeholder 8"/>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18" name="Slide Number Placeholder 9"/>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26507608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 Boxes">
    <p:spTree>
      <p:nvGrpSpPr>
        <p:cNvPr id="1" name=""/>
        <p:cNvGrpSpPr/>
        <p:nvPr/>
      </p:nvGrpSpPr>
      <p:grpSpPr>
        <a:xfrm>
          <a:off x="0" y="0"/>
          <a:ext cx="0" cy="0"/>
          <a:chOff x="0" y="0"/>
          <a:chExt cx="0" cy="0"/>
        </a:xfrm>
      </p:grpSpPr>
      <p:sp>
        <p:nvSpPr>
          <p:cNvPr id="11"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5" name="Text Placeholder 2"/>
          <p:cNvSpPr>
            <a:spLocks noGrp="1"/>
          </p:cNvSpPr>
          <p:nvPr>
            <p:ph type="body" sz="quarter" idx="16" hasCustomPrompt="1"/>
          </p:nvPr>
        </p:nvSpPr>
        <p:spPr>
          <a:xfrm>
            <a:off x="501650" y="1409700"/>
            <a:ext cx="2817241" cy="2616200"/>
          </a:xfrm>
          <a:prstGeom prst="rect">
            <a:avLst/>
          </a:prstGeom>
        </p:spPr>
        <p:txBody>
          <a:bodyPr lIns="0" tIns="0" rIns="0" bIns="0">
            <a:noAutofit/>
          </a:bodyPr>
          <a:lstStyle/>
          <a:p>
            <a:pPr lvl="0"/>
            <a:r>
              <a:rPr lang="en-US" dirty="0"/>
              <a:t>Click to add text</a:t>
            </a:r>
          </a:p>
        </p:txBody>
      </p:sp>
      <p:sp>
        <p:nvSpPr>
          <p:cNvPr id="30" name="Text Placeholder 3"/>
          <p:cNvSpPr>
            <a:spLocks noGrp="1"/>
          </p:cNvSpPr>
          <p:nvPr>
            <p:ph type="body" sz="quarter" idx="24" hasCustomPrompt="1"/>
          </p:nvPr>
        </p:nvSpPr>
        <p:spPr>
          <a:xfrm>
            <a:off x="3503041" y="1409700"/>
            <a:ext cx="2817241" cy="2616200"/>
          </a:xfrm>
          <a:prstGeom prst="rect">
            <a:avLst/>
          </a:prstGeom>
        </p:spPr>
        <p:txBody>
          <a:bodyPr lIns="0" tIns="0" rIns="0" bIns="0">
            <a:noAutofit/>
          </a:bodyPr>
          <a:lstStyle/>
          <a:p>
            <a:pPr lvl="0"/>
            <a:r>
              <a:rPr lang="en-US" dirty="0"/>
              <a:t>Click to add text</a:t>
            </a:r>
          </a:p>
        </p:txBody>
      </p:sp>
      <p:sp>
        <p:nvSpPr>
          <p:cNvPr id="22" name="Text Placeholder 4"/>
          <p:cNvSpPr>
            <a:spLocks noGrp="1"/>
          </p:cNvSpPr>
          <p:nvPr>
            <p:ph type="body" sz="quarter" idx="20" hasCustomPrompt="1"/>
          </p:nvPr>
        </p:nvSpPr>
        <p:spPr>
          <a:xfrm>
            <a:off x="6504559" y="1409700"/>
            <a:ext cx="2817241" cy="2616200"/>
          </a:xfrm>
          <a:prstGeom prst="rect">
            <a:avLst/>
          </a:prstGeom>
        </p:spPr>
        <p:txBody>
          <a:bodyPr lIns="0" tIns="0" rIns="0" bIns="0">
            <a:noAutofit/>
          </a:bodyPr>
          <a:lstStyle/>
          <a:p>
            <a:pPr lvl="0"/>
            <a:r>
              <a:rPr lang="en-US" dirty="0"/>
              <a:t>Click to add text</a:t>
            </a:r>
          </a:p>
        </p:txBody>
      </p:sp>
      <p:sp>
        <p:nvSpPr>
          <p:cNvPr id="21" name="Text Placeholder 5"/>
          <p:cNvSpPr>
            <a:spLocks noGrp="1"/>
          </p:cNvSpPr>
          <p:nvPr>
            <p:ph type="body" sz="quarter" idx="19" hasCustomPrompt="1"/>
          </p:nvPr>
        </p:nvSpPr>
        <p:spPr>
          <a:xfrm>
            <a:off x="501650" y="4114800"/>
            <a:ext cx="2817241" cy="2616200"/>
          </a:xfrm>
          <a:prstGeom prst="rect">
            <a:avLst/>
          </a:prstGeom>
        </p:spPr>
        <p:txBody>
          <a:bodyPr lIns="0" tIns="0" rIns="0" bIns="0">
            <a:noAutofit/>
          </a:bodyPr>
          <a:lstStyle/>
          <a:p>
            <a:pPr lvl="0"/>
            <a:r>
              <a:rPr lang="en-US" dirty="0"/>
              <a:t>Click to add text</a:t>
            </a:r>
          </a:p>
        </p:txBody>
      </p:sp>
      <p:sp>
        <p:nvSpPr>
          <p:cNvPr id="33" name="Text Placeholder 6"/>
          <p:cNvSpPr>
            <a:spLocks noGrp="1"/>
          </p:cNvSpPr>
          <p:nvPr>
            <p:ph type="body" sz="quarter" idx="27" hasCustomPrompt="1"/>
          </p:nvPr>
        </p:nvSpPr>
        <p:spPr>
          <a:xfrm>
            <a:off x="3503041" y="4114800"/>
            <a:ext cx="2817241" cy="2616200"/>
          </a:xfrm>
          <a:prstGeom prst="rect">
            <a:avLst/>
          </a:prstGeom>
        </p:spPr>
        <p:txBody>
          <a:bodyPr lIns="0" tIns="0" rIns="0" bIns="0">
            <a:noAutofit/>
          </a:bodyPr>
          <a:lstStyle/>
          <a:p>
            <a:pPr lvl="0"/>
            <a:r>
              <a:rPr lang="en-US" dirty="0"/>
              <a:t>Click to add text</a:t>
            </a:r>
          </a:p>
        </p:txBody>
      </p:sp>
      <p:sp>
        <p:nvSpPr>
          <p:cNvPr id="25" name="Text Placeholder 7"/>
          <p:cNvSpPr>
            <a:spLocks noGrp="1"/>
          </p:cNvSpPr>
          <p:nvPr>
            <p:ph type="body" sz="quarter" idx="23" hasCustomPrompt="1"/>
          </p:nvPr>
        </p:nvSpPr>
        <p:spPr>
          <a:xfrm>
            <a:off x="6504559" y="4114800"/>
            <a:ext cx="2817241" cy="2616200"/>
          </a:xfrm>
          <a:prstGeom prst="rect">
            <a:avLst/>
          </a:prstGeom>
        </p:spPr>
        <p:txBody>
          <a:bodyPr lIns="0" tIns="0" rIns="0" bIns="0">
            <a:noAutofit/>
          </a:bodyPr>
          <a:lstStyle/>
          <a:p>
            <a:pPr lvl="0"/>
            <a:r>
              <a:rPr lang="en-US" dirty="0"/>
              <a:t>Click to add text</a:t>
            </a:r>
          </a:p>
        </p:txBody>
      </p:sp>
      <p:sp>
        <p:nvSpPr>
          <p:cNvPr id="18" name="Footer Placeholder 8"/>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17" name="Slide Number Placeholder 9"/>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11654510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 Boxes w/ Key Message">
    <p:spTree>
      <p:nvGrpSpPr>
        <p:cNvPr id="1" name=""/>
        <p:cNvGrpSpPr/>
        <p:nvPr/>
      </p:nvGrpSpPr>
      <p:grpSpPr>
        <a:xfrm>
          <a:off x="0" y="0"/>
          <a:ext cx="0" cy="0"/>
          <a:chOff x="0" y="0"/>
          <a:chExt cx="0" cy="0"/>
        </a:xfrm>
      </p:grpSpPr>
      <p:sp>
        <p:nvSpPr>
          <p:cNvPr id="13"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5" name="Text Placeholder 2"/>
          <p:cNvSpPr>
            <a:spLocks noGrp="1"/>
          </p:cNvSpPr>
          <p:nvPr>
            <p:ph type="body" sz="quarter" idx="16" hasCustomPrompt="1"/>
          </p:nvPr>
        </p:nvSpPr>
        <p:spPr>
          <a:xfrm>
            <a:off x="1612900" y="1409700"/>
            <a:ext cx="2446782" cy="2616200"/>
          </a:xfrm>
          <a:prstGeom prst="rect">
            <a:avLst/>
          </a:prstGeom>
        </p:spPr>
        <p:txBody>
          <a:bodyPr lIns="0" tIns="0" rIns="0" bIns="0">
            <a:noAutofit/>
          </a:bodyPr>
          <a:lstStyle/>
          <a:p>
            <a:pPr lvl="0"/>
            <a:r>
              <a:rPr lang="en-US" dirty="0"/>
              <a:t>Click to add text</a:t>
            </a:r>
          </a:p>
        </p:txBody>
      </p:sp>
      <p:sp>
        <p:nvSpPr>
          <p:cNvPr id="20" name="Text Placeholder 3"/>
          <p:cNvSpPr>
            <a:spLocks noGrp="1"/>
          </p:cNvSpPr>
          <p:nvPr>
            <p:ph type="body" sz="quarter" idx="23" hasCustomPrompt="1"/>
          </p:nvPr>
        </p:nvSpPr>
        <p:spPr>
          <a:xfrm>
            <a:off x="4243832" y="1409700"/>
            <a:ext cx="2446782" cy="2616200"/>
          </a:xfrm>
          <a:prstGeom prst="rect">
            <a:avLst/>
          </a:prstGeom>
        </p:spPr>
        <p:txBody>
          <a:bodyPr lIns="0" tIns="0" rIns="0" bIns="0">
            <a:noAutofit/>
          </a:bodyPr>
          <a:lstStyle/>
          <a:p>
            <a:pPr lvl="0"/>
            <a:r>
              <a:rPr lang="en-US" dirty="0"/>
              <a:t>Click to add text</a:t>
            </a:r>
          </a:p>
        </p:txBody>
      </p:sp>
      <p:sp>
        <p:nvSpPr>
          <p:cNvPr id="16" name="Text Placeholder 4"/>
          <p:cNvSpPr>
            <a:spLocks noGrp="1"/>
          </p:cNvSpPr>
          <p:nvPr>
            <p:ph type="body" sz="quarter" idx="19" hasCustomPrompt="1"/>
          </p:nvPr>
        </p:nvSpPr>
        <p:spPr>
          <a:xfrm>
            <a:off x="6875018" y="1409700"/>
            <a:ext cx="2446782" cy="2616200"/>
          </a:xfrm>
          <a:prstGeom prst="rect">
            <a:avLst/>
          </a:prstGeom>
        </p:spPr>
        <p:txBody>
          <a:bodyPr lIns="0" tIns="0" rIns="0" bIns="0">
            <a:noAutofit/>
          </a:bodyPr>
          <a:lstStyle/>
          <a:p>
            <a:pPr lvl="0"/>
            <a:r>
              <a:rPr lang="en-US" dirty="0"/>
              <a:t>Click to add text</a:t>
            </a:r>
          </a:p>
        </p:txBody>
      </p:sp>
      <p:sp>
        <p:nvSpPr>
          <p:cNvPr id="14" name="Text Placeholder 5"/>
          <p:cNvSpPr>
            <a:spLocks noGrp="1"/>
          </p:cNvSpPr>
          <p:nvPr>
            <p:ph type="body" sz="quarter" idx="18" hasCustomPrompt="1"/>
          </p:nvPr>
        </p:nvSpPr>
        <p:spPr>
          <a:xfrm>
            <a:off x="1612900" y="4114800"/>
            <a:ext cx="2446782" cy="2616200"/>
          </a:xfrm>
          <a:prstGeom prst="rect">
            <a:avLst/>
          </a:prstGeom>
        </p:spPr>
        <p:txBody>
          <a:bodyPr lIns="0" tIns="0" rIns="0" bIns="0">
            <a:noAutofit/>
          </a:bodyPr>
          <a:lstStyle/>
          <a:p>
            <a:pPr lvl="0"/>
            <a:r>
              <a:rPr lang="en-US" dirty="0"/>
              <a:t>Click to add text</a:t>
            </a:r>
          </a:p>
        </p:txBody>
      </p:sp>
      <p:sp>
        <p:nvSpPr>
          <p:cNvPr id="23" name="Text Placeholder 6"/>
          <p:cNvSpPr>
            <a:spLocks noGrp="1"/>
          </p:cNvSpPr>
          <p:nvPr>
            <p:ph type="body" sz="quarter" idx="26" hasCustomPrompt="1"/>
          </p:nvPr>
        </p:nvSpPr>
        <p:spPr>
          <a:xfrm>
            <a:off x="4243832" y="4114800"/>
            <a:ext cx="2446782" cy="2616200"/>
          </a:xfrm>
          <a:prstGeom prst="rect">
            <a:avLst/>
          </a:prstGeom>
        </p:spPr>
        <p:txBody>
          <a:bodyPr lIns="0" tIns="0" rIns="0" bIns="0">
            <a:noAutofit/>
          </a:bodyPr>
          <a:lstStyle/>
          <a:p>
            <a:pPr lvl="0"/>
            <a:r>
              <a:rPr lang="en-US" dirty="0"/>
              <a:t>Click to add text</a:t>
            </a:r>
          </a:p>
        </p:txBody>
      </p:sp>
      <p:sp>
        <p:nvSpPr>
          <p:cNvPr id="19" name="Text Placeholder 7"/>
          <p:cNvSpPr>
            <a:spLocks noGrp="1"/>
          </p:cNvSpPr>
          <p:nvPr>
            <p:ph type="body" sz="quarter" idx="22" hasCustomPrompt="1"/>
          </p:nvPr>
        </p:nvSpPr>
        <p:spPr>
          <a:xfrm>
            <a:off x="6875018" y="4114800"/>
            <a:ext cx="2446782" cy="2616200"/>
          </a:xfrm>
          <a:prstGeom prst="rect">
            <a:avLst/>
          </a:prstGeom>
        </p:spPr>
        <p:txBody>
          <a:bodyPr lIns="0" tIns="0" rIns="0" bIns="0">
            <a:noAutofit/>
          </a:bodyPr>
          <a:lstStyle/>
          <a:p>
            <a:pPr lvl="0"/>
            <a:r>
              <a:rPr lang="en-US" dirty="0"/>
              <a:t>Click to add text</a:t>
            </a:r>
          </a:p>
        </p:txBody>
      </p:sp>
      <p:sp>
        <p:nvSpPr>
          <p:cNvPr id="7" name="Rectangle 8"/>
          <p:cNvSpPr/>
          <p:nvPr userDrawn="1"/>
        </p:nvSpPr>
        <p:spPr>
          <a:xfrm>
            <a:off x="117287" y="1295595"/>
            <a:ext cx="1288460" cy="5431536"/>
          </a:xfrm>
          <a:prstGeom prst="rect">
            <a:avLst/>
          </a:prstGeom>
          <a:solidFill>
            <a:srgbClr val="DFDDDC"/>
          </a:solidFill>
          <a:ln>
            <a:no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26" name="Text Placeholder 9"/>
          <p:cNvSpPr>
            <a:spLocks noGrp="1"/>
          </p:cNvSpPr>
          <p:nvPr>
            <p:ph type="body" sz="quarter" idx="15" hasCustomPrompt="1"/>
          </p:nvPr>
        </p:nvSpPr>
        <p:spPr>
          <a:xfrm>
            <a:off x="117288" y="1295595"/>
            <a:ext cx="1288459" cy="5431536"/>
          </a:xfrm>
          <a:prstGeom prst="rect">
            <a:avLst/>
          </a:prstGeom>
        </p:spPr>
        <p:txBody>
          <a:bodyPr wrap="square" lIns="73152" tIns="246888" rIns="73152" bIns="0" anchor="t">
            <a:noAutofit/>
          </a:bodyPr>
          <a:lstStyle>
            <a:lvl1pPr marL="0" indent="0">
              <a:buNone/>
              <a:defRPr sz="900"/>
            </a:lvl1pPr>
          </a:lstStyle>
          <a:p>
            <a:r>
              <a:rPr lang="en-US" dirty="0"/>
              <a:t>Click to add key message</a:t>
            </a:r>
          </a:p>
        </p:txBody>
      </p:sp>
      <p:sp>
        <p:nvSpPr>
          <p:cNvPr id="25" name="Footer Placeholder 10"/>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24" name="Slide Number Placeholder 11"/>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27761555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ngle Bio w/ Photo">
    <p:spTree>
      <p:nvGrpSpPr>
        <p:cNvPr id="1" name=""/>
        <p:cNvGrpSpPr/>
        <p:nvPr/>
      </p:nvGrpSpPr>
      <p:grpSpPr>
        <a:xfrm>
          <a:off x="0" y="0"/>
          <a:ext cx="0" cy="0"/>
          <a:chOff x="0" y="0"/>
          <a:chExt cx="0" cy="0"/>
        </a:xfrm>
      </p:grpSpPr>
      <p:sp>
        <p:nvSpPr>
          <p:cNvPr id="14"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5" name="Text Placeholder 2"/>
          <p:cNvSpPr>
            <a:spLocks noGrp="1"/>
          </p:cNvSpPr>
          <p:nvPr>
            <p:ph type="body" sz="quarter" idx="16" hasCustomPrompt="1"/>
          </p:nvPr>
        </p:nvSpPr>
        <p:spPr>
          <a:xfrm>
            <a:off x="1612900" y="1409700"/>
            <a:ext cx="908050" cy="1104900"/>
          </a:xfrm>
          <a:prstGeom prst="rect">
            <a:avLst/>
          </a:prstGeom>
        </p:spPr>
        <p:txBody>
          <a:bodyPr lIns="0" tIns="0" rIns="0" bIns="0"/>
          <a:lstStyle>
            <a:lvl1pPr marL="0" indent="0">
              <a:buNone/>
              <a:defRPr/>
            </a:lvl1pPr>
          </a:lstStyle>
          <a:p>
            <a:r>
              <a:rPr lang="en-US" dirty="0"/>
              <a:t>Picture</a:t>
            </a:r>
          </a:p>
        </p:txBody>
      </p:sp>
      <p:sp>
        <p:nvSpPr>
          <p:cNvPr id="29" name="Text Placeholder 3"/>
          <p:cNvSpPr>
            <a:spLocks noGrp="1"/>
          </p:cNvSpPr>
          <p:nvPr>
            <p:ph type="body" sz="quarter" idx="17" hasCustomPrompt="1"/>
          </p:nvPr>
        </p:nvSpPr>
        <p:spPr>
          <a:xfrm>
            <a:off x="2667000" y="1409700"/>
            <a:ext cx="2921000" cy="546100"/>
          </a:xfrm>
          <a:prstGeom prst="rect">
            <a:avLst/>
          </a:prstGeom>
        </p:spPr>
        <p:txBody>
          <a:bodyPr lIns="0" tIns="0" rIns="0" bIns="0">
            <a:noAutofit/>
          </a:bodyPr>
          <a:lstStyle>
            <a:lvl1pPr marL="0" indent="0">
              <a:buNone/>
              <a:defRPr sz="1500" baseline="0"/>
            </a:lvl1pPr>
          </a:lstStyle>
          <a:p>
            <a:pPr lvl="0"/>
            <a:r>
              <a:rPr lang="en-US" dirty="0"/>
              <a:t>Click to add official title</a:t>
            </a:r>
          </a:p>
        </p:txBody>
      </p:sp>
      <p:sp>
        <p:nvSpPr>
          <p:cNvPr id="26" name="Text Placeholder 4"/>
          <p:cNvSpPr>
            <a:spLocks noGrp="1"/>
          </p:cNvSpPr>
          <p:nvPr>
            <p:ph type="body" sz="quarter" idx="22" hasCustomPrompt="1"/>
          </p:nvPr>
        </p:nvSpPr>
        <p:spPr>
          <a:xfrm>
            <a:off x="2667000" y="1955800"/>
            <a:ext cx="2921000" cy="186182"/>
          </a:xfrm>
          <a:prstGeom prst="rect">
            <a:avLst/>
          </a:prstGeom>
        </p:spPr>
        <p:txBody>
          <a:bodyPr lIns="0" tIns="0" rIns="0" bIns="0">
            <a:noAutofit/>
          </a:bodyPr>
          <a:lstStyle>
            <a:lvl1pPr marL="0" indent="0">
              <a:buNone/>
              <a:defRPr sz="1100" baseline="0"/>
            </a:lvl1pPr>
          </a:lstStyle>
          <a:p>
            <a:pPr lvl="0"/>
            <a:r>
              <a:rPr lang="en-US" dirty="0"/>
              <a:t>Click to add office location</a:t>
            </a:r>
          </a:p>
        </p:txBody>
      </p:sp>
      <p:sp>
        <p:nvSpPr>
          <p:cNvPr id="27" name="Text Placeholder 5"/>
          <p:cNvSpPr>
            <a:spLocks noGrp="1"/>
          </p:cNvSpPr>
          <p:nvPr>
            <p:ph type="body" sz="quarter" idx="23" hasCustomPrompt="1"/>
          </p:nvPr>
        </p:nvSpPr>
        <p:spPr>
          <a:xfrm>
            <a:off x="2667000" y="2141982"/>
            <a:ext cx="2921000" cy="186182"/>
          </a:xfrm>
          <a:prstGeom prst="rect">
            <a:avLst/>
          </a:prstGeom>
        </p:spPr>
        <p:txBody>
          <a:bodyPr lIns="0" tIns="0" rIns="0" bIns="0">
            <a:noAutofit/>
          </a:bodyPr>
          <a:lstStyle>
            <a:lvl1pPr marL="0" indent="0">
              <a:buNone/>
              <a:defRPr sz="1100" baseline="0"/>
            </a:lvl1pPr>
          </a:lstStyle>
          <a:p>
            <a:pPr lvl="0"/>
            <a:r>
              <a:rPr lang="en-US" dirty="0"/>
              <a:t>Click to add phone number</a:t>
            </a:r>
          </a:p>
        </p:txBody>
      </p:sp>
      <p:sp>
        <p:nvSpPr>
          <p:cNvPr id="28" name="Text Placeholder 6"/>
          <p:cNvSpPr>
            <a:spLocks noGrp="1"/>
          </p:cNvSpPr>
          <p:nvPr>
            <p:ph type="body" sz="quarter" idx="24" hasCustomPrompt="1"/>
          </p:nvPr>
        </p:nvSpPr>
        <p:spPr>
          <a:xfrm>
            <a:off x="2667000" y="2328164"/>
            <a:ext cx="2921000" cy="186436"/>
          </a:xfrm>
          <a:prstGeom prst="rect">
            <a:avLst/>
          </a:prstGeom>
        </p:spPr>
        <p:txBody>
          <a:bodyPr lIns="0" tIns="0" rIns="0" bIns="0">
            <a:noAutofit/>
          </a:bodyPr>
          <a:lstStyle>
            <a:lvl1pPr marL="0" indent="0">
              <a:buNone/>
              <a:defRPr sz="1100" baseline="0"/>
            </a:lvl1pPr>
          </a:lstStyle>
          <a:p>
            <a:pPr lvl="0"/>
            <a:r>
              <a:rPr lang="en-US" dirty="0"/>
              <a:t>Click to add email address</a:t>
            </a:r>
          </a:p>
        </p:txBody>
      </p:sp>
      <p:sp>
        <p:nvSpPr>
          <p:cNvPr id="20" name="Text Placeholder 7"/>
          <p:cNvSpPr>
            <a:spLocks noGrp="1"/>
          </p:cNvSpPr>
          <p:nvPr>
            <p:ph type="body" sz="quarter" idx="21" hasCustomPrompt="1"/>
          </p:nvPr>
        </p:nvSpPr>
        <p:spPr>
          <a:xfrm>
            <a:off x="1612900" y="2781300"/>
            <a:ext cx="7708900" cy="3949700"/>
          </a:xfrm>
          <a:prstGeom prst="rect">
            <a:avLst/>
          </a:prstGeom>
        </p:spPr>
        <p:txBody>
          <a:bodyPr lIns="0" tIns="0" rIns="0" bIns="0" numCol="2" spcCol="182880">
            <a:noAutofit/>
          </a:bodyPr>
          <a:lstStyle>
            <a:lvl1pPr marL="0" indent="0">
              <a:buNone/>
              <a:defRPr baseline="0"/>
            </a:lvl1pPr>
          </a:lstStyle>
          <a:p>
            <a:pPr lvl="0"/>
            <a:r>
              <a:rPr lang="en-US" dirty="0"/>
              <a:t>Click to add bio text</a:t>
            </a:r>
          </a:p>
        </p:txBody>
      </p:sp>
      <p:sp>
        <p:nvSpPr>
          <p:cNvPr id="16" name="Rectangle 8"/>
          <p:cNvSpPr/>
          <p:nvPr userDrawn="1"/>
        </p:nvSpPr>
        <p:spPr>
          <a:xfrm>
            <a:off x="117287" y="1295595"/>
            <a:ext cx="1288460" cy="5431536"/>
          </a:xfrm>
          <a:prstGeom prst="rect">
            <a:avLst/>
          </a:prstGeom>
          <a:solidFill>
            <a:srgbClr val="DFDDDC"/>
          </a:solidFill>
          <a:ln>
            <a:no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23" name="Text Placeholder 9"/>
          <p:cNvSpPr>
            <a:spLocks noGrp="1"/>
          </p:cNvSpPr>
          <p:nvPr>
            <p:ph type="body" sz="quarter" idx="15" hasCustomPrompt="1"/>
          </p:nvPr>
        </p:nvSpPr>
        <p:spPr>
          <a:xfrm>
            <a:off x="117288" y="1295595"/>
            <a:ext cx="1288459" cy="5431536"/>
          </a:xfrm>
          <a:prstGeom prst="rect">
            <a:avLst/>
          </a:prstGeom>
        </p:spPr>
        <p:txBody>
          <a:bodyPr wrap="square" lIns="73152" tIns="246888" rIns="73152" bIns="0" anchor="t">
            <a:noAutofit/>
          </a:bodyPr>
          <a:lstStyle>
            <a:lvl1pPr marL="0" indent="0">
              <a:buNone/>
              <a:defRPr sz="900"/>
            </a:lvl1pPr>
          </a:lstStyle>
          <a:p>
            <a:r>
              <a:rPr lang="en-US" dirty="0"/>
              <a:t>Click to add key message</a:t>
            </a:r>
          </a:p>
        </p:txBody>
      </p:sp>
      <p:sp>
        <p:nvSpPr>
          <p:cNvPr id="24" name="Text Box 10"/>
          <p:cNvSpPr txBox="1"/>
          <p:nvPr userDrawn="1"/>
        </p:nvSpPr>
        <p:spPr>
          <a:xfrm>
            <a:off x="1612900" y="2508250"/>
            <a:ext cx="901700" cy="266700"/>
          </a:xfrm>
          <a:prstGeom prst="rect">
            <a:avLst/>
          </a:prstGeom>
          <a:noFill/>
        </p:spPr>
        <p:txBody>
          <a:bodyPr wrap="square" lIns="0" tIns="0" rIns="0" bIns="0" rtlCol="0" anchor="ctr" anchorCtr="0">
            <a:noAutofit/>
          </a:bodyPr>
          <a:lstStyle/>
          <a:p>
            <a:pPr marL="0" indent="0">
              <a:buNone/>
            </a:pPr>
            <a:r>
              <a:rPr lang="en-US" sz="1300" baseline="0" dirty="0">
                <a:solidFill>
                  <a:srgbClr val="298DC1"/>
                </a:solidFill>
                <a:latin typeface="Franklin Gothic Demi" pitchFamily="34" charset="0"/>
              </a:rPr>
              <a:t>About</a:t>
            </a:r>
          </a:p>
        </p:txBody>
      </p:sp>
      <p:sp>
        <p:nvSpPr>
          <p:cNvPr id="22" name="Footer Placeholder 11"/>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21" name="Slide Number Placeholder 12"/>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361032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over Page w/o Image w/o Logo">
    <p:spTree>
      <p:nvGrpSpPr>
        <p:cNvPr id="1" name=""/>
        <p:cNvGrpSpPr/>
        <p:nvPr/>
      </p:nvGrpSpPr>
      <p:grpSpPr>
        <a:xfrm>
          <a:off x="0" y="0"/>
          <a:ext cx="0" cy="0"/>
          <a:chOff x="0" y="0"/>
          <a:chExt cx="0" cy="0"/>
        </a:xfrm>
      </p:grpSpPr>
      <p:sp>
        <p:nvSpPr>
          <p:cNvPr id="11" name="Rectangle 1"/>
          <p:cNvSpPr/>
          <p:nvPr userDrawn="1"/>
        </p:nvSpPr>
        <p:spPr>
          <a:xfrm>
            <a:off x="1488281" y="2369724"/>
            <a:ext cx="8222457" cy="20056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endParaRPr lang="en-US" dirty="0"/>
          </a:p>
        </p:txBody>
      </p:sp>
      <p:sp>
        <p:nvSpPr>
          <p:cNvPr id="9" name="Title 2"/>
          <p:cNvSpPr>
            <a:spLocks noGrp="1" noChangeAspect="1"/>
          </p:cNvSpPr>
          <p:nvPr>
            <p:ph type="ctrTitle" hasCustomPrompt="1"/>
          </p:nvPr>
        </p:nvSpPr>
        <p:spPr>
          <a:xfrm>
            <a:off x="1487490" y="2369726"/>
            <a:ext cx="8223248" cy="2003298"/>
          </a:xfrm>
          <a:prstGeom prst="rect">
            <a:avLst/>
          </a:prstGeom>
        </p:spPr>
        <p:txBody>
          <a:bodyPr vert="horz" lIns="137160" tIns="137160" rIns="137160" bIns="137160" rtlCol="0" anchor="ctr" anchorCtr="0">
            <a:noAutofit/>
          </a:bodyPr>
          <a:lstStyle>
            <a:lvl1pPr>
              <a:defRPr sz="2700" baseline="0">
                <a:solidFill>
                  <a:schemeClr val="bg1"/>
                </a:solidFill>
              </a:defRPr>
            </a:lvl1pPr>
          </a:lstStyle>
          <a:p>
            <a:r>
              <a:rPr lang="en-US" dirty="0"/>
              <a:t>Click to add title</a:t>
            </a:r>
          </a:p>
        </p:txBody>
      </p:sp>
      <p:sp>
        <p:nvSpPr>
          <p:cNvPr id="2" name="Subtitle 3"/>
          <p:cNvSpPr>
            <a:spLocks noGrp="1"/>
          </p:cNvSpPr>
          <p:nvPr>
            <p:ph type="subTitle" idx="1" hasCustomPrompt="1"/>
          </p:nvPr>
        </p:nvSpPr>
        <p:spPr>
          <a:xfrm>
            <a:off x="1488281" y="3771901"/>
            <a:ext cx="8222457" cy="603504"/>
          </a:xfrm>
          <a:prstGeom prst="rect">
            <a:avLst/>
          </a:prstGeom>
        </p:spPr>
        <p:txBody>
          <a:bodyPr lIns="137160" tIns="137160" rIns="137160" bIns="137160" anchor="ctr" anchorCtr="0">
            <a:noAutofit/>
          </a:bodyPr>
          <a:lstStyle>
            <a:lvl1pPr marL="0" indent="0" algn="l">
              <a:buNone/>
              <a:defRPr sz="1400" b="0" i="1" baseline="0">
                <a:solidFill>
                  <a:schemeClr val="bg1"/>
                </a:solidFill>
                <a:latin typeface="Franklin Gothic Book" pitchFamily="34" charset="0"/>
              </a:defRPr>
            </a:lvl1pPr>
          </a:lstStyle>
          <a:p>
            <a:r>
              <a:rPr lang="en-US" dirty="0"/>
              <a:t>Click to add subtitle</a:t>
            </a:r>
          </a:p>
        </p:txBody>
      </p:sp>
      <p:sp>
        <p:nvSpPr>
          <p:cNvPr id="10" name="Text Placeholder 4"/>
          <p:cNvSpPr>
            <a:spLocks noGrp="1"/>
          </p:cNvSpPr>
          <p:nvPr>
            <p:ph type="body" sz="quarter" idx="10" hasCustomPrompt="1"/>
          </p:nvPr>
        </p:nvSpPr>
        <p:spPr>
          <a:xfrm>
            <a:off x="1490472" y="6777418"/>
            <a:ext cx="1828800" cy="220663"/>
          </a:xfrm>
        </p:spPr>
        <p:txBody>
          <a:bodyPr lIns="91440" rIns="0" anchor="b" anchorCtr="0"/>
          <a:lstStyle>
            <a:lvl1pPr marL="0" marR="0" indent="0" algn="l" defTabSz="128016" rtl="0" eaLnBrk="1" fontAlgn="auto" latinLnBrk="0" hangingPunct="1">
              <a:lnSpc>
                <a:spcPct val="100000"/>
              </a:lnSpc>
              <a:spcBef>
                <a:spcPts val="264"/>
              </a:spcBef>
              <a:spcAft>
                <a:spcPts val="0"/>
              </a:spcAft>
              <a:buClrTx/>
              <a:buSzTx/>
              <a:buFontTx/>
              <a:buNone/>
              <a:tabLst/>
              <a:defRPr sz="1200" i="1" baseline="0">
                <a:solidFill>
                  <a:schemeClr val="accent1"/>
                </a:solidFill>
                <a:latin typeface="+mj-lt"/>
              </a:defRPr>
            </a:lvl1pPr>
          </a:lstStyle>
          <a:p>
            <a:pPr marL="0" marR="0" lvl="0" indent="0" algn="l" defTabSz="128016" rtl="0" eaLnBrk="1" fontAlgn="auto" latinLnBrk="0" hangingPunct="1">
              <a:lnSpc>
                <a:spcPct val="100000"/>
              </a:lnSpc>
              <a:spcBef>
                <a:spcPts val="264"/>
              </a:spcBef>
              <a:spcAft>
                <a:spcPts val="0"/>
              </a:spcAft>
              <a:buClrTx/>
              <a:buSzTx/>
              <a:buFontTx/>
              <a:buNone/>
              <a:tabLst/>
              <a:defRPr/>
            </a:pPr>
            <a:r>
              <a:rPr lang="en-US" dirty="0"/>
              <a:t>Click to add date</a:t>
            </a:r>
            <a:endParaRPr lang="en-US" sz="1200" i="1" dirty="0">
              <a:solidFill>
                <a:schemeClr val="accent1"/>
              </a:solidFill>
              <a:latin typeface="+mj-lt"/>
            </a:endParaRPr>
          </a:p>
        </p:txBody>
      </p:sp>
      <p:pic>
        <p:nvPicPr>
          <p:cNvPr id="12"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02033" y="869733"/>
            <a:ext cx="1507052" cy="309623"/>
          </a:xfrm>
          <a:prstGeom prst="rect">
            <a:avLst/>
          </a:prstGeom>
        </p:spPr>
      </p:pic>
      <p:sp>
        <p:nvSpPr>
          <p:cNvPr id="18" name="Rectangle 6"/>
          <p:cNvSpPr/>
          <p:nvPr userDrawn="1"/>
        </p:nvSpPr>
        <p:spPr>
          <a:xfrm>
            <a:off x="118872" y="2369723"/>
            <a:ext cx="921570" cy="2005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7"/>
          <p:cNvSpPr/>
          <p:nvPr userDrawn="1"/>
        </p:nvSpPr>
        <p:spPr>
          <a:xfrm>
            <a:off x="1122977" y="2369723"/>
            <a:ext cx="282769" cy="20056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8"/>
          <p:cNvSpPr>
            <a:spLocks noGrp="1"/>
          </p:cNvSpPr>
          <p:nvPr>
            <p:ph type="ftr" sz="quarter" idx="3"/>
          </p:nvPr>
        </p:nvSpPr>
        <p:spPr>
          <a:xfrm>
            <a:off x="7490826" y="6743368"/>
            <a:ext cx="1836053" cy="244038"/>
          </a:xfrm>
          <a:prstGeom prst="rect">
            <a:avLst/>
          </a:prstGeom>
        </p:spPr>
        <p:txBody>
          <a:bodyPr vert="horz" lIns="0" tIns="0" rIns="0" bIns="0" rtlCol="0" anchor="b" anchorCtr="0"/>
          <a:lstStyle>
            <a:lvl1pPr marL="0" indent="0" algn="r">
              <a:buNone/>
              <a:defRPr sz="800" baseline="0">
                <a:solidFill>
                  <a:schemeClr val="tx1"/>
                </a:solidFill>
                <a:latin typeface="+mj-lt"/>
              </a:defRPr>
            </a:lvl1pPr>
          </a:lstStyle>
          <a:p>
            <a:r>
              <a:rPr lang="en-US" dirty="0"/>
              <a:t>Click to add footer</a:t>
            </a:r>
          </a:p>
        </p:txBody>
      </p:sp>
    </p:spTree>
    <p:custDataLst>
      <p:custData r:id="rId1"/>
    </p:custDataLst>
    <p:extLst>
      <p:ext uri="{BB962C8B-B14F-4D97-AF65-F5344CB8AC3E}">
        <p14:creationId xmlns:p14="http://schemas.microsoft.com/office/powerpoint/2010/main" val="16941785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ingle Bio w/o Photo">
    <p:spTree>
      <p:nvGrpSpPr>
        <p:cNvPr id="1" name=""/>
        <p:cNvGrpSpPr/>
        <p:nvPr/>
      </p:nvGrpSpPr>
      <p:grpSpPr>
        <a:xfrm>
          <a:off x="0" y="0"/>
          <a:ext cx="0" cy="0"/>
          <a:chOff x="0" y="0"/>
          <a:chExt cx="0" cy="0"/>
        </a:xfrm>
      </p:grpSpPr>
      <p:sp>
        <p:nvSpPr>
          <p:cNvPr id="15"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29" name="Text Placeholder 2"/>
          <p:cNvSpPr>
            <a:spLocks noGrp="1"/>
          </p:cNvSpPr>
          <p:nvPr>
            <p:ph type="body" sz="quarter" idx="17" hasCustomPrompt="1"/>
          </p:nvPr>
        </p:nvSpPr>
        <p:spPr>
          <a:xfrm>
            <a:off x="1612900" y="1409700"/>
            <a:ext cx="2921000" cy="546100"/>
          </a:xfrm>
          <a:prstGeom prst="rect">
            <a:avLst/>
          </a:prstGeom>
        </p:spPr>
        <p:txBody>
          <a:bodyPr lIns="0" tIns="0" rIns="0" bIns="0">
            <a:noAutofit/>
          </a:bodyPr>
          <a:lstStyle>
            <a:lvl1pPr marL="0" indent="0">
              <a:buNone/>
              <a:defRPr sz="1500" baseline="0"/>
            </a:lvl1pPr>
          </a:lstStyle>
          <a:p>
            <a:pPr lvl="0"/>
            <a:r>
              <a:rPr lang="en-US" dirty="0"/>
              <a:t>Click to add official title</a:t>
            </a:r>
          </a:p>
        </p:txBody>
      </p:sp>
      <p:sp>
        <p:nvSpPr>
          <p:cNvPr id="30" name="Text Placeholder 3"/>
          <p:cNvSpPr>
            <a:spLocks noGrp="1"/>
          </p:cNvSpPr>
          <p:nvPr>
            <p:ph type="body" sz="quarter" idx="18" hasCustomPrompt="1"/>
          </p:nvPr>
        </p:nvSpPr>
        <p:spPr>
          <a:xfrm>
            <a:off x="1612900" y="1955800"/>
            <a:ext cx="2921000" cy="186182"/>
          </a:xfrm>
          <a:prstGeom prst="rect">
            <a:avLst/>
          </a:prstGeom>
        </p:spPr>
        <p:txBody>
          <a:bodyPr lIns="0" tIns="0" rIns="0" bIns="0">
            <a:noAutofit/>
          </a:bodyPr>
          <a:lstStyle>
            <a:lvl1pPr marL="0" indent="0">
              <a:buNone/>
              <a:defRPr sz="1100" baseline="0"/>
            </a:lvl1pPr>
          </a:lstStyle>
          <a:p>
            <a:pPr lvl="0"/>
            <a:r>
              <a:rPr lang="en-US" dirty="0"/>
              <a:t>Click to add office location</a:t>
            </a:r>
          </a:p>
        </p:txBody>
      </p:sp>
      <p:sp>
        <p:nvSpPr>
          <p:cNvPr id="31" name="Text Placeholder 4"/>
          <p:cNvSpPr>
            <a:spLocks noGrp="1"/>
          </p:cNvSpPr>
          <p:nvPr>
            <p:ph type="body" sz="quarter" idx="19" hasCustomPrompt="1"/>
          </p:nvPr>
        </p:nvSpPr>
        <p:spPr>
          <a:xfrm>
            <a:off x="1612900" y="2141982"/>
            <a:ext cx="2921000" cy="186182"/>
          </a:xfrm>
          <a:prstGeom prst="rect">
            <a:avLst/>
          </a:prstGeom>
        </p:spPr>
        <p:txBody>
          <a:bodyPr lIns="0" tIns="0" rIns="0" bIns="0">
            <a:noAutofit/>
          </a:bodyPr>
          <a:lstStyle>
            <a:lvl1pPr marL="0" indent="0">
              <a:buNone/>
              <a:defRPr sz="1100" baseline="0"/>
            </a:lvl1pPr>
          </a:lstStyle>
          <a:p>
            <a:pPr lvl="0"/>
            <a:r>
              <a:rPr lang="en-US" dirty="0"/>
              <a:t>Click to add phone number</a:t>
            </a:r>
          </a:p>
        </p:txBody>
      </p:sp>
      <p:sp>
        <p:nvSpPr>
          <p:cNvPr id="32" name="Text Placeholder 5"/>
          <p:cNvSpPr>
            <a:spLocks noGrp="1"/>
          </p:cNvSpPr>
          <p:nvPr>
            <p:ph type="body" sz="quarter" idx="20" hasCustomPrompt="1"/>
          </p:nvPr>
        </p:nvSpPr>
        <p:spPr>
          <a:xfrm>
            <a:off x="1612900" y="2328164"/>
            <a:ext cx="2921000" cy="186436"/>
          </a:xfrm>
          <a:prstGeom prst="rect">
            <a:avLst/>
          </a:prstGeom>
        </p:spPr>
        <p:txBody>
          <a:bodyPr lIns="0" tIns="0" rIns="0" bIns="0">
            <a:noAutofit/>
          </a:bodyPr>
          <a:lstStyle>
            <a:lvl1pPr marL="0" indent="0">
              <a:buNone/>
              <a:defRPr sz="1100" baseline="0"/>
            </a:lvl1pPr>
          </a:lstStyle>
          <a:p>
            <a:pPr lvl="0"/>
            <a:r>
              <a:rPr lang="en-US" dirty="0"/>
              <a:t>Click to add email address</a:t>
            </a:r>
          </a:p>
        </p:txBody>
      </p:sp>
      <p:sp>
        <p:nvSpPr>
          <p:cNvPr id="20" name="Text Placeholder 6"/>
          <p:cNvSpPr>
            <a:spLocks noGrp="1"/>
          </p:cNvSpPr>
          <p:nvPr>
            <p:ph type="body" sz="quarter" idx="21" hasCustomPrompt="1"/>
          </p:nvPr>
        </p:nvSpPr>
        <p:spPr>
          <a:xfrm>
            <a:off x="1612900" y="2781300"/>
            <a:ext cx="7711459" cy="3951786"/>
          </a:xfrm>
          <a:prstGeom prst="rect">
            <a:avLst/>
          </a:prstGeom>
        </p:spPr>
        <p:txBody>
          <a:bodyPr lIns="0" tIns="0" rIns="0" bIns="0" numCol="2" spcCol="182880">
            <a:noAutofit/>
          </a:bodyPr>
          <a:lstStyle>
            <a:lvl1pPr marL="0" indent="0">
              <a:buNone/>
              <a:defRPr lang="en-US" b="0" i="0" baseline="0" smtClean="0">
                <a:effectLst/>
              </a:defRPr>
            </a:lvl1pPr>
          </a:lstStyle>
          <a:p>
            <a:pPr lvl="0"/>
            <a:r>
              <a:rPr lang="en-US" dirty="0"/>
              <a:t>Click to add bio text</a:t>
            </a:r>
          </a:p>
        </p:txBody>
      </p:sp>
      <p:sp>
        <p:nvSpPr>
          <p:cNvPr id="16" name="Rectangle 7"/>
          <p:cNvSpPr/>
          <p:nvPr userDrawn="1"/>
        </p:nvSpPr>
        <p:spPr>
          <a:xfrm>
            <a:off x="117287" y="1295595"/>
            <a:ext cx="1288460" cy="5431536"/>
          </a:xfrm>
          <a:prstGeom prst="rect">
            <a:avLst/>
          </a:prstGeom>
          <a:solidFill>
            <a:srgbClr val="DFDDDC"/>
          </a:solidFill>
          <a:ln>
            <a:no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21" name="Text Placeholder 8"/>
          <p:cNvSpPr>
            <a:spLocks noGrp="1"/>
          </p:cNvSpPr>
          <p:nvPr>
            <p:ph type="body" sz="quarter" idx="15" hasCustomPrompt="1"/>
          </p:nvPr>
        </p:nvSpPr>
        <p:spPr>
          <a:xfrm>
            <a:off x="117288" y="1295595"/>
            <a:ext cx="1288459" cy="5431536"/>
          </a:xfrm>
          <a:prstGeom prst="rect">
            <a:avLst/>
          </a:prstGeom>
        </p:spPr>
        <p:txBody>
          <a:bodyPr wrap="square" lIns="73152" tIns="246888" rIns="73152" bIns="0" anchor="t">
            <a:noAutofit/>
          </a:bodyPr>
          <a:lstStyle>
            <a:lvl1pPr marL="0" indent="0">
              <a:buNone/>
              <a:defRPr sz="900"/>
            </a:lvl1pPr>
          </a:lstStyle>
          <a:p>
            <a:r>
              <a:rPr lang="en-US" dirty="0"/>
              <a:t>Click to add key message</a:t>
            </a:r>
          </a:p>
        </p:txBody>
      </p:sp>
      <p:sp>
        <p:nvSpPr>
          <p:cNvPr id="18" name="Text Box 9"/>
          <p:cNvSpPr txBox="1"/>
          <p:nvPr userDrawn="1"/>
        </p:nvSpPr>
        <p:spPr>
          <a:xfrm>
            <a:off x="1612900" y="2508250"/>
            <a:ext cx="901700" cy="266700"/>
          </a:xfrm>
          <a:prstGeom prst="rect">
            <a:avLst/>
          </a:prstGeom>
          <a:noFill/>
        </p:spPr>
        <p:txBody>
          <a:bodyPr wrap="square" lIns="0" tIns="0" rIns="0" bIns="0" rtlCol="0" anchor="ctr" anchorCtr="0">
            <a:noAutofit/>
          </a:bodyPr>
          <a:lstStyle/>
          <a:p>
            <a:pPr marL="0" indent="0">
              <a:buNone/>
            </a:pPr>
            <a:r>
              <a:rPr lang="en-US" sz="1300" baseline="0" dirty="0">
                <a:solidFill>
                  <a:srgbClr val="298DC1"/>
                </a:solidFill>
                <a:latin typeface="Franklin Gothic Demi" pitchFamily="34" charset="0"/>
              </a:rPr>
              <a:t>About</a:t>
            </a:r>
          </a:p>
        </p:txBody>
      </p:sp>
      <p:sp>
        <p:nvSpPr>
          <p:cNvPr id="14" name="Footer Placeholder 10"/>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13" name="Slide Number Placeholder 11"/>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1781186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ngle Bio Continuation">
    <p:spTree>
      <p:nvGrpSpPr>
        <p:cNvPr id="1" name=""/>
        <p:cNvGrpSpPr/>
        <p:nvPr/>
      </p:nvGrpSpPr>
      <p:grpSpPr>
        <a:xfrm>
          <a:off x="0" y="0"/>
          <a:ext cx="0" cy="0"/>
          <a:chOff x="0" y="0"/>
          <a:chExt cx="0" cy="0"/>
        </a:xfrm>
      </p:grpSpPr>
      <p:sp>
        <p:nvSpPr>
          <p:cNvPr id="15"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20" name="Text Placeholder 2"/>
          <p:cNvSpPr>
            <a:spLocks noGrp="1"/>
          </p:cNvSpPr>
          <p:nvPr>
            <p:ph type="body" sz="quarter" idx="21" hasCustomPrompt="1"/>
          </p:nvPr>
        </p:nvSpPr>
        <p:spPr>
          <a:xfrm>
            <a:off x="1612900" y="1409700"/>
            <a:ext cx="7708900" cy="5321300"/>
          </a:xfrm>
          <a:prstGeom prst="rect">
            <a:avLst/>
          </a:prstGeom>
        </p:spPr>
        <p:txBody>
          <a:bodyPr lIns="0" tIns="0" rIns="0" bIns="0" numCol="2" spcCol="182880">
            <a:noAutofit/>
          </a:bodyPr>
          <a:lstStyle>
            <a:lvl1pPr marL="0" indent="0">
              <a:buNone/>
              <a:defRPr lang="en-US" b="0" i="0" baseline="0" smtClean="0">
                <a:effectLst/>
              </a:defRPr>
            </a:lvl1pPr>
          </a:lstStyle>
          <a:p>
            <a:pPr lvl="0"/>
            <a:r>
              <a:rPr lang="en-US" dirty="0"/>
              <a:t>Click to add bio text</a:t>
            </a:r>
          </a:p>
        </p:txBody>
      </p:sp>
      <p:sp>
        <p:nvSpPr>
          <p:cNvPr id="14" name="Footer Placeholder 5"/>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13" name="Slide Number Placeholder 6"/>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21143888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Bios w/ Photos">
    <p:spTree>
      <p:nvGrpSpPr>
        <p:cNvPr id="1" name=""/>
        <p:cNvGrpSpPr/>
        <p:nvPr/>
      </p:nvGrpSpPr>
      <p:grpSpPr>
        <a:xfrm>
          <a:off x="0" y="0"/>
          <a:ext cx="0" cy="0"/>
          <a:chOff x="0" y="0"/>
          <a:chExt cx="0" cy="0"/>
        </a:xfrm>
      </p:grpSpPr>
      <p:sp>
        <p:nvSpPr>
          <p:cNvPr id="23"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7" name="Text Placeholder 2"/>
          <p:cNvSpPr>
            <a:spLocks noGrp="1"/>
          </p:cNvSpPr>
          <p:nvPr>
            <p:ph type="body" sz="quarter" idx="13" hasCustomPrompt="1"/>
          </p:nvPr>
        </p:nvSpPr>
        <p:spPr>
          <a:xfrm>
            <a:off x="501650" y="1409700"/>
            <a:ext cx="584200" cy="723900"/>
          </a:xfrm>
          <a:prstGeom prst="rect">
            <a:avLst/>
          </a:prstGeom>
        </p:spPr>
        <p:txBody>
          <a:bodyPr>
            <a:noAutofit/>
          </a:bodyPr>
          <a:lstStyle>
            <a:lvl1pPr marL="370494" indent="0">
              <a:buNone/>
              <a:defRPr baseline="0"/>
            </a:lvl1pPr>
          </a:lstStyle>
          <a:p>
            <a:r>
              <a:rPr lang="en-US" dirty="0"/>
              <a:t>Picture</a:t>
            </a:r>
          </a:p>
        </p:txBody>
      </p:sp>
      <p:sp>
        <p:nvSpPr>
          <p:cNvPr id="27" name="Text Placeholder 3"/>
          <p:cNvSpPr>
            <a:spLocks noGrp="1"/>
          </p:cNvSpPr>
          <p:nvPr>
            <p:ph type="body" sz="quarter" idx="15" hasCustomPrompt="1"/>
          </p:nvPr>
        </p:nvSpPr>
        <p:spPr>
          <a:xfrm>
            <a:off x="1206500" y="1409700"/>
            <a:ext cx="3613150" cy="317500"/>
          </a:xfrm>
          <a:prstGeom prst="rect">
            <a:avLst/>
          </a:prstGeom>
        </p:spPr>
        <p:txBody>
          <a:bodyPr lIns="0" tIns="0" rIns="0" bIns="0" anchor="t" anchorCtr="0">
            <a:noAutofit/>
          </a:bodyPr>
          <a:lstStyle>
            <a:lvl1pPr marL="0" indent="0">
              <a:buNone/>
              <a:defRPr sz="1800">
                <a:solidFill>
                  <a:srgbClr val="003763"/>
                </a:solidFill>
              </a:defRPr>
            </a:lvl1pPr>
          </a:lstStyle>
          <a:p>
            <a:pPr lvl="0"/>
            <a:r>
              <a:rPr lang="en-US" sz="1800" dirty="0"/>
              <a:t>Click to add name</a:t>
            </a:r>
            <a:endParaRPr lang="en-US" dirty="0"/>
          </a:p>
        </p:txBody>
      </p:sp>
      <p:sp>
        <p:nvSpPr>
          <p:cNvPr id="28" name="Text Placeholder 4"/>
          <p:cNvSpPr>
            <a:spLocks noGrp="1"/>
          </p:cNvSpPr>
          <p:nvPr>
            <p:ph type="body" sz="quarter" idx="16" hasCustomPrompt="1"/>
          </p:nvPr>
        </p:nvSpPr>
        <p:spPr>
          <a:xfrm>
            <a:off x="1206500" y="1727200"/>
            <a:ext cx="3613150" cy="406400"/>
          </a:xfrm>
          <a:prstGeom prst="rect">
            <a:avLst/>
          </a:prstGeom>
        </p:spPr>
        <p:txBody>
          <a:bodyPr lIns="0" tIns="0" rIns="0" bIns="0">
            <a:noAutofit/>
          </a:bodyPr>
          <a:lstStyle>
            <a:lvl1pPr marL="0" indent="0">
              <a:buNone/>
              <a:defRPr sz="1500" baseline="0"/>
            </a:lvl1pPr>
          </a:lstStyle>
          <a:p>
            <a:pPr lvl="0"/>
            <a:r>
              <a:rPr lang="en-US" dirty="0"/>
              <a:t>Click to add official title </a:t>
            </a:r>
          </a:p>
        </p:txBody>
      </p:sp>
      <p:cxnSp>
        <p:nvCxnSpPr>
          <p:cNvPr id="25" name="Line 5"/>
          <p:cNvCxnSpPr/>
          <p:nvPr userDrawn="1"/>
        </p:nvCxnSpPr>
        <p:spPr>
          <a:xfrm>
            <a:off x="501650" y="2178050"/>
            <a:ext cx="4318000"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0" name="Text Placeholder 6"/>
          <p:cNvSpPr>
            <a:spLocks noGrp="1"/>
          </p:cNvSpPr>
          <p:nvPr>
            <p:ph type="body" sz="quarter" idx="21" hasCustomPrompt="1"/>
          </p:nvPr>
        </p:nvSpPr>
        <p:spPr>
          <a:xfrm>
            <a:off x="501650" y="2260600"/>
            <a:ext cx="4318000" cy="209550"/>
          </a:xfrm>
          <a:prstGeom prst="rect">
            <a:avLst/>
          </a:prstGeom>
        </p:spPr>
        <p:txBody>
          <a:bodyPr lIns="0" tIns="0" rIns="0" bIns="0" anchor="b" anchorCtr="0">
            <a:noAutofit/>
          </a:bodyPr>
          <a:lstStyle>
            <a:lvl1pPr marL="0" indent="0">
              <a:buNone/>
              <a:defRPr baseline="0"/>
            </a:lvl1pPr>
          </a:lstStyle>
          <a:p>
            <a:pPr lvl="0"/>
            <a:r>
              <a:rPr lang="en-US" dirty="0"/>
              <a:t>Click to add office location</a:t>
            </a:r>
          </a:p>
        </p:txBody>
      </p:sp>
      <p:sp>
        <p:nvSpPr>
          <p:cNvPr id="31" name="Text Placeholder 7"/>
          <p:cNvSpPr>
            <a:spLocks noGrp="1"/>
          </p:cNvSpPr>
          <p:nvPr>
            <p:ph type="body" sz="quarter" idx="22" hasCustomPrompt="1"/>
          </p:nvPr>
        </p:nvSpPr>
        <p:spPr>
          <a:xfrm>
            <a:off x="501650" y="2470150"/>
            <a:ext cx="4318000" cy="209550"/>
          </a:xfrm>
          <a:prstGeom prst="rect">
            <a:avLst/>
          </a:prstGeom>
        </p:spPr>
        <p:txBody>
          <a:bodyPr lIns="0" tIns="0" rIns="0" bIns="0" anchor="b" anchorCtr="0">
            <a:noAutofit/>
          </a:bodyPr>
          <a:lstStyle>
            <a:lvl1pPr marL="0" indent="0">
              <a:buNone/>
              <a:defRPr/>
            </a:lvl1pPr>
          </a:lstStyle>
          <a:p>
            <a:pPr lvl="0"/>
            <a:r>
              <a:rPr lang="en-US" dirty="0"/>
              <a:t>Click to add phone number</a:t>
            </a:r>
          </a:p>
        </p:txBody>
      </p:sp>
      <p:sp>
        <p:nvSpPr>
          <p:cNvPr id="32" name="Text Placeholder 8"/>
          <p:cNvSpPr>
            <a:spLocks noGrp="1"/>
          </p:cNvSpPr>
          <p:nvPr>
            <p:ph type="body" sz="quarter" idx="23" hasCustomPrompt="1"/>
          </p:nvPr>
        </p:nvSpPr>
        <p:spPr>
          <a:xfrm>
            <a:off x="501650" y="2679700"/>
            <a:ext cx="4318000" cy="209550"/>
          </a:xfrm>
          <a:prstGeom prst="rect">
            <a:avLst/>
          </a:prstGeom>
        </p:spPr>
        <p:txBody>
          <a:bodyPr lIns="0" tIns="0" rIns="0" bIns="0" anchor="b" anchorCtr="0">
            <a:noAutofit/>
          </a:bodyPr>
          <a:lstStyle>
            <a:lvl1pPr marL="0" indent="0">
              <a:buNone/>
              <a:defRPr/>
            </a:lvl1pPr>
          </a:lstStyle>
          <a:p>
            <a:pPr lvl="0"/>
            <a:r>
              <a:rPr lang="en-US" dirty="0"/>
              <a:t>Click to add email address</a:t>
            </a:r>
          </a:p>
        </p:txBody>
      </p:sp>
      <p:cxnSp>
        <p:nvCxnSpPr>
          <p:cNvPr id="26" name="Line 9"/>
          <p:cNvCxnSpPr/>
          <p:nvPr userDrawn="1"/>
        </p:nvCxnSpPr>
        <p:spPr>
          <a:xfrm>
            <a:off x="501650" y="2971800"/>
            <a:ext cx="4318000"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34" name="Text Placeholder 10"/>
          <p:cNvSpPr>
            <a:spLocks noGrp="1"/>
          </p:cNvSpPr>
          <p:nvPr>
            <p:ph type="body" sz="quarter" idx="29" hasCustomPrompt="1"/>
          </p:nvPr>
        </p:nvSpPr>
        <p:spPr>
          <a:xfrm>
            <a:off x="501650" y="3073400"/>
            <a:ext cx="4318000" cy="3657600"/>
          </a:xfrm>
        </p:spPr>
        <p:txBody>
          <a:bodyPr lIns="0" tIns="0" rIns="0" bIns="0">
            <a:noAutofit/>
          </a:bodyPr>
          <a:lstStyle>
            <a:lvl1pPr marL="0" indent="0">
              <a:buNone/>
              <a:defRPr baseline="0"/>
            </a:lvl1pPr>
          </a:lstStyle>
          <a:p>
            <a:pPr lvl="0"/>
            <a:r>
              <a:rPr lang="en-US" dirty="0"/>
              <a:t>Click to add bio text</a:t>
            </a:r>
          </a:p>
        </p:txBody>
      </p:sp>
      <p:sp>
        <p:nvSpPr>
          <p:cNvPr id="40" name="Text Placeholder 11"/>
          <p:cNvSpPr>
            <a:spLocks noGrp="1"/>
          </p:cNvSpPr>
          <p:nvPr>
            <p:ph type="body" sz="quarter" idx="30" hasCustomPrompt="1"/>
          </p:nvPr>
        </p:nvSpPr>
        <p:spPr>
          <a:xfrm>
            <a:off x="5003800" y="1409700"/>
            <a:ext cx="584200" cy="723900"/>
          </a:xfrm>
          <a:prstGeom prst="rect">
            <a:avLst/>
          </a:prstGeom>
        </p:spPr>
        <p:txBody>
          <a:bodyPr>
            <a:noAutofit/>
          </a:bodyPr>
          <a:lstStyle>
            <a:lvl1pPr marL="370494" indent="0">
              <a:buNone/>
              <a:defRPr/>
            </a:lvl1pPr>
          </a:lstStyle>
          <a:p>
            <a:r>
              <a:rPr lang="en-US" dirty="0"/>
              <a:t>Picture</a:t>
            </a:r>
          </a:p>
        </p:txBody>
      </p:sp>
      <p:sp>
        <p:nvSpPr>
          <p:cNvPr id="37" name="Text Placeholder 12"/>
          <p:cNvSpPr>
            <a:spLocks noGrp="1"/>
          </p:cNvSpPr>
          <p:nvPr>
            <p:ph type="body" sz="quarter" idx="31" hasCustomPrompt="1"/>
          </p:nvPr>
        </p:nvSpPr>
        <p:spPr>
          <a:xfrm>
            <a:off x="5708650" y="1409700"/>
            <a:ext cx="3613150" cy="317500"/>
          </a:xfrm>
          <a:prstGeom prst="rect">
            <a:avLst/>
          </a:prstGeom>
        </p:spPr>
        <p:txBody>
          <a:bodyPr lIns="0" tIns="0" rIns="0" bIns="0" anchor="t" anchorCtr="0">
            <a:noAutofit/>
          </a:bodyPr>
          <a:lstStyle>
            <a:lvl1pPr marL="0" indent="0">
              <a:buNone/>
              <a:defRPr sz="1800">
                <a:solidFill>
                  <a:srgbClr val="003763"/>
                </a:solidFill>
              </a:defRPr>
            </a:lvl1pPr>
          </a:lstStyle>
          <a:p>
            <a:pPr lvl="0"/>
            <a:r>
              <a:rPr lang="en-US" sz="1800" dirty="0"/>
              <a:t>Click to add name</a:t>
            </a:r>
            <a:endParaRPr lang="en-US" dirty="0"/>
          </a:p>
        </p:txBody>
      </p:sp>
      <p:sp>
        <p:nvSpPr>
          <p:cNvPr id="41" name="Text Placeholder 13"/>
          <p:cNvSpPr>
            <a:spLocks noGrp="1"/>
          </p:cNvSpPr>
          <p:nvPr>
            <p:ph type="body" sz="quarter" idx="38" hasCustomPrompt="1"/>
          </p:nvPr>
        </p:nvSpPr>
        <p:spPr>
          <a:xfrm>
            <a:off x="5708650" y="1727200"/>
            <a:ext cx="3613150" cy="406400"/>
          </a:xfrm>
          <a:prstGeom prst="rect">
            <a:avLst/>
          </a:prstGeom>
        </p:spPr>
        <p:txBody>
          <a:bodyPr lIns="0" tIns="0" rIns="0" bIns="0">
            <a:noAutofit/>
          </a:bodyPr>
          <a:lstStyle>
            <a:lvl1pPr marL="0" indent="0">
              <a:buNone/>
              <a:defRPr sz="1500"/>
            </a:lvl1pPr>
          </a:lstStyle>
          <a:p>
            <a:pPr lvl="0"/>
            <a:r>
              <a:rPr lang="en-US" dirty="0"/>
              <a:t>Click to add official title </a:t>
            </a:r>
          </a:p>
        </p:txBody>
      </p:sp>
      <p:cxnSp>
        <p:nvCxnSpPr>
          <p:cNvPr id="35" name="Line 14"/>
          <p:cNvCxnSpPr/>
          <p:nvPr userDrawn="1"/>
        </p:nvCxnSpPr>
        <p:spPr>
          <a:xfrm>
            <a:off x="5003800" y="2178050"/>
            <a:ext cx="4318000"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6" name="Text Placeholder 15"/>
          <p:cNvSpPr>
            <a:spLocks noGrp="1"/>
          </p:cNvSpPr>
          <p:nvPr>
            <p:ph type="body" sz="quarter" idx="34" hasCustomPrompt="1"/>
          </p:nvPr>
        </p:nvSpPr>
        <p:spPr>
          <a:xfrm>
            <a:off x="5003800" y="2260600"/>
            <a:ext cx="4318000" cy="209550"/>
          </a:xfrm>
          <a:prstGeom prst="rect">
            <a:avLst/>
          </a:prstGeom>
        </p:spPr>
        <p:txBody>
          <a:bodyPr lIns="0" tIns="0" rIns="0" bIns="0" anchor="b" anchorCtr="0">
            <a:noAutofit/>
          </a:bodyPr>
          <a:lstStyle>
            <a:lvl1pPr marL="0" indent="0">
              <a:buNone/>
              <a:defRPr baseline="0"/>
            </a:lvl1pPr>
          </a:lstStyle>
          <a:p>
            <a:pPr lvl="0"/>
            <a:r>
              <a:rPr lang="en-US" dirty="0"/>
              <a:t>Click to add office location</a:t>
            </a:r>
          </a:p>
        </p:txBody>
      </p:sp>
      <p:sp>
        <p:nvSpPr>
          <p:cNvPr id="47" name="Text Placeholder 16"/>
          <p:cNvSpPr>
            <a:spLocks noGrp="1"/>
          </p:cNvSpPr>
          <p:nvPr>
            <p:ph type="body" sz="quarter" idx="35" hasCustomPrompt="1"/>
          </p:nvPr>
        </p:nvSpPr>
        <p:spPr>
          <a:xfrm>
            <a:off x="5003800" y="2470150"/>
            <a:ext cx="4318000" cy="209550"/>
          </a:xfrm>
          <a:prstGeom prst="rect">
            <a:avLst/>
          </a:prstGeom>
        </p:spPr>
        <p:txBody>
          <a:bodyPr lIns="0" tIns="0" rIns="0" bIns="0" anchor="b" anchorCtr="0">
            <a:noAutofit/>
          </a:bodyPr>
          <a:lstStyle>
            <a:lvl1pPr marL="0" indent="0">
              <a:buNone/>
              <a:defRPr/>
            </a:lvl1pPr>
          </a:lstStyle>
          <a:p>
            <a:pPr lvl="0"/>
            <a:r>
              <a:rPr lang="en-US" dirty="0"/>
              <a:t>Click to add phone number</a:t>
            </a:r>
          </a:p>
        </p:txBody>
      </p:sp>
      <p:sp>
        <p:nvSpPr>
          <p:cNvPr id="48" name="Text Placeholder 17"/>
          <p:cNvSpPr>
            <a:spLocks noGrp="1"/>
          </p:cNvSpPr>
          <p:nvPr>
            <p:ph type="body" sz="quarter" idx="36" hasCustomPrompt="1"/>
          </p:nvPr>
        </p:nvSpPr>
        <p:spPr>
          <a:xfrm>
            <a:off x="5003800" y="2679700"/>
            <a:ext cx="4318000" cy="209550"/>
          </a:xfrm>
          <a:prstGeom prst="rect">
            <a:avLst/>
          </a:prstGeom>
        </p:spPr>
        <p:txBody>
          <a:bodyPr lIns="0" tIns="0" rIns="0" bIns="0" anchor="b" anchorCtr="0">
            <a:noAutofit/>
          </a:bodyPr>
          <a:lstStyle>
            <a:lvl1pPr marL="0" indent="0">
              <a:buNone/>
              <a:defRPr baseline="0"/>
            </a:lvl1pPr>
          </a:lstStyle>
          <a:p>
            <a:pPr lvl="0"/>
            <a:r>
              <a:rPr lang="en-US" dirty="0"/>
              <a:t>Click to add email address</a:t>
            </a:r>
          </a:p>
        </p:txBody>
      </p:sp>
      <p:cxnSp>
        <p:nvCxnSpPr>
          <p:cNvPr id="36" name="Line 18"/>
          <p:cNvCxnSpPr/>
          <p:nvPr userDrawn="1"/>
        </p:nvCxnSpPr>
        <p:spPr>
          <a:xfrm>
            <a:off x="5003800" y="2971800"/>
            <a:ext cx="4318000"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57" name="Text Placeholder 19"/>
          <p:cNvSpPr>
            <a:spLocks noGrp="1"/>
          </p:cNvSpPr>
          <p:nvPr>
            <p:ph type="body" sz="quarter" idx="37" hasCustomPrompt="1"/>
          </p:nvPr>
        </p:nvSpPr>
        <p:spPr>
          <a:xfrm>
            <a:off x="5003800" y="3073400"/>
            <a:ext cx="4318000" cy="3657600"/>
          </a:xfrm>
        </p:spPr>
        <p:txBody>
          <a:bodyPr lIns="0" tIns="0" rIns="0" bIns="0">
            <a:noAutofit/>
          </a:bodyPr>
          <a:lstStyle>
            <a:lvl1pPr marL="0" indent="0">
              <a:buNone/>
              <a:defRPr baseline="0"/>
            </a:lvl1pPr>
          </a:lstStyle>
          <a:p>
            <a:pPr lvl="0"/>
            <a:r>
              <a:rPr lang="en-US" dirty="0"/>
              <a:t>Click to add bio text</a:t>
            </a:r>
          </a:p>
        </p:txBody>
      </p:sp>
      <p:sp>
        <p:nvSpPr>
          <p:cNvPr id="33" name="Footer Placeholder 20"/>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24" name="Slide Number Placeholder 21"/>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18506085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Bios w/o Photos">
    <p:spTree>
      <p:nvGrpSpPr>
        <p:cNvPr id="1" name=""/>
        <p:cNvGrpSpPr/>
        <p:nvPr/>
      </p:nvGrpSpPr>
      <p:grpSpPr>
        <a:xfrm>
          <a:off x="0" y="0"/>
          <a:ext cx="0" cy="0"/>
          <a:chOff x="0" y="0"/>
          <a:chExt cx="0" cy="0"/>
        </a:xfrm>
      </p:grpSpPr>
      <p:sp>
        <p:nvSpPr>
          <p:cNvPr id="21"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28" name="Text Placeholder 2"/>
          <p:cNvSpPr>
            <a:spLocks noGrp="1"/>
          </p:cNvSpPr>
          <p:nvPr>
            <p:ph type="body" sz="quarter" idx="15" hasCustomPrompt="1"/>
          </p:nvPr>
        </p:nvSpPr>
        <p:spPr>
          <a:xfrm>
            <a:off x="501650" y="1409700"/>
            <a:ext cx="4318000" cy="317500"/>
          </a:xfrm>
          <a:prstGeom prst="rect">
            <a:avLst/>
          </a:prstGeom>
        </p:spPr>
        <p:txBody>
          <a:bodyPr lIns="0" tIns="0" rIns="0" bIns="0" anchor="t" anchorCtr="0">
            <a:noAutofit/>
          </a:bodyPr>
          <a:lstStyle>
            <a:lvl1pPr marL="0" indent="0">
              <a:buNone/>
              <a:defRPr sz="1800">
                <a:solidFill>
                  <a:srgbClr val="003763"/>
                </a:solidFill>
              </a:defRPr>
            </a:lvl1pPr>
          </a:lstStyle>
          <a:p>
            <a:pPr lvl="0"/>
            <a:r>
              <a:rPr lang="en-US" sz="1800" dirty="0"/>
              <a:t>Click to add name</a:t>
            </a:r>
            <a:endParaRPr lang="en-US" dirty="0"/>
          </a:p>
        </p:txBody>
      </p:sp>
      <p:sp>
        <p:nvSpPr>
          <p:cNvPr id="29" name="Text Placeholder 3"/>
          <p:cNvSpPr>
            <a:spLocks noGrp="1"/>
          </p:cNvSpPr>
          <p:nvPr>
            <p:ph type="body" sz="quarter" idx="16" hasCustomPrompt="1"/>
          </p:nvPr>
        </p:nvSpPr>
        <p:spPr>
          <a:xfrm>
            <a:off x="501650" y="1727199"/>
            <a:ext cx="4318000" cy="406400"/>
          </a:xfrm>
          <a:prstGeom prst="rect">
            <a:avLst/>
          </a:prstGeom>
        </p:spPr>
        <p:txBody>
          <a:bodyPr lIns="0" tIns="0" rIns="0" bIns="0">
            <a:noAutofit/>
          </a:bodyPr>
          <a:lstStyle>
            <a:lvl1pPr marL="0" indent="0">
              <a:buNone/>
              <a:defRPr sz="1500" baseline="0"/>
            </a:lvl1pPr>
          </a:lstStyle>
          <a:p>
            <a:pPr lvl="0"/>
            <a:r>
              <a:rPr lang="en-US" dirty="0"/>
              <a:t>Click to add official title </a:t>
            </a:r>
          </a:p>
        </p:txBody>
      </p:sp>
      <p:cxnSp>
        <p:nvCxnSpPr>
          <p:cNvPr id="26" name="Line 4"/>
          <p:cNvCxnSpPr/>
          <p:nvPr userDrawn="1"/>
        </p:nvCxnSpPr>
        <p:spPr>
          <a:xfrm>
            <a:off x="501650" y="2178050"/>
            <a:ext cx="4318000"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0" name="Text Placeholder 5"/>
          <p:cNvSpPr>
            <a:spLocks noGrp="1"/>
          </p:cNvSpPr>
          <p:nvPr>
            <p:ph type="body" sz="quarter" idx="21" hasCustomPrompt="1"/>
          </p:nvPr>
        </p:nvSpPr>
        <p:spPr>
          <a:xfrm>
            <a:off x="501650" y="2260600"/>
            <a:ext cx="4318000" cy="209550"/>
          </a:xfrm>
          <a:prstGeom prst="rect">
            <a:avLst/>
          </a:prstGeom>
        </p:spPr>
        <p:txBody>
          <a:bodyPr lIns="0" tIns="0" rIns="0" bIns="0" anchor="b" anchorCtr="0">
            <a:noAutofit/>
          </a:bodyPr>
          <a:lstStyle>
            <a:lvl1pPr marL="0" indent="0">
              <a:buNone/>
              <a:defRPr baseline="0"/>
            </a:lvl1pPr>
          </a:lstStyle>
          <a:p>
            <a:pPr lvl="0"/>
            <a:r>
              <a:rPr lang="en-US" dirty="0"/>
              <a:t>Click to add office location</a:t>
            </a:r>
          </a:p>
        </p:txBody>
      </p:sp>
      <p:sp>
        <p:nvSpPr>
          <p:cNvPr id="31" name="Text Placeholder 6"/>
          <p:cNvSpPr>
            <a:spLocks noGrp="1"/>
          </p:cNvSpPr>
          <p:nvPr>
            <p:ph type="body" sz="quarter" idx="22" hasCustomPrompt="1"/>
          </p:nvPr>
        </p:nvSpPr>
        <p:spPr>
          <a:xfrm>
            <a:off x="501650" y="2470150"/>
            <a:ext cx="4318000" cy="209550"/>
          </a:xfrm>
          <a:prstGeom prst="rect">
            <a:avLst/>
          </a:prstGeom>
        </p:spPr>
        <p:txBody>
          <a:bodyPr lIns="0" tIns="0" rIns="0" bIns="0" anchor="b" anchorCtr="0">
            <a:noAutofit/>
          </a:bodyPr>
          <a:lstStyle>
            <a:lvl1pPr marL="0" indent="0">
              <a:buNone/>
              <a:defRPr/>
            </a:lvl1pPr>
          </a:lstStyle>
          <a:p>
            <a:pPr lvl="0"/>
            <a:r>
              <a:rPr lang="en-US" dirty="0"/>
              <a:t>Click to add phone number</a:t>
            </a:r>
          </a:p>
        </p:txBody>
      </p:sp>
      <p:sp>
        <p:nvSpPr>
          <p:cNvPr id="32" name="Text Placeholder 7"/>
          <p:cNvSpPr>
            <a:spLocks noGrp="1"/>
          </p:cNvSpPr>
          <p:nvPr>
            <p:ph type="body" sz="quarter" idx="23" hasCustomPrompt="1"/>
          </p:nvPr>
        </p:nvSpPr>
        <p:spPr>
          <a:xfrm>
            <a:off x="501650" y="2679700"/>
            <a:ext cx="4318000" cy="209550"/>
          </a:xfrm>
          <a:prstGeom prst="rect">
            <a:avLst/>
          </a:prstGeom>
        </p:spPr>
        <p:txBody>
          <a:bodyPr lIns="0" tIns="0" rIns="0" bIns="0" anchor="b" anchorCtr="0">
            <a:noAutofit/>
          </a:bodyPr>
          <a:lstStyle>
            <a:lvl1pPr marL="0" indent="0">
              <a:buNone/>
              <a:defRPr/>
            </a:lvl1pPr>
          </a:lstStyle>
          <a:p>
            <a:pPr lvl="0"/>
            <a:r>
              <a:rPr lang="en-US" dirty="0"/>
              <a:t>Click to add email address</a:t>
            </a:r>
          </a:p>
        </p:txBody>
      </p:sp>
      <p:cxnSp>
        <p:nvCxnSpPr>
          <p:cNvPr id="27" name="Line 8"/>
          <p:cNvCxnSpPr/>
          <p:nvPr userDrawn="1"/>
        </p:nvCxnSpPr>
        <p:spPr>
          <a:xfrm>
            <a:off x="501650" y="2971800"/>
            <a:ext cx="4318000"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3" name="Text Placeholder 9"/>
          <p:cNvSpPr>
            <a:spLocks noGrp="1"/>
          </p:cNvSpPr>
          <p:nvPr>
            <p:ph type="body" sz="quarter" idx="29" hasCustomPrompt="1"/>
          </p:nvPr>
        </p:nvSpPr>
        <p:spPr>
          <a:xfrm>
            <a:off x="501650" y="3073400"/>
            <a:ext cx="4318000" cy="3657600"/>
          </a:xfrm>
        </p:spPr>
        <p:txBody>
          <a:bodyPr lIns="0" tIns="0" rIns="0" bIns="0">
            <a:noAutofit/>
          </a:bodyPr>
          <a:lstStyle>
            <a:lvl1pPr marL="0" indent="0">
              <a:buNone/>
              <a:defRPr baseline="0"/>
            </a:lvl1pPr>
          </a:lstStyle>
          <a:p>
            <a:pPr lvl="0"/>
            <a:r>
              <a:rPr lang="en-US" dirty="0"/>
              <a:t>Click to add bio text</a:t>
            </a:r>
          </a:p>
        </p:txBody>
      </p:sp>
      <p:sp>
        <p:nvSpPr>
          <p:cNvPr id="36" name="Text Placeholder 10"/>
          <p:cNvSpPr>
            <a:spLocks noGrp="1"/>
          </p:cNvSpPr>
          <p:nvPr>
            <p:ph type="body" sz="quarter" idx="31" hasCustomPrompt="1"/>
          </p:nvPr>
        </p:nvSpPr>
        <p:spPr>
          <a:xfrm>
            <a:off x="5003800" y="1409700"/>
            <a:ext cx="4318000" cy="317500"/>
          </a:xfrm>
          <a:prstGeom prst="rect">
            <a:avLst/>
          </a:prstGeom>
        </p:spPr>
        <p:txBody>
          <a:bodyPr lIns="0" tIns="0" rIns="0" bIns="0" anchor="t" anchorCtr="0">
            <a:noAutofit/>
          </a:bodyPr>
          <a:lstStyle>
            <a:lvl1pPr marL="0" indent="0">
              <a:buNone/>
              <a:defRPr sz="1800">
                <a:solidFill>
                  <a:srgbClr val="003763"/>
                </a:solidFill>
              </a:defRPr>
            </a:lvl1pPr>
          </a:lstStyle>
          <a:p>
            <a:pPr lvl="0"/>
            <a:r>
              <a:rPr lang="en-US" sz="1800" dirty="0"/>
              <a:t>Click to add name</a:t>
            </a:r>
            <a:endParaRPr lang="en-US" dirty="0"/>
          </a:p>
        </p:txBody>
      </p:sp>
      <p:sp>
        <p:nvSpPr>
          <p:cNvPr id="40" name="Text Placeholder 11"/>
          <p:cNvSpPr>
            <a:spLocks noGrp="1"/>
          </p:cNvSpPr>
          <p:nvPr>
            <p:ph type="body" sz="quarter" idx="38" hasCustomPrompt="1"/>
          </p:nvPr>
        </p:nvSpPr>
        <p:spPr>
          <a:xfrm>
            <a:off x="5003800" y="1727199"/>
            <a:ext cx="4318000" cy="406400"/>
          </a:xfrm>
          <a:prstGeom prst="rect">
            <a:avLst/>
          </a:prstGeom>
        </p:spPr>
        <p:txBody>
          <a:bodyPr lIns="0" tIns="0" rIns="0" bIns="0">
            <a:noAutofit/>
          </a:bodyPr>
          <a:lstStyle>
            <a:lvl1pPr marL="0" indent="0">
              <a:buNone/>
              <a:defRPr sz="1500"/>
            </a:lvl1pPr>
          </a:lstStyle>
          <a:p>
            <a:pPr lvl="0"/>
            <a:r>
              <a:rPr lang="en-US" dirty="0"/>
              <a:t>Click to add official title </a:t>
            </a:r>
          </a:p>
        </p:txBody>
      </p:sp>
      <p:cxnSp>
        <p:nvCxnSpPr>
          <p:cNvPr id="34" name="Line 12"/>
          <p:cNvCxnSpPr/>
          <p:nvPr userDrawn="1"/>
        </p:nvCxnSpPr>
        <p:spPr>
          <a:xfrm>
            <a:off x="5003800" y="2178050"/>
            <a:ext cx="4318000"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7" name="Text Placeholder 13"/>
          <p:cNvSpPr>
            <a:spLocks noGrp="1"/>
          </p:cNvSpPr>
          <p:nvPr>
            <p:ph type="body" sz="quarter" idx="34" hasCustomPrompt="1"/>
          </p:nvPr>
        </p:nvSpPr>
        <p:spPr>
          <a:xfrm>
            <a:off x="5003800" y="2260600"/>
            <a:ext cx="4318000" cy="209550"/>
          </a:xfrm>
          <a:prstGeom prst="rect">
            <a:avLst/>
          </a:prstGeom>
        </p:spPr>
        <p:txBody>
          <a:bodyPr lIns="0" tIns="0" rIns="0" bIns="0" anchor="b" anchorCtr="0">
            <a:noAutofit/>
          </a:bodyPr>
          <a:lstStyle>
            <a:lvl1pPr marL="0" indent="0">
              <a:buNone/>
              <a:defRPr/>
            </a:lvl1pPr>
          </a:lstStyle>
          <a:p>
            <a:pPr lvl="0"/>
            <a:r>
              <a:rPr lang="en-US" dirty="0"/>
              <a:t>Click to add office location</a:t>
            </a:r>
          </a:p>
        </p:txBody>
      </p:sp>
      <p:sp>
        <p:nvSpPr>
          <p:cNvPr id="38" name="Text Placeholder 14"/>
          <p:cNvSpPr>
            <a:spLocks noGrp="1"/>
          </p:cNvSpPr>
          <p:nvPr>
            <p:ph type="body" sz="quarter" idx="35" hasCustomPrompt="1"/>
          </p:nvPr>
        </p:nvSpPr>
        <p:spPr>
          <a:xfrm>
            <a:off x="5003800" y="2470150"/>
            <a:ext cx="4318000" cy="209550"/>
          </a:xfrm>
          <a:prstGeom prst="rect">
            <a:avLst/>
          </a:prstGeom>
        </p:spPr>
        <p:txBody>
          <a:bodyPr lIns="0" tIns="0" rIns="0" bIns="0" anchor="b" anchorCtr="0">
            <a:noAutofit/>
          </a:bodyPr>
          <a:lstStyle>
            <a:lvl1pPr marL="0" indent="0">
              <a:buNone/>
              <a:defRPr baseline="0"/>
            </a:lvl1pPr>
          </a:lstStyle>
          <a:p>
            <a:pPr lvl="0"/>
            <a:r>
              <a:rPr lang="en-US" dirty="0"/>
              <a:t>Click to add phone number</a:t>
            </a:r>
          </a:p>
        </p:txBody>
      </p:sp>
      <p:sp>
        <p:nvSpPr>
          <p:cNvPr id="39" name="Text Placeholder 15"/>
          <p:cNvSpPr>
            <a:spLocks noGrp="1"/>
          </p:cNvSpPr>
          <p:nvPr>
            <p:ph type="body" sz="quarter" idx="36" hasCustomPrompt="1"/>
          </p:nvPr>
        </p:nvSpPr>
        <p:spPr>
          <a:xfrm>
            <a:off x="5003800" y="2679700"/>
            <a:ext cx="4318000" cy="209550"/>
          </a:xfrm>
          <a:prstGeom prst="rect">
            <a:avLst/>
          </a:prstGeom>
        </p:spPr>
        <p:txBody>
          <a:bodyPr lIns="0" tIns="0" rIns="0" bIns="0" anchor="b" anchorCtr="0">
            <a:noAutofit/>
          </a:bodyPr>
          <a:lstStyle>
            <a:lvl1pPr marL="0" indent="0">
              <a:buNone/>
              <a:defRPr baseline="0"/>
            </a:lvl1pPr>
          </a:lstStyle>
          <a:p>
            <a:pPr lvl="0"/>
            <a:r>
              <a:rPr lang="en-US" dirty="0"/>
              <a:t>Click to add email address</a:t>
            </a:r>
          </a:p>
        </p:txBody>
      </p:sp>
      <p:cxnSp>
        <p:nvCxnSpPr>
          <p:cNvPr id="35" name="Line 16"/>
          <p:cNvCxnSpPr/>
          <p:nvPr userDrawn="1"/>
        </p:nvCxnSpPr>
        <p:spPr>
          <a:xfrm>
            <a:off x="5003800" y="2971800"/>
            <a:ext cx="4318000"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63" name="Text Placeholder 17"/>
          <p:cNvSpPr>
            <a:spLocks noGrp="1"/>
          </p:cNvSpPr>
          <p:nvPr>
            <p:ph type="body" sz="quarter" idx="37" hasCustomPrompt="1"/>
          </p:nvPr>
        </p:nvSpPr>
        <p:spPr>
          <a:xfrm>
            <a:off x="5003800" y="3073400"/>
            <a:ext cx="4318000" cy="3657600"/>
          </a:xfrm>
        </p:spPr>
        <p:txBody>
          <a:bodyPr lIns="0" tIns="0" rIns="0" bIns="0">
            <a:noAutofit/>
          </a:bodyPr>
          <a:lstStyle>
            <a:lvl1pPr marL="0" indent="0">
              <a:buNone/>
              <a:defRPr baseline="0"/>
            </a:lvl1pPr>
          </a:lstStyle>
          <a:p>
            <a:pPr lvl="0"/>
            <a:r>
              <a:rPr lang="en-US" dirty="0"/>
              <a:t>Click to add bio text</a:t>
            </a:r>
          </a:p>
        </p:txBody>
      </p:sp>
      <p:sp>
        <p:nvSpPr>
          <p:cNvPr id="23" name="Footer Placeholder 18"/>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22" name="Slide Number Placeholder 19"/>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26903893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Bios w/ Photos">
    <p:spTree>
      <p:nvGrpSpPr>
        <p:cNvPr id="1" name=""/>
        <p:cNvGrpSpPr/>
        <p:nvPr/>
      </p:nvGrpSpPr>
      <p:grpSpPr>
        <a:xfrm>
          <a:off x="0" y="0"/>
          <a:ext cx="0" cy="0"/>
          <a:chOff x="0" y="0"/>
          <a:chExt cx="0" cy="0"/>
        </a:xfrm>
      </p:grpSpPr>
      <p:sp>
        <p:nvSpPr>
          <p:cNvPr id="23"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7" name="Text Placeholder 2"/>
          <p:cNvSpPr>
            <a:spLocks noGrp="1"/>
          </p:cNvSpPr>
          <p:nvPr>
            <p:ph type="body" sz="quarter" idx="13" hasCustomPrompt="1"/>
          </p:nvPr>
        </p:nvSpPr>
        <p:spPr>
          <a:xfrm>
            <a:off x="501650" y="1409700"/>
            <a:ext cx="584200" cy="723900"/>
          </a:xfrm>
          <a:prstGeom prst="rect">
            <a:avLst/>
          </a:prstGeom>
        </p:spPr>
        <p:txBody>
          <a:bodyPr>
            <a:noAutofit/>
          </a:bodyPr>
          <a:lstStyle>
            <a:lvl1pPr marL="370494" indent="0">
              <a:buNone/>
              <a:defRPr baseline="0"/>
            </a:lvl1pPr>
          </a:lstStyle>
          <a:p>
            <a:r>
              <a:rPr lang="en-US" dirty="0"/>
              <a:t>Picture</a:t>
            </a:r>
          </a:p>
        </p:txBody>
      </p:sp>
      <p:sp>
        <p:nvSpPr>
          <p:cNvPr id="27" name="Text Placeholder 3"/>
          <p:cNvSpPr>
            <a:spLocks noGrp="1"/>
          </p:cNvSpPr>
          <p:nvPr>
            <p:ph type="body" sz="quarter" idx="15" hasCustomPrompt="1"/>
          </p:nvPr>
        </p:nvSpPr>
        <p:spPr>
          <a:xfrm>
            <a:off x="1206500" y="1409700"/>
            <a:ext cx="2121238" cy="317500"/>
          </a:xfrm>
          <a:prstGeom prst="rect">
            <a:avLst/>
          </a:prstGeom>
        </p:spPr>
        <p:txBody>
          <a:bodyPr lIns="0" tIns="0" rIns="0" bIns="0" anchor="t" anchorCtr="0">
            <a:noAutofit/>
          </a:bodyPr>
          <a:lstStyle>
            <a:lvl1pPr marL="0" indent="0">
              <a:buNone/>
              <a:defRPr sz="1800">
                <a:solidFill>
                  <a:srgbClr val="003763"/>
                </a:solidFill>
              </a:defRPr>
            </a:lvl1pPr>
          </a:lstStyle>
          <a:p>
            <a:pPr lvl="0"/>
            <a:r>
              <a:rPr lang="en-US" sz="1800" dirty="0"/>
              <a:t>Click to add name</a:t>
            </a:r>
            <a:endParaRPr lang="en-US" dirty="0"/>
          </a:p>
        </p:txBody>
      </p:sp>
      <p:sp>
        <p:nvSpPr>
          <p:cNvPr id="28" name="Text Placeholder 4"/>
          <p:cNvSpPr>
            <a:spLocks noGrp="1"/>
          </p:cNvSpPr>
          <p:nvPr>
            <p:ph type="body" sz="quarter" idx="16" hasCustomPrompt="1"/>
          </p:nvPr>
        </p:nvSpPr>
        <p:spPr>
          <a:xfrm>
            <a:off x="1206500" y="1727200"/>
            <a:ext cx="2121238" cy="406400"/>
          </a:xfrm>
          <a:prstGeom prst="rect">
            <a:avLst/>
          </a:prstGeom>
        </p:spPr>
        <p:txBody>
          <a:bodyPr lIns="0" tIns="0" rIns="0" bIns="0">
            <a:noAutofit/>
          </a:bodyPr>
          <a:lstStyle>
            <a:lvl1pPr marL="0" indent="0">
              <a:buNone/>
              <a:defRPr sz="1500" baseline="0"/>
            </a:lvl1pPr>
          </a:lstStyle>
          <a:p>
            <a:pPr lvl="0"/>
            <a:r>
              <a:rPr lang="en-US" dirty="0"/>
              <a:t>Click to add official title </a:t>
            </a:r>
          </a:p>
        </p:txBody>
      </p:sp>
      <p:cxnSp>
        <p:nvCxnSpPr>
          <p:cNvPr id="25" name="Line 5"/>
          <p:cNvCxnSpPr/>
          <p:nvPr userDrawn="1"/>
        </p:nvCxnSpPr>
        <p:spPr>
          <a:xfrm>
            <a:off x="501650" y="2178050"/>
            <a:ext cx="2821517"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0" name="Text Placeholder 6"/>
          <p:cNvSpPr>
            <a:spLocks noGrp="1"/>
          </p:cNvSpPr>
          <p:nvPr>
            <p:ph type="body" sz="quarter" idx="21" hasCustomPrompt="1"/>
          </p:nvPr>
        </p:nvSpPr>
        <p:spPr>
          <a:xfrm>
            <a:off x="501651" y="2260600"/>
            <a:ext cx="2821517" cy="209550"/>
          </a:xfrm>
          <a:prstGeom prst="rect">
            <a:avLst/>
          </a:prstGeom>
        </p:spPr>
        <p:txBody>
          <a:bodyPr lIns="0" tIns="0" rIns="0" bIns="0" anchor="b" anchorCtr="0">
            <a:noAutofit/>
          </a:bodyPr>
          <a:lstStyle>
            <a:lvl1pPr marL="0" indent="0">
              <a:buNone/>
              <a:defRPr baseline="0"/>
            </a:lvl1pPr>
          </a:lstStyle>
          <a:p>
            <a:pPr lvl="0"/>
            <a:r>
              <a:rPr lang="en-US" dirty="0"/>
              <a:t>Click to add office location</a:t>
            </a:r>
          </a:p>
        </p:txBody>
      </p:sp>
      <p:sp>
        <p:nvSpPr>
          <p:cNvPr id="31" name="Text Placeholder 7"/>
          <p:cNvSpPr>
            <a:spLocks noGrp="1"/>
          </p:cNvSpPr>
          <p:nvPr>
            <p:ph type="body" sz="quarter" idx="22" hasCustomPrompt="1"/>
          </p:nvPr>
        </p:nvSpPr>
        <p:spPr>
          <a:xfrm>
            <a:off x="501651" y="2470150"/>
            <a:ext cx="2821517" cy="209550"/>
          </a:xfrm>
          <a:prstGeom prst="rect">
            <a:avLst/>
          </a:prstGeom>
        </p:spPr>
        <p:txBody>
          <a:bodyPr lIns="0" tIns="0" rIns="0" bIns="0" anchor="b" anchorCtr="0">
            <a:noAutofit/>
          </a:bodyPr>
          <a:lstStyle>
            <a:lvl1pPr marL="0" indent="0">
              <a:buNone/>
              <a:defRPr/>
            </a:lvl1pPr>
          </a:lstStyle>
          <a:p>
            <a:pPr lvl="0"/>
            <a:r>
              <a:rPr lang="en-US" dirty="0"/>
              <a:t>Click to add phone number</a:t>
            </a:r>
          </a:p>
        </p:txBody>
      </p:sp>
      <p:sp>
        <p:nvSpPr>
          <p:cNvPr id="32" name="Text Placeholder 8"/>
          <p:cNvSpPr>
            <a:spLocks noGrp="1"/>
          </p:cNvSpPr>
          <p:nvPr>
            <p:ph type="body" sz="quarter" idx="23" hasCustomPrompt="1"/>
          </p:nvPr>
        </p:nvSpPr>
        <p:spPr>
          <a:xfrm>
            <a:off x="501651" y="2679700"/>
            <a:ext cx="2821517" cy="209550"/>
          </a:xfrm>
          <a:prstGeom prst="rect">
            <a:avLst/>
          </a:prstGeom>
        </p:spPr>
        <p:txBody>
          <a:bodyPr lIns="0" tIns="0" rIns="0" bIns="0" anchor="b" anchorCtr="0">
            <a:noAutofit/>
          </a:bodyPr>
          <a:lstStyle>
            <a:lvl1pPr marL="0" indent="0">
              <a:buNone/>
              <a:defRPr/>
            </a:lvl1pPr>
          </a:lstStyle>
          <a:p>
            <a:pPr lvl="0"/>
            <a:r>
              <a:rPr lang="en-US" dirty="0"/>
              <a:t>Click to add email address</a:t>
            </a:r>
          </a:p>
        </p:txBody>
      </p:sp>
      <p:cxnSp>
        <p:nvCxnSpPr>
          <p:cNvPr id="26" name="Line 9"/>
          <p:cNvCxnSpPr/>
          <p:nvPr userDrawn="1"/>
        </p:nvCxnSpPr>
        <p:spPr>
          <a:xfrm>
            <a:off x="501651" y="2971800"/>
            <a:ext cx="2821517"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34" name="Text Placeholder 10"/>
          <p:cNvSpPr>
            <a:spLocks noGrp="1"/>
          </p:cNvSpPr>
          <p:nvPr>
            <p:ph type="body" sz="quarter" idx="29" hasCustomPrompt="1"/>
          </p:nvPr>
        </p:nvSpPr>
        <p:spPr>
          <a:xfrm>
            <a:off x="501650" y="3073400"/>
            <a:ext cx="2821517" cy="3657600"/>
          </a:xfrm>
        </p:spPr>
        <p:txBody>
          <a:bodyPr lIns="0" tIns="0" rIns="0" bIns="0">
            <a:noAutofit/>
          </a:bodyPr>
          <a:lstStyle>
            <a:lvl1pPr marL="0" indent="0">
              <a:buNone/>
              <a:defRPr baseline="0"/>
            </a:lvl1pPr>
          </a:lstStyle>
          <a:p>
            <a:pPr lvl="0"/>
            <a:r>
              <a:rPr lang="en-US" dirty="0"/>
              <a:t>Click to add bio text</a:t>
            </a:r>
          </a:p>
        </p:txBody>
      </p:sp>
      <p:sp>
        <p:nvSpPr>
          <p:cNvPr id="29" name="Text Placeholder 11"/>
          <p:cNvSpPr>
            <a:spLocks noGrp="1"/>
          </p:cNvSpPr>
          <p:nvPr>
            <p:ph type="body" sz="quarter" idx="30" hasCustomPrompt="1"/>
          </p:nvPr>
        </p:nvSpPr>
        <p:spPr>
          <a:xfrm>
            <a:off x="3500967" y="1409700"/>
            <a:ext cx="584200" cy="723900"/>
          </a:xfrm>
          <a:prstGeom prst="rect">
            <a:avLst/>
          </a:prstGeom>
        </p:spPr>
        <p:txBody>
          <a:bodyPr>
            <a:noAutofit/>
          </a:bodyPr>
          <a:lstStyle>
            <a:lvl1pPr marL="370494" indent="0">
              <a:buNone/>
              <a:defRPr baseline="0"/>
            </a:lvl1pPr>
          </a:lstStyle>
          <a:p>
            <a:r>
              <a:rPr lang="en-US" dirty="0"/>
              <a:t>Picture</a:t>
            </a:r>
          </a:p>
        </p:txBody>
      </p:sp>
      <p:sp>
        <p:nvSpPr>
          <p:cNvPr id="38" name="Text Placeholder 12"/>
          <p:cNvSpPr>
            <a:spLocks noGrp="1"/>
          </p:cNvSpPr>
          <p:nvPr>
            <p:ph type="body" sz="quarter" idx="31" hasCustomPrompt="1"/>
          </p:nvPr>
        </p:nvSpPr>
        <p:spPr>
          <a:xfrm>
            <a:off x="4205817" y="1409700"/>
            <a:ext cx="2121238" cy="317500"/>
          </a:xfrm>
          <a:prstGeom prst="rect">
            <a:avLst/>
          </a:prstGeom>
        </p:spPr>
        <p:txBody>
          <a:bodyPr lIns="0" tIns="0" rIns="0" bIns="0" anchor="t" anchorCtr="0">
            <a:noAutofit/>
          </a:bodyPr>
          <a:lstStyle>
            <a:lvl1pPr marL="0" indent="0">
              <a:buNone/>
              <a:defRPr sz="1800">
                <a:solidFill>
                  <a:srgbClr val="003763"/>
                </a:solidFill>
              </a:defRPr>
            </a:lvl1pPr>
          </a:lstStyle>
          <a:p>
            <a:pPr lvl="0"/>
            <a:r>
              <a:rPr lang="en-US" sz="1800" dirty="0"/>
              <a:t>Click to add name</a:t>
            </a:r>
            <a:endParaRPr lang="en-US" dirty="0"/>
          </a:p>
        </p:txBody>
      </p:sp>
      <p:sp>
        <p:nvSpPr>
          <p:cNvPr id="39" name="Text Placeholder 13"/>
          <p:cNvSpPr>
            <a:spLocks noGrp="1"/>
          </p:cNvSpPr>
          <p:nvPr>
            <p:ph type="body" sz="quarter" idx="32" hasCustomPrompt="1"/>
          </p:nvPr>
        </p:nvSpPr>
        <p:spPr>
          <a:xfrm>
            <a:off x="4205817" y="1727200"/>
            <a:ext cx="2121238" cy="406400"/>
          </a:xfrm>
          <a:prstGeom prst="rect">
            <a:avLst/>
          </a:prstGeom>
        </p:spPr>
        <p:txBody>
          <a:bodyPr lIns="0" tIns="0" rIns="0" bIns="0">
            <a:noAutofit/>
          </a:bodyPr>
          <a:lstStyle>
            <a:lvl1pPr marL="0" indent="0">
              <a:buNone/>
              <a:defRPr sz="1500" baseline="0"/>
            </a:lvl1pPr>
          </a:lstStyle>
          <a:p>
            <a:pPr lvl="0"/>
            <a:r>
              <a:rPr lang="en-US" dirty="0"/>
              <a:t>Click to add official title </a:t>
            </a:r>
          </a:p>
        </p:txBody>
      </p:sp>
      <p:cxnSp>
        <p:nvCxnSpPr>
          <p:cNvPr id="42" name="Line 14"/>
          <p:cNvCxnSpPr/>
          <p:nvPr userDrawn="1"/>
        </p:nvCxnSpPr>
        <p:spPr>
          <a:xfrm>
            <a:off x="3500967" y="2178050"/>
            <a:ext cx="2821517"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3" name="Text Placeholder 15"/>
          <p:cNvSpPr>
            <a:spLocks noGrp="1"/>
          </p:cNvSpPr>
          <p:nvPr>
            <p:ph type="body" sz="quarter" idx="33" hasCustomPrompt="1"/>
          </p:nvPr>
        </p:nvSpPr>
        <p:spPr>
          <a:xfrm>
            <a:off x="3500967" y="2260600"/>
            <a:ext cx="2821517" cy="209550"/>
          </a:xfrm>
          <a:prstGeom prst="rect">
            <a:avLst/>
          </a:prstGeom>
        </p:spPr>
        <p:txBody>
          <a:bodyPr lIns="0" tIns="0" rIns="0" bIns="0" anchor="b" anchorCtr="0">
            <a:noAutofit/>
          </a:bodyPr>
          <a:lstStyle>
            <a:lvl1pPr marL="0" indent="0">
              <a:buNone/>
              <a:defRPr baseline="0"/>
            </a:lvl1pPr>
          </a:lstStyle>
          <a:p>
            <a:pPr lvl="0"/>
            <a:r>
              <a:rPr lang="en-US" dirty="0"/>
              <a:t>Click to add office location</a:t>
            </a:r>
          </a:p>
        </p:txBody>
      </p:sp>
      <p:sp>
        <p:nvSpPr>
          <p:cNvPr id="44" name="Text Placeholder 16"/>
          <p:cNvSpPr>
            <a:spLocks noGrp="1"/>
          </p:cNvSpPr>
          <p:nvPr>
            <p:ph type="body" sz="quarter" idx="34" hasCustomPrompt="1"/>
          </p:nvPr>
        </p:nvSpPr>
        <p:spPr>
          <a:xfrm>
            <a:off x="3500967" y="2470150"/>
            <a:ext cx="2821517" cy="209550"/>
          </a:xfrm>
          <a:prstGeom prst="rect">
            <a:avLst/>
          </a:prstGeom>
        </p:spPr>
        <p:txBody>
          <a:bodyPr lIns="0" tIns="0" rIns="0" bIns="0" anchor="b" anchorCtr="0">
            <a:noAutofit/>
          </a:bodyPr>
          <a:lstStyle>
            <a:lvl1pPr marL="0" indent="0">
              <a:buNone/>
              <a:defRPr/>
            </a:lvl1pPr>
          </a:lstStyle>
          <a:p>
            <a:pPr lvl="0"/>
            <a:r>
              <a:rPr lang="en-US" dirty="0"/>
              <a:t>Click to add phone number</a:t>
            </a:r>
          </a:p>
        </p:txBody>
      </p:sp>
      <p:sp>
        <p:nvSpPr>
          <p:cNvPr id="45" name="Text Placeholder 17"/>
          <p:cNvSpPr>
            <a:spLocks noGrp="1"/>
          </p:cNvSpPr>
          <p:nvPr>
            <p:ph type="body" sz="quarter" idx="35" hasCustomPrompt="1"/>
          </p:nvPr>
        </p:nvSpPr>
        <p:spPr>
          <a:xfrm>
            <a:off x="3500967" y="2679700"/>
            <a:ext cx="2821517" cy="209550"/>
          </a:xfrm>
          <a:prstGeom prst="rect">
            <a:avLst/>
          </a:prstGeom>
        </p:spPr>
        <p:txBody>
          <a:bodyPr lIns="0" tIns="0" rIns="0" bIns="0" anchor="b" anchorCtr="0">
            <a:noAutofit/>
          </a:bodyPr>
          <a:lstStyle>
            <a:lvl1pPr marL="0" indent="0">
              <a:buNone/>
              <a:defRPr/>
            </a:lvl1pPr>
          </a:lstStyle>
          <a:p>
            <a:pPr lvl="0"/>
            <a:r>
              <a:rPr lang="en-US" dirty="0"/>
              <a:t>Click to add email address</a:t>
            </a:r>
          </a:p>
        </p:txBody>
      </p:sp>
      <p:cxnSp>
        <p:nvCxnSpPr>
          <p:cNvPr id="49" name="Line 18"/>
          <p:cNvCxnSpPr/>
          <p:nvPr userDrawn="1"/>
        </p:nvCxnSpPr>
        <p:spPr>
          <a:xfrm>
            <a:off x="3500967" y="2971800"/>
            <a:ext cx="2821517"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50" name="Text Placeholder 19"/>
          <p:cNvSpPr>
            <a:spLocks noGrp="1"/>
          </p:cNvSpPr>
          <p:nvPr>
            <p:ph type="body" sz="quarter" idx="36" hasCustomPrompt="1"/>
          </p:nvPr>
        </p:nvSpPr>
        <p:spPr>
          <a:xfrm>
            <a:off x="3500967" y="3073400"/>
            <a:ext cx="2821517" cy="3657600"/>
          </a:xfrm>
        </p:spPr>
        <p:txBody>
          <a:bodyPr lIns="0" tIns="0" rIns="0" bIns="0">
            <a:noAutofit/>
          </a:bodyPr>
          <a:lstStyle>
            <a:lvl1pPr marL="0" indent="0">
              <a:buNone/>
              <a:defRPr baseline="0"/>
            </a:lvl1pPr>
          </a:lstStyle>
          <a:p>
            <a:pPr lvl="0"/>
            <a:r>
              <a:rPr lang="en-US" dirty="0"/>
              <a:t>Click to add bio text</a:t>
            </a:r>
          </a:p>
        </p:txBody>
      </p:sp>
      <p:sp>
        <p:nvSpPr>
          <p:cNvPr id="51" name="Text Placeholder 20"/>
          <p:cNvSpPr>
            <a:spLocks noGrp="1"/>
          </p:cNvSpPr>
          <p:nvPr>
            <p:ph type="body" sz="quarter" idx="37" hasCustomPrompt="1"/>
          </p:nvPr>
        </p:nvSpPr>
        <p:spPr>
          <a:xfrm>
            <a:off x="6500284" y="1408199"/>
            <a:ext cx="584200" cy="723900"/>
          </a:xfrm>
          <a:prstGeom prst="rect">
            <a:avLst/>
          </a:prstGeom>
        </p:spPr>
        <p:txBody>
          <a:bodyPr>
            <a:noAutofit/>
          </a:bodyPr>
          <a:lstStyle>
            <a:lvl1pPr marL="370494" indent="0">
              <a:buNone/>
              <a:defRPr baseline="0"/>
            </a:lvl1pPr>
          </a:lstStyle>
          <a:p>
            <a:r>
              <a:rPr lang="en-US" dirty="0"/>
              <a:t>Picture</a:t>
            </a:r>
          </a:p>
        </p:txBody>
      </p:sp>
      <p:sp>
        <p:nvSpPr>
          <p:cNvPr id="52" name="Text Placeholder 21"/>
          <p:cNvSpPr>
            <a:spLocks noGrp="1"/>
          </p:cNvSpPr>
          <p:nvPr>
            <p:ph type="body" sz="quarter" idx="38" hasCustomPrompt="1"/>
          </p:nvPr>
        </p:nvSpPr>
        <p:spPr>
          <a:xfrm>
            <a:off x="7205134" y="1408199"/>
            <a:ext cx="2121238" cy="317500"/>
          </a:xfrm>
          <a:prstGeom prst="rect">
            <a:avLst/>
          </a:prstGeom>
        </p:spPr>
        <p:txBody>
          <a:bodyPr lIns="0" tIns="0" rIns="0" bIns="0" anchor="t" anchorCtr="0">
            <a:noAutofit/>
          </a:bodyPr>
          <a:lstStyle>
            <a:lvl1pPr marL="0" indent="0">
              <a:buNone/>
              <a:defRPr sz="1800">
                <a:solidFill>
                  <a:srgbClr val="003763"/>
                </a:solidFill>
              </a:defRPr>
            </a:lvl1pPr>
          </a:lstStyle>
          <a:p>
            <a:pPr lvl="0"/>
            <a:r>
              <a:rPr lang="en-US" sz="1800" dirty="0"/>
              <a:t>Click to add name</a:t>
            </a:r>
            <a:endParaRPr lang="en-US" dirty="0"/>
          </a:p>
        </p:txBody>
      </p:sp>
      <p:sp>
        <p:nvSpPr>
          <p:cNvPr id="53" name="Text Placeholder 22"/>
          <p:cNvSpPr>
            <a:spLocks noGrp="1"/>
          </p:cNvSpPr>
          <p:nvPr>
            <p:ph type="body" sz="quarter" idx="39" hasCustomPrompt="1"/>
          </p:nvPr>
        </p:nvSpPr>
        <p:spPr>
          <a:xfrm>
            <a:off x="7205134" y="1725699"/>
            <a:ext cx="2121238" cy="406400"/>
          </a:xfrm>
          <a:prstGeom prst="rect">
            <a:avLst/>
          </a:prstGeom>
        </p:spPr>
        <p:txBody>
          <a:bodyPr lIns="0" tIns="0" rIns="0" bIns="0">
            <a:noAutofit/>
          </a:bodyPr>
          <a:lstStyle>
            <a:lvl1pPr marL="0" indent="0">
              <a:buNone/>
              <a:defRPr sz="1500" baseline="0"/>
            </a:lvl1pPr>
          </a:lstStyle>
          <a:p>
            <a:pPr lvl="0"/>
            <a:r>
              <a:rPr lang="en-US" dirty="0"/>
              <a:t>Click to add official title </a:t>
            </a:r>
          </a:p>
        </p:txBody>
      </p:sp>
      <p:cxnSp>
        <p:nvCxnSpPr>
          <p:cNvPr id="54" name="Line 23"/>
          <p:cNvCxnSpPr/>
          <p:nvPr userDrawn="1"/>
        </p:nvCxnSpPr>
        <p:spPr>
          <a:xfrm>
            <a:off x="6500284" y="2176549"/>
            <a:ext cx="2821517"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55" name="Text Placeholder 24"/>
          <p:cNvSpPr>
            <a:spLocks noGrp="1"/>
          </p:cNvSpPr>
          <p:nvPr>
            <p:ph type="body" sz="quarter" idx="40" hasCustomPrompt="1"/>
          </p:nvPr>
        </p:nvSpPr>
        <p:spPr>
          <a:xfrm>
            <a:off x="6500284" y="2259099"/>
            <a:ext cx="2821517" cy="209550"/>
          </a:xfrm>
          <a:prstGeom prst="rect">
            <a:avLst/>
          </a:prstGeom>
        </p:spPr>
        <p:txBody>
          <a:bodyPr lIns="0" tIns="0" rIns="0" bIns="0" anchor="b" anchorCtr="0">
            <a:noAutofit/>
          </a:bodyPr>
          <a:lstStyle>
            <a:lvl1pPr marL="0" indent="0">
              <a:buNone/>
              <a:defRPr baseline="0"/>
            </a:lvl1pPr>
          </a:lstStyle>
          <a:p>
            <a:pPr lvl="0"/>
            <a:r>
              <a:rPr lang="en-US" dirty="0"/>
              <a:t>Click to add office location</a:t>
            </a:r>
          </a:p>
        </p:txBody>
      </p:sp>
      <p:sp>
        <p:nvSpPr>
          <p:cNvPr id="56" name="Text Placeholder 25"/>
          <p:cNvSpPr>
            <a:spLocks noGrp="1"/>
          </p:cNvSpPr>
          <p:nvPr>
            <p:ph type="body" sz="quarter" idx="41" hasCustomPrompt="1"/>
          </p:nvPr>
        </p:nvSpPr>
        <p:spPr>
          <a:xfrm>
            <a:off x="6500284" y="2468649"/>
            <a:ext cx="2821517" cy="209550"/>
          </a:xfrm>
          <a:prstGeom prst="rect">
            <a:avLst/>
          </a:prstGeom>
        </p:spPr>
        <p:txBody>
          <a:bodyPr lIns="0" tIns="0" rIns="0" bIns="0" anchor="b" anchorCtr="0">
            <a:noAutofit/>
          </a:bodyPr>
          <a:lstStyle>
            <a:lvl1pPr marL="0" indent="0">
              <a:buNone/>
              <a:defRPr/>
            </a:lvl1pPr>
          </a:lstStyle>
          <a:p>
            <a:pPr lvl="0"/>
            <a:r>
              <a:rPr lang="en-US" dirty="0"/>
              <a:t>Click to add phone number</a:t>
            </a:r>
          </a:p>
        </p:txBody>
      </p:sp>
      <p:sp>
        <p:nvSpPr>
          <p:cNvPr id="58" name="Text Placeholder 26"/>
          <p:cNvSpPr>
            <a:spLocks noGrp="1"/>
          </p:cNvSpPr>
          <p:nvPr>
            <p:ph type="body" sz="quarter" idx="42" hasCustomPrompt="1"/>
          </p:nvPr>
        </p:nvSpPr>
        <p:spPr>
          <a:xfrm>
            <a:off x="6500284" y="2678199"/>
            <a:ext cx="2821517" cy="209550"/>
          </a:xfrm>
          <a:prstGeom prst="rect">
            <a:avLst/>
          </a:prstGeom>
        </p:spPr>
        <p:txBody>
          <a:bodyPr lIns="0" tIns="0" rIns="0" bIns="0" anchor="b" anchorCtr="0">
            <a:noAutofit/>
          </a:bodyPr>
          <a:lstStyle>
            <a:lvl1pPr marL="0" indent="0">
              <a:buNone/>
              <a:defRPr/>
            </a:lvl1pPr>
          </a:lstStyle>
          <a:p>
            <a:pPr lvl="0"/>
            <a:r>
              <a:rPr lang="en-US" dirty="0"/>
              <a:t>Click to add email address</a:t>
            </a:r>
          </a:p>
        </p:txBody>
      </p:sp>
      <p:cxnSp>
        <p:nvCxnSpPr>
          <p:cNvPr id="59" name="Line 27"/>
          <p:cNvCxnSpPr/>
          <p:nvPr userDrawn="1"/>
        </p:nvCxnSpPr>
        <p:spPr>
          <a:xfrm>
            <a:off x="6500284" y="2970299"/>
            <a:ext cx="2821517"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60" name="Text Placeholder 28"/>
          <p:cNvSpPr>
            <a:spLocks noGrp="1"/>
          </p:cNvSpPr>
          <p:nvPr>
            <p:ph type="body" sz="quarter" idx="43" hasCustomPrompt="1"/>
          </p:nvPr>
        </p:nvSpPr>
        <p:spPr>
          <a:xfrm>
            <a:off x="6500284" y="3071899"/>
            <a:ext cx="2821517" cy="3657600"/>
          </a:xfrm>
        </p:spPr>
        <p:txBody>
          <a:bodyPr lIns="0" tIns="0" rIns="0" bIns="0">
            <a:noAutofit/>
          </a:bodyPr>
          <a:lstStyle>
            <a:lvl1pPr marL="0" indent="0">
              <a:buNone/>
              <a:defRPr baseline="0"/>
            </a:lvl1pPr>
          </a:lstStyle>
          <a:p>
            <a:pPr lvl="0"/>
            <a:r>
              <a:rPr lang="en-US" dirty="0"/>
              <a:t>Click to add bio text</a:t>
            </a:r>
          </a:p>
        </p:txBody>
      </p:sp>
      <p:sp>
        <p:nvSpPr>
          <p:cNvPr id="33" name="Footer Placeholder 29"/>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24" name="Slide Number Placeholder 30"/>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4333870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Bios w/o Photos">
    <p:spTree>
      <p:nvGrpSpPr>
        <p:cNvPr id="1" name=""/>
        <p:cNvGrpSpPr/>
        <p:nvPr/>
      </p:nvGrpSpPr>
      <p:grpSpPr>
        <a:xfrm>
          <a:off x="0" y="0"/>
          <a:ext cx="0" cy="0"/>
          <a:chOff x="0" y="0"/>
          <a:chExt cx="0" cy="0"/>
        </a:xfrm>
      </p:grpSpPr>
      <p:sp>
        <p:nvSpPr>
          <p:cNvPr id="23"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27" name="Text Placeholder 2"/>
          <p:cNvSpPr>
            <a:spLocks noGrp="1"/>
          </p:cNvSpPr>
          <p:nvPr>
            <p:ph type="body" sz="quarter" idx="15" hasCustomPrompt="1"/>
          </p:nvPr>
        </p:nvSpPr>
        <p:spPr>
          <a:xfrm>
            <a:off x="501650" y="1409700"/>
            <a:ext cx="2821517" cy="317500"/>
          </a:xfrm>
          <a:prstGeom prst="rect">
            <a:avLst/>
          </a:prstGeom>
        </p:spPr>
        <p:txBody>
          <a:bodyPr lIns="0" tIns="0" rIns="0" bIns="0" anchor="t" anchorCtr="0">
            <a:noAutofit/>
          </a:bodyPr>
          <a:lstStyle>
            <a:lvl1pPr marL="0" indent="0">
              <a:buNone/>
              <a:defRPr sz="1800">
                <a:solidFill>
                  <a:srgbClr val="003763"/>
                </a:solidFill>
              </a:defRPr>
            </a:lvl1pPr>
          </a:lstStyle>
          <a:p>
            <a:pPr lvl="0"/>
            <a:r>
              <a:rPr lang="en-US" sz="1800" dirty="0"/>
              <a:t>Click to add name</a:t>
            </a:r>
            <a:endParaRPr lang="en-US" dirty="0"/>
          </a:p>
        </p:txBody>
      </p:sp>
      <p:sp>
        <p:nvSpPr>
          <p:cNvPr id="28" name="Text Placeholder 3"/>
          <p:cNvSpPr>
            <a:spLocks noGrp="1"/>
          </p:cNvSpPr>
          <p:nvPr>
            <p:ph type="body" sz="quarter" idx="16" hasCustomPrompt="1"/>
          </p:nvPr>
        </p:nvSpPr>
        <p:spPr>
          <a:xfrm>
            <a:off x="501650" y="1727200"/>
            <a:ext cx="2821517" cy="406400"/>
          </a:xfrm>
          <a:prstGeom prst="rect">
            <a:avLst/>
          </a:prstGeom>
        </p:spPr>
        <p:txBody>
          <a:bodyPr lIns="0" tIns="0" rIns="0" bIns="0">
            <a:noAutofit/>
          </a:bodyPr>
          <a:lstStyle>
            <a:lvl1pPr marL="0" indent="0">
              <a:buNone/>
              <a:defRPr sz="1500" baseline="0"/>
            </a:lvl1pPr>
          </a:lstStyle>
          <a:p>
            <a:pPr lvl="0"/>
            <a:r>
              <a:rPr lang="en-US" dirty="0"/>
              <a:t>Click to add official title </a:t>
            </a:r>
          </a:p>
        </p:txBody>
      </p:sp>
      <p:cxnSp>
        <p:nvCxnSpPr>
          <p:cNvPr id="25" name="Line 4"/>
          <p:cNvCxnSpPr/>
          <p:nvPr userDrawn="1"/>
        </p:nvCxnSpPr>
        <p:spPr>
          <a:xfrm>
            <a:off x="501650" y="2178050"/>
            <a:ext cx="2821517"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0" name="Text Placeholder 5"/>
          <p:cNvSpPr>
            <a:spLocks noGrp="1"/>
          </p:cNvSpPr>
          <p:nvPr>
            <p:ph type="body" sz="quarter" idx="21" hasCustomPrompt="1"/>
          </p:nvPr>
        </p:nvSpPr>
        <p:spPr>
          <a:xfrm>
            <a:off x="501650" y="2260600"/>
            <a:ext cx="2821517" cy="209550"/>
          </a:xfrm>
          <a:prstGeom prst="rect">
            <a:avLst/>
          </a:prstGeom>
        </p:spPr>
        <p:txBody>
          <a:bodyPr lIns="0" tIns="0" rIns="0" bIns="0" anchor="b" anchorCtr="0">
            <a:noAutofit/>
          </a:bodyPr>
          <a:lstStyle>
            <a:lvl1pPr marL="0" indent="0">
              <a:buNone/>
              <a:defRPr baseline="0"/>
            </a:lvl1pPr>
          </a:lstStyle>
          <a:p>
            <a:pPr lvl="0"/>
            <a:r>
              <a:rPr lang="en-US" dirty="0"/>
              <a:t>Click to add office location</a:t>
            </a:r>
          </a:p>
        </p:txBody>
      </p:sp>
      <p:sp>
        <p:nvSpPr>
          <p:cNvPr id="31" name="Text Placeholder 6"/>
          <p:cNvSpPr>
            <a:spLocks noGrp="1"/>
          </p:cNvSpPr>
          <p:nvPr>
            <p:ph type="body" sz="quarter" idx="22" hasCustomPrompt="1"/>
          </p:nvPr>
        </p:nvSpPr>
        <p:spPr>
          <a:xfrm>
            <a:off x="501651" y="2470150"/>
            <a:ext cx="2821517" cy="209550"/>
          </a:xfrm>
          <a:prstGeom prst="rect">
            <a:avLst/>
          </a:prstGeom>
        </p:spPr>
        <p:txBody>
          <a:bodyPr lIns="0" tIns="0" rIns="0" bIns="0" anchor="b" anchorCtr="0">
            <a:noAutofit/>
          </a:bodyPr>
          <a:lstStyle>
            <a:lvl1pPr marL="0" indent="0">
              <a:buNone/>
              <a:defRPr/>
            </a:lvl1pPr>
          </a:lstStyle>
          <a:p>
            <a:pPr lvl="0"/>
            <a:r>
              <a:rPr lang="en-US" dirty="0"/>
              <a:t>Click to add phone number</a:t>
            </a:r>
          </a:p>
        </p:txBody>
      </p:sp>
      <p:sp>
        <p:nvSpPr>
          <p:cNvPr id="32" name="Text Placeholder 7"/>
          <p:cNvSpPr>
            <a:spLocks noGrp="1"/>
          </p:cNvSpPr>
          <p:nvPr>
            <p:ph type="body" sz="quarter" idx="23" hasCustomPrompt="1"/>
          </p:nvPr>
        </p:nvSpPr>
        <p:spPr>
          <a:xfrm>
            <a:off x="501651" y="2679700"/>
            <a:ext cx="2821517" cy="209550"/>
          </a:xfrm>
          <a:prstGeom prst="rect">
            <a:avLst/>
          </a:prstGeom>
        </p:spPr>
        <p:txBody>
          <a:bodyPr lIns="0" tIns="0" rIns="0" bIns="0" anchor="b" anchorCtr="0">
            <a:noAutofit/>
          </a:bodyPr>
          <a:lstStyle>
            <a:lvl1pPr marL="0" indent="0">
              <a:buNone/>
              <a:defRPr/>
            </a:lvl1pPr>
          </a:lstStyle>
          <a:p>
            <a:pPr lvl="0"/>
            <a:r>
              <a:rPr lang="en-US" dirty="0"/>
              <a:t>Click to add email address</a:t>
            </a:r>
          </a:p>
        </p:txBody>
      </p:sp>
      <p:cxnSp>
        <p:nvCxnSpPr>
          <p:cNvPr id="26" name="Line 8"/>
          <p:cNvCxnSpPr/>
          <p:nvPr userDrawn="1"/>
        </p:nvCxnSpPr>
        <p:spPr>
          <a:xfrm>
            <a:off x="501651" y="2971800"/>
            <a:ext cx="2821517"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34" name="Text Placeholder 9"/>
          <p:cNvSpPr>
            <a:spLocks noGrp="1"/>
          </p:cNvSpPr>
          <p:nvPr>
            <p:ph type="body" sz="quarter" idx="29" hasCustomPrompt="1"/>
          </p:nvPr>
        </p:nvSpPr>
        <p:spPr>
          <a:xfrm>
            <a:off x="501650" y="3073400"/>
            <a:ext cx="2821517" cy="3657600"/>
          </a:xfrm>
        </p:spPr>
        <p:txBody>
          <a:bodyPr lIns="0" tIns="0" rIns="0" bIns="0">
            <a:noAutofit/>
          </a:bodyPr>
          <a:lstStyle>
            <a:lvl1pPr marL="0" indent="0">
              <a:buNone/>
              <a:defRPr baseline="0"/>
            </a:lvl1pPr>
          </a:lstStyle>
          <a:p>
            <a:pPr lvl="0"/>
            <a:r>
              <a:rPr lang="en-US" dirty="0"/>
              <a:t>Click to add bio text</a:t>
            </a:r>
          </a:p>
        </p:txBody>
      </p:sp>
      <p:sp>
        <p:nvSpPr>
          <p:cNvPr id="38" name="Text Placeholder 10"/>
          <p:cNvSpPr>
            <a:spLocks noGrp="1"/>
          </p:cNvSpPr>
          <p:nvPr>
            <p:ph type="body" sz="quarter" idx="31" hasCustomPrompt="1"/>
          </p:nvPr>
        </p:nvSpPr>
        <p:spPr>
          <a:xfrm>
            <a:off x="3500967" y="1409700"/>
            <a:ext cx="2821517" cy="317500"/>
          </a:xfrm>
          <a:prstGeom prst="rect">
            <a:avLst/>
          </a:prstGeom>
        </p:spPr>
        <p:txBody>
          <a:bodyPr lIns="0" tIns="0" rIns="0" bIns="0" anchor="t" anchorCtr="0">
            <a:noAutofit/>
          </a:bodyPr>
          <a:lstStyle>
            <a:lvl1pPr marL="0" indent="0">
              <a:buNone/>
              <a:defRPr sz="1800">
                <a:solidFill>
                  <a:srgbClr val="003763"/>
                </a:solidFill>
              </a:defRPr>
            </a:lvl1pPr>
          </a:lstStyle>
          <a:p>
            <a:pPr lvl="0"/>
            <a:r>
              <a:rPr lang="en-US" sz="1800" dirty="0"/>
              <a:t>Click to add name</a:t>
            </a:r>
            <a:endParaRPr lang="en-US" dirty="0"/>
          </a:p>
        </p:txBody>
      </p:sp>
      <p:sp>
        <p:nvSpPr>
          <p:cNvPr id="39" name="Text Placeholder 11"/>
          <p:cNvSpPr>
            <a:spLocks noGrp="1"/>
          </p:cNvSpPr>
          <p:nvPr>
            <p:ph type="body" sz="quarter" idx="32" hasCustomPrompt="1"/>
          </p:nvPr>
        </p:nvSpPr>
        <p:spPr>
          <a:xfrm>
            <a:off x="3500967" y="1727200"/>
            <a:ext cx="2821517" cy="406400"/>
          </a:xfrm>
          <a:prstGeom prst="rect">
            <a:avLst/>
          </a:prstGeom>
        </p:spPr>
        <p:txBody>
          <a:bodyPr lIns="0" tIns="0" rIns="0" bIns="0">
            <a:noAutofit/>
          </a:bodyPr>
          <a:lstStyle>
            <a:lvl1pPr marL="0" indent="0">
              <a:buNone/>
              <a:defRPr sz="1500" baseline="0"/>
            </a:lvl1pPr>
          </a:lstStyle>
          <a:p>
            <a:pPr lvl="0"/>
            <a:r>
              <a:rPr lang="en-US" dirty="0"/>
              <a:t>Click to add official title </a:t>
            </a:r>
          </a:p>
        </p:txBody>
      </p:sp>
      <p:cxnSp>
        <p:nvCxnSpPr>
          <p:cNvPr id="42" name="Line 12"/>
          <p:cNvCxnSpPr/>
          <p:nvPr userDrawn="1"/>
        </p:nvCxnSpPr>
        <p:spPr>
          <a:xfrm>
            <a:off x="3500967" y="2178050"/>
            <a:ext cx="2821517"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3" name="Text Placeholder 13"/>
          <p:cNvSpPr>
            <a:spLocks noGrp="1"/>
          </p:cNvSpPr>
          <p:nvPr>
            <p:ph type="body" sz="quarter" idx="33" hasCustomPrompt="1"/>
          </p:nvPr>
        </p:nvSpPr>
        <p:spPr>
          <a:xfrm>
            <a:off x="3500967" y="2260600"/>
            <a:ext cx="2821517" cy="209550"/>
          </a:xfrm>
          <a:prstGeom prst="rect">
            <a:avLst/>
          </a:prstGeom>
        </p:spPr>
        <p:txBody>
          <a:bodyPr lIns="0" tIns="0" rIns="0" bIns="0" anchor="b" anchorCtr="0">
            <a:noAutofit/>
          </a:bodyPr>
          <a:lstStyle>
            <a:lvl1pPr marL="0" indent="0">
              <a:buNone/>
              <a:defRPr baseline="0"/>
            </a:lvl1pPr>
          </a:lstStyle>
          <a:p>
            <a:pPr lvl="0"/>
            <a:r>
              <a:rPr lang="en-US" dirty="0"/>
              <a:t>Click to add office location</a:t>
            </a:r>
          </a:p>
        </p:txBody>
      </p:sp>
      <p:sp>
        <p:nvSpPr>
          <p:cNvPr id="44" name="Text Placeholder 14"/>
          <p:cNvSpPr>
            <a:spLocks noGrp="1"/>
          </p:cNvSpPr>
          <p:nvPr>
            <p:ph type="body" sz="quarter" idx="34" hasCustomPrompt="1"/>
          </p:nvPr>
        </p:nvSpPr>
        <p:spPr>
          <a:xfrm>
            <a:off x="3500967" y="2470150"/>
            <a:ext cx="2821517" cy="209550"/>
          </a:xfrm>
          <a:prstGeom prst="rect">
            <a:avLst/>
          </a:prstGeom>
        </p:spPr>
        <p:txBody>
          <a:bodyPr lIns="0" tIns="0" rIns="0" bIns="0" anchor="b" anchorCtr="0">
            <a:noAutofit/>
          </a:bodyPr>
          <a:lstStyle>
            <a:lvl1pPr marL="0" indent="0">
              <a:buNone/>
              <a:defRPr/>
            </a:lvl1pPr>
          </a:lstStyle>
          <a:p>
            <a:pPr lvl="0"/>
            <a:r>
              <a:rPr lang="en-US" dirty="0"/>
              <a:t>Click to add phone number</a:t>
            </a:r>
          </a:p>
        </p:txBody>
      </p:sp>
      <p:sp>
        <p:nvSpPr>
          <p:cNvPr id="45" name="Text Placeholder 15"/>
          <p:cNvSpPr>
            <a:spLocks noGrp="1"/>
          </p:cNvSpPr>
          <p:nvPr>
            <p:ph type="body" sz="quarter" idx="35" hasCustomPrompt="1"/>
          </p:nvPr>
        </p:nvSpPr>
        <p:spPr>
          <a:xfrm>
            <a:off x="3500967" y="2679700"/>
            <a:ext cx="2821517" cy="209550"/>
          </a:xfrm>
          <a:prstGeom prst="rect">
            <a:avLst/>
          </a:prstGeom>
        </p:spPr>
        <p:txBody>
          <a:bodyPr lIns="0" tIns="0" rIns="0" bIns="0" anchor="b" anchorCtr="0">
            <a:noAutofit/>
          </a:bodyPr>
          <a:lstStyle>
            <a:lvl1pPr marL="0" indent="0">
              <a:buNone/>
              <a:defRPr/>
            </a:lvl1pPr>
          </a:lstStyle>
          <a:p>
            <a:pPr lvl="0"/>
            <a:r>
              <a:rPr lang="en-US" dirty="0"/>
              <a:t>Click to add email address</a:t>
            </a:r>
          </a:p>
        </p:txBody>
      </p:sp>
      <p:cxnSp>
        <p:nvCxnSpPr>
          <p:cNvPr id="49" name="Line 16"/>
          <p:cNvCxnSpPr/>
          <p:nvPr userDrawn="1"/>
        </p:nvCxnSpPr>
        <p:spPr>
          <a:xfrm>
            <a:off x="3500967" y="2971800"/>
            <a:ext cx="2821517"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50" name="Text Placeholder 17"/>
          <p:cNvSpPr>
            <a:spLocks noGrp="1"/>
          </p:cNvSpPr>
          <p:nvPr>
            <p:ph type="body" sz="quarter" idx="36" hasCustomPrompt="1"/>
          </p:nvPr>
        </p:nvSpPr>
        <p:spPr>
          <a:xfrm>
            <a:off x="3500967" y="3073400"/>
            <a:ext cx="2821517" cy="3657600"/>
          </a:xfrm>
        </p:spPr>
        <p:txBody>
          <a:bodyPr lIns="0" tIns="0" rIns="0" bIns="0">
            <a:noAutofit/>
          </a:bodyPr>
          <a:lstStyle>
            <a:lvl1pPr marL="0" indent="0">
              <a:buNone/>
              <a:defRPr baseline="0"/>
            </a:lvl1pPr>
          </a:lstStyle>
          <a:p>
            <a:pPr lvl="0"/>
            <a:r>
              <a:rPr lang="en-US" dirty="0"/>
              <a:t>Click to add bio text</a:t>
            </a:r>
          </a:p>
        </p:txBody>
      </p:sp>
      <p:sp>
        <p:nvSpPr>
          <p:cNvPr id="52" name="Text Placeholder 18"/>
          <p:cNvSpPr>
            <a:spLocks noGrp="1"/>
          </p:cNvSpPr>
          <p:nvPr>
            <p:ph type="body" sz="quarter" idx="38" hasCustomPrompt="1"/>
          </p:nvPr>
        </p:nvSpPr>
        <p:spPr>
          <a:xfrm>
            <a:off x="6500284" y="1408199"/>
            <a:ext cx="2821517" cy="317500"/>
          </a:xfrm>
          <a:prstGeom prst="rect">
            <a:avLst/>
          </a:prstGeom>
        </p:spPr>
        <p:txBody>
          <a:bodyPr lIns="0" tIns="0" rIns="0" bIns="0" anchor="t" anchorCtr="0">
            <a:noAutofit/>
          </a:bodyPr>
          <a:lstStyle>
            <a:lvl1pPr marL="0" indent="0">
              <a:buNone/>
              <a:defRPr sz="1800">
                <a:solidFill>
                  <a:srgbClr val="003763"/>
                </a:solidFill>
              </a:defRPr>
            </a:lvl1pPr>
          </a:lstStyle>
          <a:p>
            <a:pPr lvl="0"/>
            <a:r>
              <a:rPr lang="en-US" sz="1800" dirty="0"/>
              <a:t>Click to add name</a:t>
            </a:r>
            <a:endParaRPr lang="en-US" dirty="0"/>
          </a:p>
        </p:txBody>
      </p:sp>
      <p:sp>
        <p:nvSpPr>
          <p:cNvPr id="53" name="Text Placeholder 19"/>
          <p:cNvSpPr>
            <a:spLocks noGrp="1"/>
          </p:cNvSpPr>
          <p:nvPr>
            <p:ph type="body" sz="quarter" idx="39" hasCustomPrompt="1"/>
          </p:nvPr>
        </p:nvSpPr>
        <p:spPr>
          <a:xfrm>
            <a:off x="6500284" y="1725699"/>
            <a:ext cx="2821517" cy="406400"/>
          </a:xfrm>
          <a:prstGeom prst="rect">
            <a:avLst/>
          </a:prstGeom>
        </p:spPr>
        <p:txBody>
          <a:bodyPr lIns="0" tIns="0" rIns="0" bIns="0">
            <a:noAutofit/>
          </a:bodyPr>
          <a:lstStyle>
            <a:lvl1pPr marL="0" indent="0">
              <a:buNone/>
              <a:defRPr sz="1500" baseline="0"/>
            </a:lvl1pPr>
          </a:lstStyle>
          <a:p>
            <a:pPr lvl="0"/>
            <a:r>
              <a:rPr lang="en-US" dirty="0"/>
              <a:t>Click to add official title </a:t>
            </a:r>
          </a:p>
        </p:txBody>
      </p:sp>
      <p:cxnSp>
        <p:nvCxnSpPr>
          <p:cNvPr id="54" name="Line 20"/>
          <p:cNvCxnSpPr/>
          <p:nvPr userDrawn="1"/>
        </p:nvCxnSpPr>
        <p:spPr>
          <a:xfrm>
            <a:off x="6500284" y="2176549"/>
            <a:ext cx="2821517"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55" name="Text Placeholder 21"/>
          <p:cNvSpPr>
            <a:spLocks noGrp="1"/>
          </p:cNvSpPr>
          <p:nvPr>
            <p:ph type="body" sz="quarter" idx="40" hasCustomPrompt="1"/>
          </p:nvPr>
        </p:nvSpPr>
        <p:spPr>
          <a:xfrm>
            <a:off x="6500284" y="2259099"/>
            <a:ext cx="2821517" cy="209550"/>
          </a:xfrm>
          <a:prstGeom prst="rect">
            <a:avLst/>
          </a:prstGeom>
        </p:spPr>
        <p:txBody>
          <a:bodyPr lIns="0" tIns="0" rIns="0" bIns="0" anchor="b" anchorCtr="0">
            <a:noAutofit/>
          </a:bodyPr>
          <a:lstStyle>
            <a:lvl1pPr marL="0" indent="0">
              <a:buNone/>
              <a:defRPr baseline="0"/>
            </a:lvl1pPr>
          </a:lstStyle>
          <a:p>
            <a:pPr lvl="0"/>
            <a:r>
              <a:rPr lang="en-US" dirty="0"/>
              <a:t>Click to add office location</a:t>
            </a:r>
          </a:p>
        </p:txBody>
      </p:sp>
      <p:sp>
        <p:nvSpPr>
          <p:cNvPr id="56" name="Text Placeholder 22"/>
          <p:cNvSpPr>
            <a:spLocks noGrp="1"/>
          </p:cNvSpPr>
          <p:nvPr>
            <p:ph type="body" sz="quarter" idx="41" hasCustomPrompt="1"/>
          </p:nvPr>
        </p:nvSpPr>
        <p:spPr>
          <a:xfrm>
            <a:off x="6500284" y="2468649"/>
            <a:ext cx="2821517" cy="209550"/>
          </a:xfrm>
          <a:prstGeom prst="rect">
            <a:avLst/>
          </a:prstGeom>
        </p:spPr>
        <p:txBody>
          <a:bodyPr lIns="0" tIns="0" rIns="0" bIns="0" anchor="b" anchorCtr="0">
            <a:noAutofit/>
          </a:bodyPr>
          <a:lstStyle>
            <a:lvl1pPr marL="0" indent="0">
              <a:buNone/>
              <a:defRPr/>
            </a:lvl1pPr>
          </a:lstStyle>
          <a:p>
            <a:pPr lvl="0"/>
            <a:r>
              <a:rPr lang="en-US" dirty="0"/>
              <a:t>Click to add phone number</a:t>
            </a:r>
          </a:p>
        </p:txBody>
      </p:sp>
      <p:sp>
        <p:nvSpPr>
          <p:cNvPr id="58" name="Text Placeholder 23"/>
          <p:cNvSpPr>
            <a:spLocks noGrp="1"/>
          </p:cNvSpPr>
          <p:nvPr>
            <p:ph type="body" sz="quarter" idx="42" hasCustomPrompt="1"/>
          </p:nvPr>
        </p:nvSpPr>
        <p:spPr>
          <a:xfrm>
            <a:off x="6500284" y="2678199"/>
            <a:ext cx="2821517" cy="209550"/>
          </a:xfrm>
          <a:prstGeom prst="rect">
            <a:avLst/>
          </a:prstGeom>
        </p:spPr>
        <p:txBody>
          <a:bodyPr lIns="0" tIns="0" rIns="0" bIns="0" anchor="b" anchorCtr="0">
            <a:noAutofit/>
          </a:bodyPr>
          <a:lstStyle>
            <a:lvl1pPr marL="0" indent="0">
              <a:buNone/>
              <a:defRPr/>
            </a:lvl1pPr>
          </a:lstStyle>
          <a:p>
            <a:pPr lvl="0"/>
            <a:r>
              <a:rPr lang="en-US" dirty="0"/>
              <a:t>Click to add email address</a:t>
            </a:r>
          </a:p>
        </p:txBody>
      </p:sp>
      <p:cxnSp>
        <p:nvCxnSpPr>
          <p:cNvPr id="59" name="Line 24"/>
          <p:cNvCxnSpPr/>
          <p:nvPr userDrawn="1"/>
        </p:nvCxnSpPr>
        <p:spPr>
          <a:xfrm>
            <a:off x="6500284" y="2970299"/>
            <a:ext cx="2821517"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60" name="Text Placeholder 25"/>
          <p:cNvSpPr>
            <a:spLocks noGrp="1"/>
          </p:cNvSpPr>
          <p:nvPr>
            <p:ph type="body" sz="quarter" idx="43" hasCustomPrompt="1"/>
          </p:nvPr>
        </p:nvSpPr>
        <p:spPr>
          <a:xfrm>
            <a:off x="6500284" y="3071899"/>
            <a:ext cx="2821517" cy="3657600"/>
          </a:xfrm>
        </p:spPr>
        <p:txBody>
          <a:bodyPr lIns="0" tIns="0" rIns="0" bIns="0">
            <a:noAutofit/>
          </a:bodyPr>
          <a:lstStyle>
            <a:lvl1pPr marL="0" indent="0">
              <a:buNone/>
              <a:defRPr baseline="0"/>
            </a:lvl1pPr>
          </a:lstStyle>
          <a:p>
            <a:pPr lvl="0"/>
            <a:r>
              <a:rPr lang="en-US" dirty="0"/>
              <a:t>Click to add bio text</a:t>
            </a:r>
          </a:p>
        </p:txBody>
      </p:sp>
      <p:sp>
        <p:nvSpPr>
          <p:cNvPr id="33" name="Footer Placeholder 26"/>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24" name="Slide Number Placeholder 27"/>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7836311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Bios w/ Photos">
    <p:spTree>
      <p:nvGrpSpPr>
        <p:cNvPr id="1" name=""/>
        <p:cNvGrpSpPr/>
        <p:nvPr/>
      </p:nvGrpSpPr>
      <p:grpSpPr>
        <a:xfrm>
          <a:off x="0" y="0"/>
          <a:ext cx="0" cy="0"/>
          <a:chOff x="0" y="0"/>
          <a:chExt cx="0" cy="0"/>
        </a:xfrm>
      </p:grpSpPr>
      <p:sp>
        <p:nvSpPr>
          <p:cNvPr id="23"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7" name="Text Placeholder 2"/>
          <p:cNvSpPr>
            <a:spLocks noGrp="1"/>
          </p:cNvSpPr>
          <p:nvPr>
            <p:ph type="body" sz="quarter" idx="13" hasCustomPrompt="1"/>
          </p:nvPr>
        </p:nvSpPr>
        <p:spPr>
          <a:xfrm>
            <a:off x="501650" y="1409700"/>
            <a:ext cx="584200" cy="723900"/>
          </a:xfrm>
          <a:prstGeom prst="rect">
            <a:avLst/>
          </a:prstGeom>
        </p:spPr>
        <p:txBody>
          <a:bodyPr>
            <a:noAutofit/>
          </a:bodyPr>
          <a:lstStyle>
            <a:lvl1pPr marL="370494" indent="0">
              <a:buNone/>
              <a:defRPr baseline="0"/>
            </a:lvl1pPr>
          </a:lstStyle>
          <a:p>
            <a:r>
              <a:rPr lang="en-US" dirty="0"/>
              <a:t>Picture</a:t>
            </a:r>
          </a:p>
        </p:txBody>
      </p:sp>
      <p:sp>
        <p:nvSpPr>
          <p:cNvPr id="27" name="Text Placeholder 3"/>
          <p:cNvSpPr>
            <a:spLocks noGrp="1"/>
          </p:cNvSpPr>
          <p:nvPr>
            <p:ph type="body" sz="quarter" idx="15" hasCustomPrompt="1"/>
          </p:nvPr>
        </p:nvSpPr>
        <p:spPr>
          <a:xfrm>
            <a:off x="1206500" y="1409700"/>
            <a:ext cx="1366838" cy="317500"/>
          </a:xfrm>
          <a:prstGeom prst="rect">
            <a:avLst/>
          </a:prstGeom>
        </p:spPr>
        <p:txBody>
          <a:bodyPr lIns="0" tIns="0" rIns="0" bIns="0" anchor="t" anchorCtr="0">
            <a:noAutofit/>
          </a:bodyPr>
          <a:lstStyle>
            <a:lvl1pPr marL="0" indent="0">
              <a:buNone/>
              <a:defRPr sz="1400">
                <a:solidFill>
                  <a:srgbClr val="003763"/>
                </a:solidFill>
              </a:defRPr>
            </a:lvl1pPr>
          </a:lstStyle>
          <a:p>
            <a:pPr lvl="0"/>
            <a:r>
              <a:rPr lang="en-US" sz="1400"/>
              <a:t>Click to add name</a:t>
            </a:r>
            <a:endParaRPr lang="en-US" dirty="0"/>
          </a:p>
        </p:txBody>
      </p:sp>
      <p:sp>
        <p:nvSpPr>
          <p:cNvPr id="28" name="Text Placeholder 4"/>
          <p:cNvSpPr>
            <a:spLocks noGrp="1"/>
          </p:cNvSpPr>
          <p:nvPr>
            <p:ph type="body" sz="quarter" idx="16" hasCustomPrompt="1"/>
          </p:nvPr>
        </p:nvSpPr>
        <p:spPr>
          <a:xfrm>
            <a:off x="1206500" y="1727200"/>
            <a:ext cx="1366838" cy="406400"/>
          </a:xfrm>
          <a:prstGeom prst="rect">
            <a:avLst/>
          </a:prstGeom>
        </p:spPr>
        <p:txBody>
          <a:bodyPr lIns="0" tIns="0" rIns="0" bIns="0">
            <a:noAutofit/>
          </a:bodyPr>
          <a:lstStyle>
            <a:lvl1pPr marL="0" indent="0">
              <a:buNone/>
              <a:defRPr sz="1200" baseline="0"/>
            </a:lvl1pPr>
          </a:lstStyle>
          <a:p>
            <a:pPr lvl="0"/>
            <a:r>
              <a:rPr lang="en-US" dirty="0"/>
              <a:t>Click to add official title </a:t>
            </a:r>
          </a:p>
        </p:txBody>
      </p:sp>
      <p:cxnSp>
        <p:nvCxnSpPr>
          <p:cNvPr id="25" name="Line 5"/>
          <p:cNvCxnSpPr/>
          <p:nvPr userDrawn="1"/>
        </p:nvCxnSpPr>
        <p:spPr>
          <a:xfrm>
            <a:off x="501650" y="2178050"/>
            <a:ext cx="2071688"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0" name="Text Placeholder 6"/>
          <p:cNvSpPr>
            <a:spLocks noGrp="1"/>
          </p:cNvSpPr>
          <p:nvPr>
            <p:ph type="body" sz="quarter" idx="21" hasCustomPrompt="1"/>
          </p:nvPr>
        </p:nvSpPr>
        <p:spPr>
          <a:xfrm>
            <a:off x="501650" y="2260600"/>
            <a:ext cx="2071688" cy="209550"/>
          </a:xfrm>
          <a:prstGeom prst="rect">
            <a:avLst/>
          </a:prstGeom>
        </p:spPr>
        <p:txBody>
          <a:bodyPr lIns="0" tIns="0" rIns="0" bIns="0" anchor="b" anchorCtr="0">
            <a:noAutofit/>
          </a:bodyPr>
          <a:lstStyle>
            <a:lvl1pPr marL="0" indent="0">
              <a:buNone/>
              <a:defRPr sz="1000" baseline="0"/>
            </a:lvl1pPr>
          </a:lstStyle>
          <a:p>
            <a:pPr lvl="0"/>
            <a:r>
              <a:rPr lang="en-US" dirty="0"/>
              <a:t>Click to add office location</a:t>
            </a:r>
          </a:p>
        </p:txBody>
      </p:sp>
      <p:sp>
        <p:nvSpPr>
          <p:cNvPr id="31" name="Text Placeholder 7"/>
          <p:cNvSpPr>
            <a:spLocks noGrp="1"/>
          </p:cNvSpPr>
          <p:nvPr>
            <p:ph type="body" sz="quarter" idx="22" hasCustomPrompt="1"/>
          </p:nvPr>
        </p:nvSpPr>
        <p:spPr>
          <a:xfrm>
            <a:off x="501651" y="2470150"/>
            <a:ext cx="2071688" cy="209550"/>
          </a:xfrm>
          <a:prstGeom prst="rect">
            <a:avLst/>
          </a:prstGeom>
        </p:spPr>
        <p:txBody>
          <a:bodyPr lIns="0" tIns="0" rIns="0" bIns="0" anchor="b" anchorCtr="0">
            <a:noAutofit/>
          </a:bodyPr>
          <a:lstStyle>
            <a:lvl1pPr marL="0" indent="0">
              <a:buNone/>
              <a:defRPr sz="1000"/>
            </a:lvl1pPr>
          </a:lstStyle>
          <a:p>
            <a:pPr lvl="0"/>
            <a:r>
              <a:rPr lang="en-US" dirty="0"/>
              <a:t>Click to add phone number</a:t>
            </a:r>
          </a:p>
        </p:txBody>
      </p:sp>
      <p:sp>
        <p:nvSpPr>
          <p:cNvPr id="32" name="Text Placeholder 8"/>
          <p:cNvSpPr>
            <a:spLocks noGrp="1"/>
          </p:cNvSpPr>
          <p:nvPr>
            <p:ph type="body" sz="quarter" idx="23" hasCustomPrompt="1"/>
          </p:nvPr>
        </p:nvSpPr>
        <p:spPr>
          <a:xfrm>
            <a:off x="501651" y="2679700"/>
            <a:ext cx="2071688" cy="209550"/>
          </a:xfrm>
          <a:prstGeom prst="rect">
            <a:avLst/>
          </a:prstGeom>
        </p:spPr>
        <p:txBody>
          <a:bodyPr lIns="0" tIns="0" rIns="0" bIns="0" anchor="b" anchorCtr="0">
            <a:noAutofit/>
          </a:bodyPr>
          <a:lstStyle>
            <a:lvl1pPr marL="0" indent="0">
              <a:buNone/>
              <a:defRPr sz="1000" baseline="0"/>
            </a:lvl1pPr>
          </a:lstStyle>
          <a:p>
            <a:pPr lvl="0"/>
            <a:r>
              <a:rPr lang="en-US" dirty="0"/>
              <a:t>Click to add email address</a:t>
            </a:r>
          </a:p>
        </p:txBody>
      </p:sp>
      <p:cxnSp>
        <p:nvCxnSpPr>
          <p:cNvPr id="26" name="Line 9"/>
          <p:cNvCxnSpPr/>
          <p:nvPr userDrawn="1"/>
        </p:nvCxnSpPr>
        <p:spPr>
          <a:xfrm>
            <a:off x="501651" y="2971800"/>
            <a:ext cx="2071688"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34" name="Text Placeholder 10"/>
          <p:cNvSpPr>
            <a:spLocks noGrp="1"/>
          </p:cNvSpPr>
          <p:nvPr>
            <p:ph type="body" sz="quarter" idx="29" hasCustomPrompt="1"/>
          </p:nvPr>
        </p:nvSpPr>
        <p:spPr>
          <a:xfrm>
            <a:off x="501650" y="3073400"/>
            <a:ext cx="2071688" cy="3657600"/>
          </a:xfrm>
        </p:spPr>
        <p:txBody>
          <a:bodyPr lIns="0" tIns="0" rIns="0" bIns="0">
            <a:noAutofit/>
          </a:bodyPr>
          <a:lstStyle>
            <a:lvl1pPr marL="0" indent="0">
              <a:buNone/>
              <a:defRPr sz="1000" baseline="0"/>
            </a:lvl1pPr>
          </a:lstStyle>
          <a:p>
            <a:pPr lvl="0"/>
            <a:r>
              <a:rPr lang="en-US" dirty="0"/>
              <a:t>Click to add bio text</a:t>
            </a:r>
          </a:p>
        </p:txBody>
      </p:sp>
      <p:sp>
        <p:nvSpPr>
          <p:cNvPr id="29" name="Text Placeholder 11"/>
          <p:cNvSpPr>
            <a:spLocks noGrp="1"/>
          </p:cNvSpPr>
          <p:nvPr>
            <p:ph type="body" sz="quarter" idx="30" hasCustomPrompt="1"/>
          </p:nvPr>
        </p:nvSpPr>
        <p:spPr>
          <a:xfrm>
            <a:off x="2751138" y="1409700"/>
            <a:ext cx="584200" cy="723900"/>
          </a:xfrm>
          <a:prstGeom prst="rect">
            <a:avLst/>
          </a:prstGeom>
        </p:spPr>
        <p:txBody>
          <a:bodyPr>
            <a:noAutofit/>
          </a:bodyPr>
          <a:lstStyle>
            <a:lvl1pPr marL="370494" indent="0">
              <a:buNone/>
              <a:defRPr baseline="0"/>
            </a:lvl1pPr>
          </a:lstStyle>
          <a:p>
            <a:r>
              <a:rPr lang="en-US" dirty="0"/>
              <a:t>Picture</a:t>
            </a:r>
          </a:p>
        </p:txBody>
      </p:sp>
      <p:sp>
        <p:nvSpPr>
          <p:cNvPr id="38" name="Text Placeholder 12"/>
          <p:cNvSpPr>
            <a:spLocks noGrp="1"/>
          </p:cNvSpPr>
          <p:nvPr>
            <p:ph type="body" sz="quarter" idx="31" hasCustomPrompt="1"/>
          </p:nvPr>
        </p:nvSpPr>
        <p:spPr>
          <a:xfrm>
            <a:off x="3455924" y="1409700"/>
            <a:ext cx="1366838" cy="317500"/>
          </a:xfrm>
          <a:prstGeom prst="rect">
            <a:avLst/>
          </a:prstGeom>
        </p:spPr>
        <p:txBody>
          <a:bodyPr lIns="0" tIns="0" rIns="0" bIns="0" anchor="t" anchorCtr="0">
            <a:noAutofit/>
          </a:bodyPr>
          <a:lstStyle>
            <a:lvl1pPr marL="0" indent="0">
              <a:buNone/>
              <a:defRPr sz="1400">
                <a:solidFill>
                  <a:srgbClr val="003763"/>
                </a:solidFill>
              </a:defRPr>
            </a:lvl1pPr>
          </a:lstStyle>
          <a:p>
            <a:pPr lvl="0"/>
            <a:r>
              <a:rPr lang="en-US" sz="1400"/>
              <a:t>Click to add name</a:t>
            </a:r>
            <a:endParaRPr lang="en-US" dirty="0"/>
          </a:p>
        </p:txBody>
      </p:sp>
      <p:sp>
        <p:nvSpPr>
          <p:cNvPr id="39" name="Text Placeholder 13"/>
          <p:cNvSpPr>
            <a:spLocks noGrp="1"/>
          </p:cNvSpPr>
          <p:nvPr>
            <p:ph type="body" sz="quarter" idx="32" hasCustomPrompt="1"/>
          </p:nvPr>
        </p:nvSpPr>
        <p:spPr>
          <a:xfrm>
            <a:off x="3455924" y="1727200"/>
            <a:ext cx="1366838" cy="406400"/>
          </a:xfrm>
          <a:prstGeom prst="rect">
            <a:avLst/>
          </a:prstGeom>
        </p:spPr>
        <p:txBody>
          <a:bodyPr lIns="0" tIns="0" rIns="0" bIns="0">
            <a:noAutofit/>
          </a:bodyPr>
          <a:lstStyle>
            <a:lvl1pPr marL="0" indent="0">
              <a:buNone/>
              <a:defRPr sz="1200" baseline="0"/>
            </a:lvl1pPr>
          </a:lstStyle>
          <a:p>
            <a:pPr lvl="0"/>
            <a:r>
              <a:rPr lang="en-US" dirty="0"/>
              <a:t>Click to add official title </a:t>
            </a:r>
          </a:p>
        </p:txBody>
      </p:sp>
      <p:cxnSp>
        <p:nvCxnSpPr>
          <p:cNvPr id="42" name="Line 14"/>
          <p:cNvCxnSpPr/>
          <p:nvPr userDrawn="1"/>
        </p:nvCxnSpPr>
        <p:spPr>
          <a:xfrm>
            <a:off x="2751138" y="2178050"/>
            <a:ext cx="2071688"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3" name="Text Placeholder 15"/>
          <p:cNvSpPr>
            <a:spLocks noGrp="1"/>
          </p:cNvSpPr>
          <p:nvPr>
            <p:ph type="body" sz="quarter" idx="33" hasCustomPrompt="1"/>
          </p:nvPr>
        </p:nvSpPr>
        <p:spPr>
          <a:xfrm>
            <a:off x="2751138" y="2260600"/>
            <a:ext cx="2071688" cy="209550"/>
          </a:xfrm>
          <a:prstGeom prst="rect">
            <a:avLst/>
          </a:prstGeom>
        </p:spPr>
        <p:txBody>
          <a:bodyPr lIns="0" tIns="0" rIns="0" bIns="0" anchor="b" anchorCtr="0">
            <a:noAutofit/>
          </a:bodyPr>
          <a:lstStyle>
            <a:lvl1pPr marL="0" indent="0">
              <a:buNone/>
              <a:defRPr sz="1000" baseline="0"/>
            </a:lvl1pPr>
          </a:lstStyle>
          <a:p>
            <a:pPr lvl="0"/>
            <a:r>
              <a:rPr lang="en-US" dirty="0"/>
              <a:t>Click to add office location</a:t>
            </a:r>
          </a:p>
        </p:txBody>
      </p:sp>
      <p:sp>
        <p:nvSpPr>
          <p:cNvPr id="44" name="Text Placeholder 16"/>
          <p:cNvSpPr>
            <a:spLocks noGrp="1"/>
          </p:cNvSpPr>
          <p:nvPr>
            <p:ph type="body" sz="quarter" idx="34" hasCustomPrompt="1"/>
          </p:nvPr>
        </p:nvSpPr>
        <p:spPr>
          <a:xfrm>
            <a:off x="2751138" y="2470150"/>
            <a:ext cx="2071688" cy="209550"/>
          </a:xfrm>
          <a:prstGeom prst="rect">
            <a:avLst/>
          </a:prstGeom>
        </p:spPr>
        <p:txBody>
          <a:bodyPr lIns="0" tIns="0" rIns="0" bIns="0" anchor="b" anchorCtr="0">
            <a:noAutofit/>
          </a:bodyPr>
          <a:lstStyle>
            <a:lvl1pPr marL="0" indent="0">
              <a:buNone/>
              <a:defRPr sz="1000"/>
            </a:lvl1pPr>
          </a:lstStyle>
          <a:p>
            <a:pPr lvl="0"/>
            <a:r>
              <a:rPr lang="en-US" dirty="0"/>
              <a:t>Click to add phone number</a:t>
            </a:r>
          </a:p>
        </p:txBody>
      </p:sp>
      <p:sp>
        <p:nvSpPr>
          <p:cNvPr id="45" name="Text Placeholder 17"/>
          <p:cNvSpPr>
            <a:spLocks noGrp="1"/>
          </p:cNvSpPr>
          <p:nvPr>
            <p:ph type="body" sz="quarter" idx="35" hasCustomPrompt="1"/>
          </p:nvPr>
        </p:nvSpPr>
        <p:spPr>
          <a:xfrm>
            <a:off x="2751138" y="2679700"/>
            <a:ext cx="2071688" cy="209550"/>
          </a:xfrm>
          <a:prstGeom prst="rect">
            <a:avLst/>
          </a:prstGeom>
        </p:spPr>
        <p:txBody>
          <a:bodyPr lIns="0" tIns="0" rIns="0" bIns="0" anchor="b" anchorCtr="0">
            <a:noAutofit/>
          </a:bodyPr>
          <a:lstStyle>
            <a:lvl1pPr marL="0" indent="0">
              <a:buNone/>
              <a:defRPr sz="1000" baseline="0"/>
            </a:lvl1pPr>
          </a:lstStyle>
          <a:p>
            <a:pPr lvl="0"/>
            <a:r>
              <a:rPr lang="en-US" dirty="0"/>
              <a:t>Click to add email address</a:t>
            </a:r>
          </a:p>
        </p:txBody>
      </p:sp>
      <p:cxnSp>
        <p:nvCxnSpPr>
          <p:cNvPr id="49" name="Line 18"/>
          <p:cNvCxnSpPr/>
          <p:nvPr userDrawn="1"/>
        </p:nvCxnSpPr>
        <p:spPr>
          <a:xfrm>
            <a:off x="2751138" y="2971800"/>
            <a:ext cx="2071688"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50" name="Text Placeholder 19"/>
          <p:cNvSpPr>
            <a:spLocks noGrp="1"/>
          </p:cNvSpPr>
          <p:nvPr>
            <p:ph type="body" sz="quarter" idx="36" hasCustomPrompt="1"/>
          </p:nvPr>
        </p:nvSpPr>
        <p:spPr>
          <a:xfrm>
            <a:off x="2751138" y="3073400"/>
            <a:ext cx="2071688" cy="3657600"/>
          </a:xfrm>
        </p:spPr>
        <p:txBody>
          <a:bodyPr lIns="0" tIns="0" rIns="0" bIns="0">
            <a:noAutofit/>
          </a:bodyPr>
          <a:lstStyle>
            <a:lvl1pPr marL="0" indent="0">
              <a:buNone/>
              <a:defRPr sz="1000" baseline="0"/>
            </a:lvl1pPr>
          </a:lstStyle>
          <a:p>
            <a:pPr lvl="0"/>
            <a:r>
              <a:rPr lang="en-US" dirty="0"/>
              <a:t>Click to add bio text</a:t>
            </a:r>
          </a:p>
        </p:txBody>
      </p:sp>
      <p:cxnSp>
        <p:nvCxnSpPr>
          <p:cNvPr id="54" name="Line 20"/>
          <p:cNvCxnSpPr/>
          <p:nvPr userDrawn="1"/>
        </p:nvCxnSpPr>
        <p:spPr>
          <a:xfrm>
            <a:off x="5000626" y="2178050"/>
            <a:ext cx="2071688"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55" name="Text Placeholder 21"/>
          <p:cNvSpPr>
            <a:spLocks noGrp="1"/>
          </p:cNvSpPr>
          <p:nvPr>
            <p:ph type="body" sz="quarter" idx="40" hasCustomPrompt="1"/>
          </p:nvPr>
        </p:nvSpPr>
        <p:spPr>
          <a:xfrm>
            <a:off x="5000626" y="2259099"/>
            <a:ext cx="2071688" cy="209550"/>
          </a:xfrm>
          <a:prstGeom prst="rect">
            <a:avLst/>
          </a:prstGeom>
        </p:spPr>
        <p:txBody>
          <a:bodyPr lIns="0" tIns="0" rIns="0" bIns="0" anchor="b" anchorCtr="0">
            <a:noAutofit/>
          </a:bodyPr>
          <a:lstStyle>
            <a:lvl1pPr marL="0" indent="0">
              <a:buNone/>
              <a:defRPr sz="1000" baseline="0"/>
            </a:lvl1pPr>
          </a:lstStyle>
          <a:p>
            <a:pPr lvl="0"/>
            <a:r>
              <a:rPr lang="en-US" dirty="0"/>
              <a:t>Click to add office location</a:t>
            </a:r>
          </a:p>
        </p:txBody>
      </p:sp>
      <p:sp>
        <p:nvSpPr>
          <p:cNvPr id="56" name="Text Placeholder 22"/>
          <p:cNvSpPr>
            <a:spLocks noGrp="1"/>
          </p:cNvSpPr>
          <p:nvPr>
            <p:ph type="body" sz="quarter" idx="41" hasCustomPrompt="1"/>
          </p:nvPr>
        </p:nvSpPr>
        <p:spPr>
          <a:xfrm>
            <a:off x="5000626" y="2468649"/>
            <a:ext cx="2071688" cy="209550"/>
          </a:xfrm>
          <a:prstGeom prst="rect">
            <a:avLst/>
          </a:prstGeom>
        </p:spPr>
        <p:txBody>
          <a:bodyPr lIns="0" tIns="0" rIns="0" bIns="0" anchor="b" anchorCtr="0">
            <a:noAutofit/>
          </a:bodyPr>
          <a:lstStyle>
            <a:lvl1pPr marL="0" indent="0">
              <a:buNone/>
              <a:defRPr sz="1000"/>
            </a:lvl1pPr>
          </a:lstStyle>
          <a:p>
            <a:pPr lvl="0"/>
            <a:r>
              <a:rPr lang="en-US" dirty="0"/>
              <a:t>Click to add phone number</a:t>
            </a:r>
          </a:p>
        </p:txBody>
      </p:sp>
      <p:sp>
        <p:nvSpPr>
          <p:cNvPr id="58" name="Text Placeholder 23"/>
          <p:cNvSpPr>
            <a:spLocks noGrp="1"/>
          </p:cNvSpPr>
          <p:nvPr>
            <p:ph type="body" sz="quarter" idx="42" hasCustomPrompt="1"/>
          </p:nvPr>
        </p:nvSpPr>
        <p:spPr>
          <a:xfrm>
            <a:off x="5000626" y="2678199"/>
            <a:ext cx="2071688" cy="209550"/>
          </a:xfrm>
          <a:prstGeom prst="rect">
            <a:avLst/>
          </a:prstGeom>
        </p:spPr>
        <p:txBody>
          <a:bodyPr lIns="0" tIns="0" rIns="0" bIns="0" anchor="b" anchorCtr="0">
            <a:noAutofit/>
          </a:bodyPr>
          <a:lstStyle>
            <a:lvl1pPr marL="0" indent="0">
              <a:buNone/>
              <a:defRPr sz="1000" baseline="0"/>
            </a:lvl1pPr>
          </a:lstStyle>
          <a:p>
            <a:pPr lvl="0"/>
            <a:r>
              <a:rPr lang="en-US" dirty="0"/>
              <a:t>Click to add email address</a:t>
            </a:r>
          </a:p>
        </p:txBody>
      </p:sp>
      <p:cxnSp>
        <p:nvCxnSpPr>
          <p:cNvPr id="59" name="Line 24"/>
          <p:cNvCxnSpPr/>
          <p:nvPr userDrawn="1"/>
        </p:nvCxnSpPr>
        <p:spPr>
          <a:xfrm>
            <a:off x="5000626" y="2970299"/>
            <a:ext cx="2071688"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60" name="Text Placeholder 25"/>
          <p:cNvSpPr>
            <a:spLocks noGrp="1"/>
          </p:cNvSpPr>
          <p:nvPr>
            <p:ph type="body" sz="quarter" idx="43" hasCustomPrompt="1"/>
          </p:nvPr>
        </p:nvSpPr>
        <p:spPr>
          <a:xfrm>
            <a:off x="5000626" y="3071899"/>
            <a:ext cx="2071688" cy="3657600"/>
          </a:xfrm>
        </p:spPr>
        <p:txBody>
          <a:bodyPr lIns="0" tIns="0" rIns="0" bIns="0">
            <a:noAutofit/>
          </a:bodyPr>
          <a:lstStyle>
            <a:lvl1pPr marL="0" indent="0">
              <a:buNone/>
              <a:defRPr sz="1000" baseline="0"/>
            </a:lvl1pPr>
          </a:lstStyle>
          <a:p>
            <a:pPr lvl="0"/>
            <a:r>
              <a:rPr lang="en-US" dirty="0"/>
              <a:t>Click to add bio text</a:t>
            </a:r>
          </a:p>
        </p:txBody>
      </p:sp>
      <p:cxnSp>
        <p:nvCxnSpPr>
          <p:cNvPr id="35" name="Line 26"/>
          <p:cNvCxnSpPr/>
          <p:nvPr userDrawn="1"/>
        </p:nvCxnSpPr>
        <p:spPr>
          <a:xfrm>
            <a:off x="7250114" y="2178050"/>
            <a:ext cx="2071688"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6" name="Text Placeholder 27"/>
          <p:cNvSpPr>
            <a:spLocks noGrp="1"/>
          </p:cNvSpPr>
          <p:nvPr>
            <p:ph type="body" sz="quarter" idx="44" hasCustomPrompt="1"/>
          </p:nvPr>
        </p:nvSpPr>
        <p:spPr>
          <a:xfrm>
            <a:off x="7250114" y="2259099"/>
            <a:ext cx="2071688" cy="209550"/>
          </a:xfrm>
          <a:prstGeom prst="rect">
            <a:avLst/>
          </a:prstGeom>
        </p:spPr>
        <p:txBody>
          <a:bodyPr lIns="0" tIns="0" rIns="0" bIns="0" anchor="b" anchorCtr="0">
            <a:noAutofit/>
          </a:bodyPr>
          <a:lstStyle>
            <a:lvl1pPr marL="0" indent="0">
              <a:buNone/>
              <a:defRPr sz="1000" baseline="0"/>
            </a:lvl1pPr>
          </a:lstStyle>
          <a:p>
            <a:pPr lvl="0"/>
            <a:r>
              <a:rPr lang="en-US" dirty="0"/>
              <a:t>Click to add office location</a:t>
            </a:r>
          </a:p>
        </p:txBody>
      </p:sp>
      <p:sp>
        <p:nvSpPr>
          <p:cNvPr id="37" name="Text Placeholder 28"/>
          <p:cNvSpPr>
            <a:spLocks noGrp="1"/>
          </p:cNvSpPr>
          <p:nvPr>
            <p:ph type="body" sz="quarter" idx="45" hasCustomPrompt="1"/>
          </p:nvPr>
        </p:nvSpPr>
        <p:spPr>
          <a:xfrm>
            <a:off x="7250114" y="2468649"/>
            <a:ext cx="2071688" cy="209550"/>
          </a:xfrm>
          <a:prstGeom prst="rect">
            <a:avLst/>
          </a:prstGeom>
        </p:spPr>
        <p:txBody>
          <a:bodyPr lIns="0" tIns="0" rIns="0" bIns="0" anchor="b" anchorCtr="0">
            <a:noAutofit/>
          </a:bodyPr>
          <a:lstStyle>
            <a:lvl1pPr marL="0" indent="0">
              <a:buNone/>
              <a:defRPr sz="1000"/>
            </a:lvl1pPr>
          </a:lstStyle>
          <a:p>
            <a:pPr lvl="0"/>
            <a:r>
              <a:rPr lang="en-US" dirty="0"/>
              <a:t>Click to add phone number</a:t>
            </a:r>
          </a:p>
        </p:txBody>
      </p:sp>
      <p:sp>
        <p:nvSpPr>
          <p:cNvPr id="40" name="Text Placeholder 29"/>
          <p:cNvSpPr>
            <a:spLocks noGrp="1"/>
          </p:cNvSpPr>
          <p:nvPr>
            <p:ph type="body" sz="quarter" idx="46" hasCustomPrompt="1"/>
          </p:nvPr>
        </p:nvSpPr>
        <p:spPr>
          <a:xfrm>
            <a:off x="7250114" y="2678199"/>
            <a:ext cx="2071688" cy="209550"/>
          </a:xfrm>
          <a:prstGeom prst="rect">
            <a:avLst/>
          </a:prstGeom>
        </p:spPr>
        <p:txBody>
          <a:bodyPr lIns="0" tIns="0" rIns="0" bIns="0" anchor="b" anchorCtr="0">
            <a:noAutofit/>
          </a:bodyPr>
          <a:lstStyle>
            <a:lvl1pPr marL="0" indent="0">
              <a:buNone/>
              <a:defRPr sz="1000" baseline="0"/>
            </a:lvl1pPr>
          </a:lstStyle>
          <a:p>
            <a:pPr lvl="0"/>
            <a:r>
              <a:rPr lang="en-US" dirty="0"/>
              <a:t>Click to add email address</a:t>
            </a:r>
          </a:p>
        </p:txBody>
      </p:sp>
      <p:cxnSp>
        <p:nvCxnSpPr>
          <p:cNvPr id="41" name="Line 30"/>
          <p:cNvCxnSpPr/>
          <p:nvPr userDrawn="1"/>
        </p:nvCxnSpPr>
        <p:spPr>
          <a:xfrm>
            <a:off x="7250114" y="2970299"/>
            <a:ext cx="2071688"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46" name="Text Placeholder 31"/>
          <p:cNvSpPr>
            <a:spLocks noGrp="1"/>
          </p:cNvSpPr>
          <p:nvPr>
            <p:ph type="body" sz="quarter" idx="47" hasCustomPrompt="1"/>
          </p:nvPr>
        </p:nvSpPr>
        <p:spPr>
          <a:xfrm>
            <a:off x="7250114" y="3071899"/>
            <a:ext cx="2071688" cy="3657600"/>
          </a:xfrm>
        </p:spPr>
        <p:txBody>
          <a:bodyPr lIns="0" tIns="0" rIns="0" bIns="0">
            <a:noAutofit/>
          </a:bodyPr>
          <a:lstStyle>
            <a:lvl1pPr marL="0" indent="0">
              <a:buNone/>
              <a:defRPr sz="1000" baseline="0"/>
            </a:lvl1pPr>
          </a:lstStyle>
          <a:p>
            <a:pPr lvl="0"/>
            <a:r>
              <a:rPr lang="en-US" dirty="0"/>
              <a:t>Click to add bio text</a:t>
            </a:r>
          </a:p>
        </p:txBody>
      </p:sp>
      <p:sp>
        <p:nvSpPr>
          <p:cNvPr id="47" name="Text Placeholder 32"/>
          <p:cNvSpPr>
            <a:spLocks noGrp="1"/>
          </p:cNvSpPr>
          <p:nvPr>
            <p:ph type="body" sz="quarter" idx="48" hasCustomPrompt="1"/>
          </p:nvPr>
        </p:nvSpPr>
        <p:spPr>
          <a:xfrm>
            <a:off x="5000626" y="1409700"/>
            <a:ext cx="584200" cy="723900"/>
          </a:xfrm>
          <a:prstGeom prst="rect">
            <a:avLst/>
          </a:prstGeom>
        </p:spPr>
        <p:txBody>
          <a:bodyPr>
            <a:noAutofit/>
          </a:bodyPr>
          <a:lstStyle>
            <a:lvl1pPr marL="370494" indent="0">
              <a:buNone/>
              <a:defRPr baseline="0"/>
            </a:lvl1pPr>
          </a:lstStyle>
          <a:p>
            <a:r>
              <a:rPr lang="en-US" dirty="0"/>
              <a:t>Picture</a:t>
            </a:r>
          </a:p>
        </p:txBody>
      </p:sp>
      <p:sp>
        <p:nvSpPr>
          <p:cNvPr id="48" name="Text Placeholder 33"/>
          <p:cNvSpPr>
            <a:spLocks noGrp="1"/>
          </p:cNvSpPr>
          <p:nvPr>
            <p:ph type="body" sz="quarter" idx="49" hasCustomPrompt="1"/>
          </p:nvPr>
        </p:nvSpPr>
        <p:spPr>
          <a:xfrm>
            <a:off x="5705476" y="1409700"/>
            <a:ext cx="1366838" cy="317500"/>
          </a:xfrm>
          <a:prstGeom prst="rect">
            <a:avLst/>
          </a:prstGeom>
        </p:spPr>
        <p:txBody>
          <a:bodyPr lIns="0" tIns="0" rIns="0" bIns="0" anchor="t" anchorCtr="0">
            <a:noAutofit/>
          </a:bodyPr>
          <a:lstStyle>
            <a:lvl1pPr marL="0" indent="0">
              <a:buNone/>
              <a:defRPr sz="1400">
                <a:solidFill>
                  <a:srgbClr val="003763"/>
                </a:solidFill>
              </a:defRPr>
            </a:lvl1pPr>
          </a:lstStyle>
          <a:p>
            <a:pPr lvl="0"/>
            <a:r>
              <a:rPr lang="en-US" sz="1400"/>
              <a:t>Click to add name</a:t>
            </a:r>
            <a:endParaRPr lang="en-US" dirty="0"/>
          </a:p>
        </p:txBody>
      </p:sp>
      <p:sp>
        <p:nvSpPr>
          <p:cNvPr id="57" name="Text Placeholder 34"/>
          <p:cNvSpPr>
            <a:spLocks noGrp="1"/>
          </p:cNvSpPr>
          <p:nvPr>
            <p:ph type="body" sz="quarter" idx="50" hasCustomPrompt="1"/>
          </p:nvPr>
        </p:nvSpPr>
        <p:spPr>
          <a:xfrm>
            <a:off x="5705476" y="1727200"/>
            <a:ext cx="1366838" cy="406400"/>
          </a:xfrm>
          <a:prstGeom prst="rect">
            <a:avLst/>
          </a:prstGeom>
        </p:spPr>
        <p:txBody>
          <a:bodyPr lIns="0" tIns="0" rIns="0" bIns="0">
            <a:noAutofit/>
          </a:bodyPr>
          <a:lstStyle>
            <a:lvl1pPr marL="0" indent="0">
              <a:buNone/>
              <a:defRPr sz="1200" baseline="0"/>
            </a:lvl1pPr>
          </a:lstStyle>
          <a:p>
            <a:pPr lvl="0"/>
            <a:r>
              <a:rPr lang="en-US" dirty="0"/>
              <a:t>Click to add official title </a:t>
            </a:r>
          </a:p>
        </p:txBody>
      </p:sp>
      <p:sp>
        <p:nvSpPr>
          <p:cNvPr id="61" name="Text Placeholder 35"/>
          <p:cNvSpPr>
            <a:spLocks noGrp="1"/>
          </p:cNvSpPr>
          <p:nvPr>
            <p:ph type="body" sz="quarter" idx="51" hasCustomPrompt="1"/>
          </p:nvPr>
        </p:nvSpPr>
        <p:spPr>
          <a:xfrm>
            <a:off x="7250114" y="1409700"/>
            <a:ext cx="584200" cy="723900"/>
          </a:xfrm>
          <a:prstGeom prst="rect">
            <a:avLst/>
          </a:prstGeom>
        </p:spPr>
        <p:txBody>
          <a:bodyPr>
            <a:noAutofit/>
          </a:bodyPr>
          <a:lstStyle>
            <a:lvl1pPr marL="370494" indent="0">
              <a:buNone/>
              <a:defRPr baseline="0"/>
            </a:lvl1pPr>
          </a:lstStyle>
          <a:p>
            <a:r>
              <a:rPr lang="en-US" dirty="0"/>
              <a:t>Picture</a:t>
            </a:r>
          </a:p>
        </p:txBody>
      </p:sp>
      <p:sp>
        <p:nvSpPr>
          <p:cNvPr id="62" name="Text Placeholder 36"/>
          <p:cNvSpPr>
            <a:spLocks noGrp="1"/>
          </p:cNvSpPr>
          <p:nvPr>
            <p:ph type="body" sz="quarter" idx="52" hasCustomPrompt="1"/>
          </p:nvPr>
        </p:nvSpPr>
        <p:spPr>
          <a:xfrm>
            <a:off x="7954964" y="1409700"/>
            <a:ext cx="1366838" cy="317500"/>
          </a:xfrm>
          <a:prstGeom prst="rect">
            <a:avLst/>
          </a:prstGeom>
        </p:spPr>
        <p:txBody>
          <a:bodyPr lIns="0" tIns="0" rIns="0" bIns="0" anchor="t" anchorCtr="0">
            <a:noAutofit/>
          </a:bodyPr>
          <a:lstStyle>
            <a:lvl1pPr marL="0" indent="0">
              <a:buNone/>
              <a:defRPr sz="1400">
                <a:solidFill>
                  <a:srgbClr val="003763"/>
                </a:solidFill>
              </a:defRPr>
            </a:lvl1pPr>
          </a:lstStyle>
          <a:p>
            <a:pPr lvl="0"/>
            <a:r>
              <a:rPr lang="en-US" sz="1400"/>
              <a:t>Click to add name</a:t>
            </a:r>
            <a:endParaRPr lang="en-US" dirty="0"/>
          </a:p>
        </p:txBody>
      </p:sp>
      <p:sp>
        <p:nvSpPr>
          <p:cNvPr id="63" name="Text Placeholder 37"/>
          <p:cNvSpPr>
            <a:spLocks noGrp="1"/>
          </p:cNvSpPr>
          <p:nvPr>
            <p:ph type="body" sz="quarter" idx="53" hasCustomPrompt="1"/>
          </p:nvPr>
        </p:nvSpPr>
        <p:spPr>
          <a:xfrm>
            <a:off x="7954964" y="1727200"/>
            <a:ext cx="1366838" cy="406400"/>
          </a:xfrm>
          <a:prstGeom prst="rect">
            <a:avLst/>
          </a:prstGeom>
        </p:spPr>
        <p:txBody>
          <a:bodyPr lIns="0" tIns="0" rIns="0" bIns="0">
            <a:noAutofit/>
          </a:bodyPr>
          <a:lstStyle>
            <a:lvl1pPr marL="0" indent="0">
              <a:buNone/>
              <a:defRPr sz="1200" baseline="0"/>
            </a:lvl1pPr>
          </a:lstStyle>
          <a:p>
            <a:pPr lvl="0"/>
            <a:r>
              <a:rPr lang="en-US" dirty="0"/>
              <a:t>Click to add official title </a:t>
            </a:r>
          </a:p>
        </p:txBody>
      </p:sp>
      <p:sp>
        <p:nvSpPr>
          <p:cNvPr id="33" name="Footer Placeholder 38"/>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24" name="Slide Number Placeholder 39"/>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15546889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Bios w/o Photos">
    <p:spTree>
      <p:nvGrpSpPr>
        <p:cNvPr id="1" name=""/>
        <p:cNvGrpSpPr/>
        <p:nvPr/>
      </p:nvGrpSpPr>
      <p:grpSpPr>
        <a:xfrm>
          <a:off x="0" y="0"/>
          <a:ext cx="0" cy="0"/>
          <a:chOff x="0" y="0"/>
          <a:chExt cx="0" cy="0"/>
        </a:xfrm>
      </p:grpSpPr>
      <p:sp>
        <p:nvSpPr>
          <p:cNvPr id="23"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27" name="Text Placeholder 2"/>
          <p:cNvSpPr>
            <a:spLocks noGrp="1"/>
          </p:cNvSpPr>
          <p:nvPr>
            <p:ph type="body" sz="quarter" idx="15" hasCustomPrompt="1"/>
          </p:nvPr>
        </p:nvSpPr>
        <p:spPr>
          <a:xfrm>
            <a:off x="501650" y="1409700"/>
            <a:ext cx="2071688" cy="317500"/>
          </a:xfrm>
          <a:prstGeom prst="rect">
            <a:avLst/>
          </a:prstGeom>
        </p:spPr>
        <p:txBody>
          <a:bodyPr lIns="0" tIns="0" rIns="0" bIns="0" anchor="t" anchorCtr="0">
            <a:noAutofit/>
          </a:bodyPr>
          <a:lstStyle>
            <a:lvl1pPr marL="0" indent="0">
              <a:buNone/>
              <a:defRPr sz="1400">
                <a:solidFill>
                  <a:srgbClr val="003763"/>
                </a:solidFill>
              </a:defRPr>
            </a:lvl1pPr>
          </a:lstStyle>
          <a:p>
            <a:pPr lvl="0"/>
            <a:r>
              <a:rPr lang="en-US" sz="1400"/>
              <a:t>Click to add name</a:t>
            </a:r>
            <a:endParaRPr lang="en-US" dirty="0"/>
          </a:p>
        </p:txBody>
      </p:sp>
      <p:sp>
        <p:nvSpPr>
          <p:cNvPr id="28" name="Text Placeholder 3"/>
          <p:cNvSpPr>
            <a:spLocks noGrp="1"/>
          </p:cNvSpPr>
          <p:nvPr>
            <p:ph type="body" sz="quarter" idx="16" hasCustomPrompt="1"/>
          </p:nvPr>
        </p:nvSpPr>
        <p:spPr>
          <a:xfrm>
            <a:off x="501650" y="1727200"/>
            <a:ext cx="2071688" cy="406400"/>
          </a:xfrm>
          <a:prstGeom prst="rect">
            <a:avLst/>
          </a:prstGeom>
        </p:spPr>
        <p:txBody>
          <a:bodyPr lIns="0" tIns="0" rIns="0" bIns="0">
            <a:noAutofit/>
          </a:bodyPr>
          <a:lstStyle>
            <a:lvl1pPr marL="0" indent="0">
              <a:buNone/>
              <a:defRPr sz="1200" baseline="0"/>
            </a:lvl1pPr>
          </a:lstStyle>
          <a:p>
            <a:pPr lvl="0"/>
            <a:r>
              <a:rPr lang="en-US" dirty="0"/>
              <a:t>Click to add official title </a:t>
            </a:r>
          </a:p>
        </p:txBody>
      </p:sp>
      <p:cxnSp>
        <p:nvCxnSpPr>
          <p:cNvPr id="25" name="Line 4"/>
          <p:cNvCxnSpPr/>
          <p:nvPr userDrawn="1"/>
        </p:nvCxnSpPr>
        <p:spPr>
          <a:xfrm>
            <a:off x="501650" y="2178050"/>
            <a:ext cx="2071688"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0" name="Text Placeholder 5"/>
          <p:cNvSpPr>
            <a:spLocks noGrp="1"/>
          </p:cNvSpPr>
          <p:nvPr>
            <p:ph type="body" sz="quarter" idx="21" hasCustomPrompt="1"/>
          </p:nvPr>
        </p:nvSpPr>
        <p:spPr>
          <a:xfrm>
            <a:off x="501650" y="2260600"/>
            <a:ext cx="2071688" cy="209550"/>
          </a:xfrm>
          <a:prstGeom prst="rect">
            <a:avLst/>
          </a:prstGeom>
        </p:spPr>
        <p:txBody>
          <a:bodyPr lIns="0" tIns="0" rIns="0" bIns="0" anchor="b" anchorCtr="0">
            <a:noAutofit/>
          </a:bodyPr>
          <a:lstStyle>
            <a:lvl1pPr marL="0" indent="0">
              <a:buNone/>
              <a:defRPr sz="1000" baseline="0"/>
            </a:lvl1pPr>
          </a:lstStyle>
          <a:p>
            <a:pPr lvl="0"/>
            <a:r>
              <a:rPr lang="en-US" dirty="0"/>
              <a:t>Click to add office location</a:t>
            </a:r>
          </a:p>
        </p:txBody>
      </p:sp>
      <p:sp>
        <p:nvSpPr>
          <p:cNvPr id="31" name="Text Placeholder 6"/>
          <p:cNvSpPr>
            <a:spLocks noGrp="1"/>
          </p:cNvSpPr>
          <p:nvPr>
            <p:ph type="body" sz="quarter" idx="22" hasCustomPrompt="1"/>
          </p:nvPr>
        </p:nvSpPr>
        <p:spPr>
          <a:xfrm>
            <a:off x="501651" y="2470150"/>
            <a:ext cx="2071688" cy="209550"/>
          </a:xfrm>
          <a:prstGeom prst="rect">
            <a:avLst/>
          </a:prstGeom>
        </p:spPr>
        <p:txBody>
          <a:bodyPr lIns="0" tIns="0" rIns="0" bIns="0" anchor="b" anchorCtr="0">
            <a:noAutofit/>
          </a:bodyPr>
          <a:lstStyle>
            <a:lvl1pPr marL="0" indent="0">
              <a:buNone/>
              <a:defRPr sz="1000"/>
            </a:lvl1pPr>
          </a:lstStyle>
          <a:p>
            <a:pPr lvl="0"/>
            <a:r>
              <a:rPr lang="en-US" dirty="0"/>
              <a:t>Click to add phone number</a:t>
            </a:r>
          </a:p>
        </p:txBody>
      </p:sp>
      <p:sp>
        <p:nvSpPr>
          <p:cNvPr id="32" name="Text Placeholder 7"/>
          <p:cNvSpPr>
            <a:spLocks noGrp="1"/>
          </p:cNvSpPr>
          <p:nvPr>
            <p:ph type="body" sz="quarter" idx="23" hasCustomPrompt="1"/>
          </p:nvPr>
        </p:nvSpPr>
        <p:spPr>
          <a:xfrm>
            <a:off x="501651" y="2679700"/>
            <a:ext cx="2071688" cy="209550"/>
          </a:xfrm>
          <a:prstGeom prst="rect">
            <a:avLst/>
          </a:prstGeom>
        </p:spPr>
        <p:txBody>
          <a:bodyPr lIns="0" tIns="0" rIns="0" bIns="0" anchor="b" anchorCtr="0">
            <a:noAutofit/>
          </a:bodyPr>
          <a:lstStyle>
            <a:lvl1pPr marL="0" indent="0">
              <a:buNone/>
              <a:defRPr sz="1000"/>
            </a:lvl1pPr>
          </a:lstStyle>
          <a:p>
            <a:pPr lvl="0"/>
            <a:r>
              <a:rPr lang="en-US" dirty="0"/>
              <a:t>Click to add email address</a:t>
            </a:r>
          </a:p>
        </p:txBody>
      </p:sp>
      <p:cxnSp>
        <p:nvCxnSpPr>
          <p:cNvPr id="26" name="Line 8"/>
          <p:cNvCxnSpPr/>
          <p:nvPr userDrawn="1"/>
        </p:nvCxnSpPr>
        <p:spPr>
          <a:xfrm>
            <a:off x="501651" y="2971800"/>
            <a:ext cx="2071688"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34" name="Text Placeholder 9"/>
          <p:cNvSpPr>
            <a:spLocks noGrp="1"/>
          </p:cNvSpPr>
          <p:nvPr>
            <p:ph type="body" sz="quarter" idx="29" hasCustomPrompt="1"/>
          </p:nvPr>
        </p:nvSpPr>
        <p:spPr>
          <a:xfrm>
            <a:off x="501650" y="3073400"/>
            <a:ext cx="2071688" cy="3657600"/>
          </a:xfrm>
        </p:spPr>
        <p:txBody>
          <a:bodyPr lIns="0" tIns="0" rIns="0" bIns="0">
            <a:noAutofit/>
          </a:bodyPr>
          <a:lstStyle>
            <a:lvl1pPr marL="0" indent="0">
              <a:buNone/>
              <a:defRPr sz="1000" baseline="0"/>
            </a:lvl1pPr>
          </a:lstStyle>
          <a:p>
            <a:pPr lvl="0"/>
            <a:r>
              <a:rPr lang="en-US" dirty="0"/>
              <a:t>Click to add bio text</a:t>
            </a:r>
          </a:p>
        </p:txBody>
      </p:sp>
      <p:sp>
        <p:nvSpPr>
          <p:cNvPr id="38" name="Text Placeholder 10"/>
          <p:cNvSpPr>
            <a:spLocks noGrp="1"/>
          </p:cNvSpPr>
          <p:nvPr>
            <p:ph type="body" sz="quarter" idx="31" hasCustomPrompt="1"/>
          </p:nvPr>
        </p:nvSpPr>
        <p:spPr>
          <a:xfrm>
            <a:off x="2751138" y="1409700"/>
            <a:ext cx="2071688" cy="317500"/>
          </a:xfrm>
          <a:prstGeom prst="rect">
            <a:avLst/>
          </a:prstGeom>
        </p:spPr>
        <p:txBody>
          <a:bodyPr lIns="0" tIns="0" rIns="0" bIns="0" anchor="t" anchorCtr="0">
            <a:noAutofit/>
          </a:bodyPr>
          <a:lstStyle>
            <a:lvl1pPr marL="0" indent="0">
              <a:buNone/>
              <a:defRPr sz="1400">
                <a:solidFill>
                  <a:srgbClr val="003763"/>
                </a:solidFill>
              </a:defRPr>
            </a:lvl1pPr>
          </a:lstStyle>
          <a:p>
            <a:pPr lvl="0"/>
            <a:r>
              <a:rPr lang="en-US" sz="1400"/>
              <a:t>Click to add name</a:t>
            </a:r>
            <a:endParaRPr lang="en-US" dirty="0"/>
          </a:p>
        </p:txBody>
      </p:sp>
      <p:sp>
        <p:nvSpPr>
          <p:cNvPr id="39" name="Text Placeholder 11"/>
          <p:cNvSpPr>
            <a:spLocks noGrp="1"/>
          </p:cNvSpPr>
          <p:nvPr>
            <p:ph type="body" sz="quarter" idx="32" hasCustomPrompt="1"/>
          </p:nvPr>
        </p:nvSpPr>
        <p:spPr>
          <a:xfrm>
            <a:off x="2751138" y="1727200"/>
            <a:ext cx="2071688" cy="406400"/>
          </a:xfrm>
          <a:prstGeom prst="rect">
            <a:avLst/>
          </a:prstGeom>
        </p:spPr>
        <p:txBody>
          <a:bodyPr lIns="0" tIns="0" rIns="0" bIns="0">
            <a:noAutofit/>
          </a:bodyPr>
          <a:lstStyle>
            <a:lvl1pPr marL="0" indent="0">
              <a:buNone/>
              <a:defRPr sz="1200" baseline="0"/>
            </a:lvl1pPr>
          </a:lstStyle>
          <a:p>
            <a:pPr lvl="0"/>
            <a:r>
              <a:rPr lang="en-US" dirty="0"/>
              <a:t>Click to add official title </a:t>
            </a:r>
          </a:p>
        </p:txBody>
      </p:sp>
      <p:cxnSp>
        <p:nvCxnSpPr>
          <p:cNvPr id="42" name="Line 12"/>
          <p:cNvCxnSpPr/>
          <p:nvPr userDrawn="1"/>
        </p:nvCxnSpPr>
        <p:spPr>
          <a:xfrm>
            <a:off x="2751138" y="2178050"/>
            <a:ext cx="2071688"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3" name="Text Placeholder 13"/>
          <p:cNvSpPr>
            <a:spLocks noGrp="1"/>
          </p:cNvSpPr>
          <p:nvPr>
            <p:ph type="body" sz="quarter" idx="33" hasCustomPrompt="1"/>
          </p:nvPr>
        </p:nvSpPr>
        <p:spPr>
          <a:xfrm>
            <a:off x="2751138" y="2260600"/>
            <a:ext cx="2071688" cy="209550"/>
          </a:xfrm>
          <a:prstGeom prst="rect">
            <a:avLst/>
          </a:prstGeom>
        </p:spPr>
        <p:txBody>
          <a:bodyPr lIns="0" tIns="0" rIns="0" bIns="0" anchor="b" anchorCtr="0">
            <a:noAutofit/>
          </a:bodyPr>
          <a:lstStyle>
            <a:lvl1pPr marL="0" indent="0">
              <a:buNone/>
              <a:defRPr sz="1000" baseline="0"/>
            </a:lvl1pPr>
          </a:lstStyle>
          <a:p>
            <a:pPr lvl="0"/>
            <a:r>
              <a:rPr lang="en-US" dirty="0"/>
              <a:t>Click to add office location</a:t>
            </a:r>
          </a:p>
        </p:txBody>
      </p:sp>
      <p:sp>
        <p:nvSpPr>
          <p:cNvPr id="44" name="Text Placeholder 14"/>
          <p:cNvSpPr>
            <a:spLocks noGrp="1"/>
          </p:cNvSpPr>
          <p:nvPr>
            <p:ph type="body" sz="quarter" idx="34" hasCustomPrompt="1"/>
          </p:nvPr>
        </p:nvSpPr>
        <p:spPr>
          <a:xfrm>
            <a:off x="2751138" y="2470150"/>
            <a:ext cx="2071688" cy="209550"/>
          </a:xfrm>
          <a:prstGeom prst="rect">
            <a:avLst/>
          </a:prstGeom>
        </p:spPr>
        <p:txBody>
          <a:bodyPr lIns="0" tIns="0" rIns="0" bIns="0" anchor="b" anchorCtr="0">
            <a:noAutofit/>
          </a:bodyPr>
          <a:lstStyle>
            <a:lvl1pPr marL="0" indent="0">
              <a:buNone/>
              <a:defRPr sz="1000"/>
            </a:lvl1pPr>
          </a:lstStyle>
          <a:p>
            <a:pPr lvl="0"/>
            <a:r>
              <a:rPr lang="en-US" dirty="0"/>
              <a:t>Click to add phone number</a:t>
            </a:r>
          </a:p>
        </p:txBody>
      </p:sp>
      <p:sp>
        <p:nvSpPr>
          <p:cNvPr id="45" name="Text Placeholder 15"/>
          <p:cNvSpPr>
            <a:spLocks noGrp="1"/>
          </p:cNvSpPr>
          <p:nvPr>
            <p:ph type="body" sz="quarter" idx="35" hasCustomPrompt="1"/>
          </p:nvPr>
        </p:nvSpPr>
        <p:spPr>
          <a:xfrm>
            <a:off x="2751138" y="2679700"/>
            <a:ext cx="2071688" cy="209550"/>
          </a:xfrm>
          <a:prstGeom prst="rect">
            <a:avLst/>
          </a:prstGeom>
        </p:spPr>
        <p:txBody>
          <a:bodyPr lIns="0" tIns="0" rIns="0" bIns="0" anchor="b" anchorCtr="0">
            <a:noAutofit/>
          </a:bodyPr>
          <a:lstStyle>
            <a:lvl1pPr marL="0" indent="0">
              <a:buNone/>
              <a:defRPr sz="1000"/>
            </a:lvl1pPr>
          </a:lstStyle>
          <a:p>
            <a:pPr lvl="0"/>
            <a:r>
              <a:rPr lang="en-US" dirty="0"/>
              <a:t>Click to add email address</a:t>
            </a:r>
          </a:p>
        </p:txBody>
      </p:sp>
      <p:cxnSp>
        <p:nvCxnSpPr>
          <p:cNvPr id="49" name="Line 16"/>
          <p:cNvCxnSpPr/>
          <p:nvPr userDrawn="1"/>
        </p:nvCxnSpPr>
        <p:spPr>
          <a:xfrm>
            <a:off x="2751138" y="2971800"/>
            <a:ext cx="2071688"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50" name="Text Placeholder 17"/>
          <p:cNvSpPr>
            <a:spLocks noGrp="1"/>
          </p:cNvSpPr>
          <p:nvPr>
            <p:ph type="body" sz="quarter" idx="36" hasCustomPrompt="1"/>
          </p:nvPr>
        </p:nvSpPr>
        <p:spPr>
          <a:xfrm>
            <a:off x="2751138" y="3073400"/>
            <a:ext cx="2071688" cy="3657600"/>
          </a:xfrm>
        </p:spPr>
        <p:txBody>
          <a:bodyPr lIns="0" tIns="0" rIns="0" bIns="0">
            <a:noAutofit/>
          </a:bodyPr>
          <a:lstStyle>
            <a:lvl1pPr marL="0" indent="0">
              <a:buNone/>
              <a:defRPr sz="1000" baseline="0"/>
            </a:lvl1pPr>
          </a:lstStyle>
          <a:p>
            <a:pPr lvl="0"/>
            <a:r>
              <a:rPr lang="en-US" dirty="0"/>
              <a:t>Click to add bio text</a:t>
            </a:r>
          </a:p>
        </p:txBody>
      </p:sp>
      <p:cxnSp>
        <p:nvCxnSpPr>
          <p:cNvPr id="54" name="Line 18"/>
          <p:cNvCxnSpPr/>
          <p:nvPr userDrawn="1"/>
        </p:nvCxnSpPr>
        <p:spPr>
          <a:xfrm>
            <a:off x="5000626" y="2178050"/>
            <a:ext cx="2071688"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55" name="Text Placeholder 19"/>
          <p:cNvSpPr>
            <a:spLocks noGrp="1"/>
          </p:cNvSpPr>
          <p:nvPr>
            <p:ph type="body" sz="quarter" idx="40" hasCustomPrompt="1"/>
          </p:nvPr>
        </p:nvSpPr>
        <p:spPr>
          <a:xfrm>
            <a:off x="5000626" y="2259099"/>
            <a:ext cx="2071688" cy="209550"/>
          </a:xfrm>
          <a:prstGeom prst="rect">
            <a:avLst/>
          </a:prstGeom>
        </p:spPr>
        <p:txBody>
          <a:bodyPr lIns="0" tIns="0" rIns="0" bIns="0" anchor="b" anchorCtr="0">
            <a:noAutofit/>
          </a:bodyPr>
          <a:lstStyle>
            <a:lvl1pPr marL="0" indent="0">
              <a:buNone/>
              <a:defRPr sz="1000" baseline="0"/>
            </a:lvl1pPr>
          </a:lstStyle>
          <a:p>
            <a:pPr lvl="0"/>
            <a:r>
              <a:rPr lang="en-US" dirty="0"/>
              <a:t>Click to add office location</a:t>
            </a:r>
          </a:p>
        </p:txBody>
      </p:sp>
      <p:sp>
        <p:nvSpPr>
          <p:cNvPr id="56" name="Text Placeholder 20"/>
          <p:cNvSpPr>
            <a:spLocks noGrp="1"/>
          </p:cNvSpPr>
          <p:nvPr>
            <p:ph type="body" sz="quarter" idx="41" hasCustomPrompt="1"/>
          </p:nvPr>
        </p:nvSpPr>
        <p:spPr>
          <a:xfrm>
            <a:off x="5000626" y="2468649"/>
            <a:ext cx="2071688" cy="209550"/>
          </a:xfrm>
          <a:prstGeom prst="rect">
            <a:avLst/>
          </a:prstGeom>
        </p:spPr>
        <p:txBody>
          <a:bodyPr lIns="0" tIns="0" rIns="0" bIns="0" anchor="b" anchorCtr="0">
            <a:noAutofit/>
          </a:bodyPr>
          <a:lstStyle>
            <a:lvl1pPr marL="0" indent="0">
              <a:buNone/>
              <a:defRPr sz="1000"/>
            </a:lvl1pPr>
          </a:lstStyle>
          <a:p>
            <a:pPr lvl="0"/>
            <a:r>
              <a:rPr lang="en-US" dirty="0"/>
              <a:t>Click to add phone number</a:t>
            </a:r>
          </a:p>
        </p:txBody>
      </p:sp>
      <p:sp>
        <p:nvSpPr>
          <p:cNvPr id="58" name="Text Placeholder 21"/>
          <p:cNvSpPr>
            <a:spLocks noGrp="1"/>
          </p:cNvSpPr>
          <p:nvPr>
            <p:ph type="body" sz="quarter" idx="42" hasCustomPrompt="1"/>
          </p:nvPr>
        </p:nvSpPr>
        <p:spPr>
          <a:xfrm>
            <a:off x="5000626" y="2678199"/>
            <a:ext cx="2071688" cy="209550"/>
          </a:xfrm>
          <a:prstGeom prst="rect">
            <a:avLst/>
          </a:prstGeom>
        </p:spPr>
        <p:txBody>
          <a:bodyPr lIns="0" tIns="0" rIns="0" bIns="0" anchor="b" anchorCtr="0">
            <a:noAutofit/>
          </a:bodyPr>
          <a:lstStyle>
            <a:lvl1pPr marL="0" indent="0">
              <a:buNone/>
              <a:defRPr sz="1000" baseline="0"/>
            </a:lvl1pPr>
          </a:lstStyle>
          <a:p>
            <a:pPr lvl="0"/>
            <a:r>
              <a:rPr lang="en-US" dirty="0"/>
              <a:t>Click to add email address</a:t>
            </a:r>
          </a:p>
        </p:txBody>
      </p:sp>
      <p:cxnSp>
        <p:nvCxnSpPr>
          <p:cNvPr id="59" name="Line 22"/>
          <p:cNvCxnSpPr/>
          <p:nvPr userDrawn="1"/>
        </p:nvCxnSpPr>
        <p:spPr>
          <a:xfrm>
            <a:off x="5000626" y="2970299"/>
            <a:ext cx="2071688"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60" name="Text Placeholder 23"/>
          <p:cNvSpPr>
            <a:spLocks noGrp="1"/>
          </p:cNvSpPr>
          <p:nvPr>
            <p:ph type="body" sz="quarter" idx="43" hasCustomPrompt="1"/>
          </p:nvPr>
        </p:nvSpPr>
        <p:spPr>
          <a:xfrm>
            <a:off x="5000626" y="3071899"/>
            <a:ext cx="2071688" cy="3657600"/>
          </a:xfrm>
        </p:spPr>
        <p:txBody>
          <a:bodyPr lIns="0" tIns="0" rIns="0" bIns="0">
            <a:noAutofit/>
          </a:bodyPr>
          <a:lstStyle>
            <a:lvl1pPr marL="0" indent="0">
              <a:buNone/>
              <a:defRPr sz="1000" baseline="0"/>
            </a:lvl1pPr>
          </a:lstStyle>
          <a:p>
            <a:pPr lvl="0"/>
            <a:r>
              <a:rPr lang="en-US" dirty="0"/>
              <a:t>Click to add bio text</a:t>
            </a:r>
          </a:p>
        </p:txBody>
      </p:sp>
      <p:cxnSp>
        <p:nvCxnSpPr>
          <p:cNvPr id="35" name="Line 24"/>
          <p:cNvCxnSpPr/>
          <p:nvPr userDrawn="1"/>
        </p:nvCxnSpPr>
        <p:spPr>
          <a:xfrm>
            <a:off x="7250114" y="2178050"/>
            <a:ext cx="2071688"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6" name="Text Placeholder 25"/>
          <p:cNvSpPr>
            <a:spLocks noGrp="1"/>
          </p:cNvSpPr>
          <p:nvPr>
            <p:ph type="body" sz="quarter" idx="44" hasCustomPrompt="1"/>
          </p:nvPr>
        </p:nvSpPr>
        <p:spPr>
          <a:xfrm>
            <a:off x="7250114" y="2259099"/>
            <a:ext cx="2071688" cy="209550"/>
          </a:xfrm>
          <a:prstGeom prst="rect">
            <a:avLst/>
          </a:prstGeom>
        </p:spPr>
        <p:txBody>
          <a:bodyPr lIns="0" tIns="0" rIns="0" bIns="0" anchor="b" anchorCtr="0">
            <a:noAutofit/>
          </a:bodyPr>
          <a:lstStyle>
            <a:lvl1pPr marL="0" indent="0">
              <a:buNone/>
              <a:defRPr sz="1000" baseline="0"/>
            </a:lvl1pPr>
          </a:lstStyle>
          <a:p>
            <a:pPr lvl="0"/>
            <a:r>
              <a:rPr lang="en-US" dirty="0"/>
              <a:t>Click to add office location</a:t>
            </a:r>
          </a:p>
        </p:txBody>
      </p:sp>
      <p:sp>
        <p:nvSpPr>
          <p:cNvPr id="37" name="Text Placeholder 26"/>
          <p:cNvSpPr>
            <a:spLocks noGrp="1"/>
          </p:cNvSpPr>
          <p:nvPr>
            <p:ph type="body" sz="quarter" idx="45" hasCustomPrompt="1"/>
          </p:nvPr>
        </p:nvSpPr>
        <p:spPr>
          <a:xfrm>
            <a:off x="7250114" y="2468649"/>
            <a:ext cx="2071688" cy="209550"/>
          </a:xfrm>
          <a:prstGeom prst="rect">
            <a:avLst/>
          </a:prstGeom>
        </p:spPr>
        <p:txBody>
          <a:bodyPr lIns="0" tIns="0" rIns="0" bIns="0" anchor="b" anchorCtr="0">
            <a:noAutofit/>
          </a:bodyPr>
          <a:lstStyle>
            <a:lvl1pPr marL="0" indent="0">
              <a:buNone/>
              <a:defRPr sz="1000"/>
            </a:lvl1pPr>
          </a:lstStyle>
          <a:p>
            <a:pPr lvl="0"/>
            <a:r>
              <a:rPr lang="en-US" dirty="0"/>
              <a:t>Click to add phone number</a:t>
            </a:r>
          </a:p>
        </p:txBody>
      </p:sp>
      <p:sp>
        <p:nvSpPr>
          <p:cNvPr id="40" name="Text Placeholder 27"/>
          <p:cNvSpPr>
            <a:spLocks noGrp="1"/>
          </p:cNvSpPr>
          <p:nvPr>
            <p:ph type="body" sz="quarter" idx="46" hasCustomPrompt="1"/>
          </p:nvPr>
        </p:nvSpPr>
        <p:spPr>
          <a:xfrm>
            <a:off x="7250114" y="2678199"/>
            <a:ext cx="2071688" cy="209550"/>
          </a:xfrm>
          <a:prstGeom prst="rect">
            <a:avLst/>
          </a:prstGeom>
        </p:spPr>
        <p:txBody>
          <a:bodyPr lIns="0" tIns="0" rIns="0" bIns="0" anchor="b" anchorCtr="0">
            <a:noAutofit/>
          </a:bodyPr>
          <a:lstStyle>
            <a:lvl1pPr marL="0" indent="0">
              <a:buNone/>
              <a:defRPr sz="1000"/>
            </a:lvl1pPr>
          </a:lstStyle>
          <a:p>
            <a:pPr lvl="0"/>
            <a:r>
              <a:rPr lang="en-US" dirty="0"/>
              <a:t>Click to add email address</a:t>
            </a:r>
          </a:p>
        </p:txBody>
      </p:sp>
      <p:cxnSp>
        <p:nvCxnSpPr>
          <p:cNvPr id="41" name="Line 28"/>
          <p:cNvCxnSpPr/>
          <p:nvPr userDrawn="1"/>
        </p:nvCxnSpPr>
        <p:spPr>
          <a:xfrm>
            <a:off x="7250114" y="2970299"/>
            <a:ext cx="2071688"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46" name="Text Placeholder 29"/>
          <p:cNvSpPr>
            <a:spLocks noGrp="1"/>
          </p:cNvSpPr>
          <p:nvPr>
            <p:ph type="body" sz="quarter" idx="47" hasCustomPrompt="1"/>
          </p:nvPr>
        </p:nvSpPr>
        <p:spPr>
          <a:xfrm>
            <a:off x="7250114" y="3071899"/>
            <a:ext cx="2071688" cy="3657600"/>
          </a:xfrm>
        </p:spPr>
        <p:txBody>
          <a:bodyPr lIns="0" tIns="0" rIns="0" bIns="0">
            <a:noAutofit/>
          </a:bodyPr>
          <a:lstStyle>
            <a:lvl1pPr marL="0" indent="0">
              <a:buNone/>
              <a:defRPr sz="1000" baseline="0"/>
            </a:lvl1pPr>
          </a:lstStyle>
          <a:p>
            <a:pPr lvl="0"/>
            <a:r>
              <a:rPr lang="en-US" dirty="0"/>
              <a:t>Click to add bio text</a:t>
            </a:r>
          </a:p>
        </p:txBody>
      </p:sp>
      <p:sp>
        <p:nvSpPr>
          <p:cNvPr id="48" name="Text Placeholder 30"/>
          <p:cNvSpPr>
            <a:spLocks noGrp="1"/>
          </p:cNvSpPr>
          <p:nvPr>
            <p:ph type="body" sz="quarter" idx="49" hasCustomPrompt="1"/>
          </p:nvPr>
        </p:nvSpPr>
        <p:spPr>
          <a:xfrm>
            <a:off x="5000626" y="1409700"/>
            <a:ext cx="2071688" cy="317500"/>
          </a:xfrm>
          <a:prstGeom prst="rect">
            <a:avLst/>
          </a:prstGeom>
        </p:spPr>
        <p:txBody>
          <a:bodyPr lIns="0" tIns="0" rIns="0" bIns="0" anchor="t" anchorCtr="0">
            <a:noAutofit/>
          </a:bodyPr>
          <a:lstStyle>
            <a:lvl1pPr marL="0" indent="0">
              <a:buNone/>
              <a:defRPr sz="1400">
                <a:solidFill>
                  <a:srgbClr val="003763"/>
                </a:solidFill>
              </a:defRPr>
            </a:lvl1pPr>
          </a:lstStyle>
          <a:p>
            <a:pPr lvl="0"/>
            <a:r>
              <a:rPr lang="en-US" sz="1400"/>
              <a:t>Click to add name</a:t>
            </a:r>
            <a:endParaRPr lang="en-US" dirty="0"/>
          </a:p>
        </p:txBody>
      </p:sp>
      <p:sp>
        <p:nvSpPr>
          <p:cNvPr id="57" name="Text Placeholder 31"/>
          <p:cNvSpPr>
            <a:spLocks noGrp="1"/>
          </p:cNvSpPr>
          <p:nvPr>
            <p:ph type="body" sz="quarter" idx="50" hasCustomPrompt="1"/>
          </p:nvPr>
        </p:nvSpPr>
        <p:spPr>
          <a:xfrm>
            <a:off x="5000626" y="1727200"/>
            <a:ext cx="2071688" cy="406400"/>
          </a:xfrm>
          <a:prstGeom prst="rect">
            <a:avLst/>
          </a:prstGeom>
        </p:spPr>
        <p:txBody>
          <a:bodyPr lIns="0" tIns="0" rIns="0" bIns="0">
            <a:noAutofit/>
          </a:bodyPr>
          <a:lstStyle>
            <a:lvl1pPr marL="0" indent="0">
              <a:buNone/>
              <a:defRPr sz="1200" baseline="0"/>
            </a:lvl1pPr>
          </a:lstStyle>
          <a:p>
            <a:pPr lvl="0"/>
            <a:r>
              <a:rPr lang="en-US" dirty="0"/>
              <a:t>Click to add official title </a:t>
            </a:r>
          </a:p>
        </p:txBody>
      </p:sp>
      <p:sp>
        <p:nvSpPr>
          <p:cNvPr id="62" name="Text Placeholder 32"/>
          <p:cNvSpPr>
            <a:spLocks noGrp="1"/>
          </p:cNvSpPr>
          <p:nvPr>
            <p:ph type="body" sz="quarter" idx="52" hasCustomPrompt="1"/>
          </p:nvPr>
        </p:nvSpPr>
        <p:spPr>
          <a:xfrm>
            <a:off x="7250114" y="1409700"/>
            <a:ext cx="2071688" cy="317500"/>
          </a:xfrm>
          <a:prstGeom prst="rect">
            <a:avLst/>
          </a:prstGeom>
        </p:spPr>
        <p:txBody>
          <a:bodyPr lIns="0" tIns="0" rIns="0" bIns="0" anchor="t" anchorCtr="0">
            <a:noAutofit/>
          </a:bodyPr>
          <a:lstStyle>
            <a:lvl1pPr marL="0" indent="0">
              <a:buNone/>
              <a:defRPr sz="1400">
                <a:solidFill>
                  <a:srgbClr val="003763"/>
                </a:solidFill>
              </a:defRPr>
            </a:lvl1pPr>
          </a:lstStyle>
          <a:p>
            <a:pPr lvl="0"/>
            <a:r>
              <a:rPr lang="en-US" sz="1400"/>
              <a:t>Click to add name</a:t>
            </a:r>
            <a:endParaRPr lang="en-US" dirty="0"/>
          </a:p>
        </p:txBody>
      </p:sp>
      <p:sp>
        <p:nvSpPr>
          <p:cNvPr id="63" name="Text Placeholder 33"/>
          <p:cNvSpPr>
            <a:spLocks noGrp="1"/>
          </p:cNvSpPr>
          <p:nvPr>
            <p:ph type="body" sz="quarter" idx="53" hasCustomPrompt="1"/>
          </p:nvPr>
        </p:nvSpPr>
        <p:spPr>
          <a:xfrm>
            <a:off x="7250114" y="1727200"/>
            <a:ext cx="2071688" cy="406400"/>
          </a:xfrm>
          <a:prstGeom prst="rect">
            <a:avLst/>
          </a:prstGeom>
        </p:spPr>
        <p:txBody>
          <a:bodyPr lIns="0" tIns="0" rIns="0" bIns="0">
            <a:noAutofit/>
          </a:bodyPr>
          <a:lstStyle>
            <a:lvl1pPr marL="0" indent="0">
              <a:buNone/>
              <a:defRPr sz="1200" baseline="0"/>
            </a:lvl1pPr>
          </a:lstStyle>
          <a:p>
            <a:pPr lvl="0"/>
            <a:r>
              <a:rPr lang="en-US" dirty="0"/>
              <a:t>Click to add official title </a:t>
            </a:r>
          </a:p>
        </p:txBody>
      </p:sp>
      <p:sp>
        <p:nvSpPr>
          <p:cNvPr id="33" name="Footer Placeholder 34"/>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24" name="Slide Number Placeholder 35"/>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22726620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ive Bios w/ Photos">
    <p:spTree>
      <p:nvGrpSpPr>
        <p:cNvPr id="1" name=""/>
        <p:cNvGrpSpPr/>
        <p:nvPr/>
      </p:nvGrpSpPr>
      <p:grpSpPr>
        <a:xfrm>
          <a:off x="0" y="0"/>
          <a:ext cx="0" cy="0"/>
          <a:chOff x="0" y="0"/>
          <a:chExt cx="0" cy="0"/>
        </a:xfrm>
      </p:grpSpPr>
      <p:sp>
        <p:nvSpPr>
          <p:cNvPr id="61"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42" name="Text Placeholder 2"/>
          <p:cNvSpPr>
            <a:spLocks noGrp="1"/>
          </p:cNvSpPr>
          <p:nvPr>
            <p:ph type="body" sz="quarter" idx="15" hasCustomPrompt="1"/>
          </p:nvPr>
        </p:nvSpPr>
        <p:spPr>
          <a:xfrm>
            <a:off x="501650" y="1409700"/>
            <a:ext cx="1692910"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34" name="Text Placeholder 3"/>
          <p:cNvSpPr>
            <a:spLocks noGrp="1"/>
          </p:cNvSpPr>
          <p:nvPr>
            <p:ph type="body" sz="quarter" idx="29" hasCustomPrompt="1"/>
          </p:nvPr>
        </p:nvSpPr>
        <p:spPr>
          <a:xfrm>
            <a:off x="501650" y="1727200"/>
            <a:ext cx="533400" cy="654050"/>
          </a:xfrm>
          <a:prstGeom prst="rect">
            <a:avLst/>
          </a:prstGeom>
        </p:spPr>
        <p:txBody>
          <a:bodyPr vert="horz" lIns="0" tIns="0" rIns="0" bIns="0" anchor="t" anchorCtr="1"/>
          <a:lstStyle>
            <a:lvl1pPr marL="0" indent="0" algn="ctr">
              <a:spcBef>
                <a:spcPts val="0"/>
              </a:spcBef>
              <a:buNone/>
              <a:defRPr baseline="0"/>
            </a:lvl1pPr>
          </a:lstStyle>
          <a:p>
            <a:r>
              <a:rPr lang="en-US" dirty="0"/>
              <a:t>Picture</a:t>
            </a:r>
          </a:p>
        </p:txBody>
      </p:sp>
      <p:sp>
        <p:nvSpPr>
          <p:cNvPr id="65" name="Text Placeholder 4"/>
          <p:cNvSpPr>
            <a:spLocks noGrp="1"/>
          </p:cNvSpPr>
          <p:nvPr>
            <p:ph type="body" sz="quarter" idx="16" hasCustomPrompt="1"/>
          </p:nvPr>
        </p:nvSpPr>
        <p:spPr>
          <a:xfrm>
            <a:off x="1085850" y="1727200"/>
            <a:ext cx="1108710" cy="501650"/>
          </a:xfrm>
          <a:prstGeom prst="rect">
            <a:avLst/>
          </a:prstGeom>
        </p:spPr>
        <p:txBody>
          <a:bodyPr lIns="0" tIns="0" rIns="0" bIns="0" anchor="b" anchorCtr="0">
            <a:noAutofit/>
          </a:bodyPr>
          <a:lstStyle>
            <a:lvl1pPr marL="0" indent="0">
              <a:buNone/>
              <a:defRPr sz="800"/>
            </a:lvl1pPr>
          </a:lstStyle>
          <a:p>
            <a:pPr lvl="0"/>
            <a:r>
              <a:rPr lang="en-US" dirty="0"/>
              <a:t>Click to add official title</a:t>
            </a:r>
          </a:p>
          <a:p>
            <a:pPr lvl="0"/>
            <a:endParaRPr lang="en-US" dirty="0"/>
          </a:p>
        </p:txBody>
      </p:sp>
      <p:sp>
        <p:nvSpPr>
          <p:cNvPr id="66" name="Text Placeholder 5"/>
          <p:cNvSpPr>
            <a:spLocks noGrp="1"/>
          </p:cNvSpPr>
          <p:nvPr>
            <p:ph type="body" sz="quarter" idx="21" hasCustomPrompt="1"/>
          </p:nvPr>
        </p:nvSpPr>
        <p:spPr>
          <a:xfrm>
            <a:off x="1085850" y="2241550"/>
            <a:ext cx="1108710" cy="177800"/>
          </a:xfrm>
          <a:prstGeom prst="rect">
            <a:avLst/>
          </a:prstGeom>
        </p:spPr>
        <p:txBody>
          <a:bodyPr lIns="0" tIns="0" rIns="0" bIns="0" anchor="b" anchorCtr="0">
            <a:noAutofit/>
          </a:bodyPr>
          <a:lstStyle>
            <a:lvl1pPr marL="0" indent="0">
              <a:buNone/>
              <a:defRPr sz="700"/>
            </a:lvl1pPr>
          </a:lstStyle>
          <a:p>
            <a:pPr lvl="0"/>
            <a:r>
              <a:rPr lang="en-US" dirty="0"/>
              <a:t>Click to add office location</a:t>
            </a:r>
          </a:p>
        </p:txBody>
      </p:sp>
      <p:cxnSp>
        <p:nvCxnSpPr>
          <p:cNvPr id="59" name="Line 6"/>
          <p:cNvCxnSpPr/>
          <p:nvPr userDrawn="1"/>
        </p:nvCxnSpPr>
        <p:spPr>
          <a:xfrm>
            <a:off x="501650" y="2446655"/>
            <a:ext cx="1692910"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55" name="Text Placeholder 7"/>
          <p:cNvSpPr>
            <a:spLocks noGrp="1"/>
          </p:cNvSpPr>
          <p:nvPr>
            <p:ph type="body" sz="quarter" idx="22" hasCustomPrompt="1"/>
          </p:nvPr>
        </p:nvSpPr>
        <p:spPr>
          <a:xfrm>
            <a:off x="501650" y="2457450"/>
            <a:ext cx="1692910" cy="2095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56" name="Text Placeholder 8"/>
          <p:cNvSpPr>
            <a:spLocks noGrp="1"/>
          </p:cNvSpPr>
          <p:nvPr>
            <p:ph type="body" sz="quarter" idx="23" hasCustomPrompt="1"/>
          </p:nvPr>
        </p:nvSpPr>
        <p:spPr>
          <a:xfrm>
            <a:off x="501650" y="2667000"/>
            <a:ext cx="1692910" cy="209550"/>
          </a:xfrm>
          <a:prstGeom prst="rect">
            <a:avLst/>
          </a:prstGeom>
        </p:spPr>
        <p:txBody>
          <a:bodyPr lIns="0" tIns="0" rIns="0" bIns="0" anchor="b" anchorCtr="0">
            <a:noAutofit/>
          </a:bodyPr>
          <a:lstStyle>
            <a:lvl1pPr marL="0" indent="0">
              <a:buNone/>
              <a:defRPr sz="700"/>
            </a:lvl1pPr>
          </a:lstStyle>
          <a:p>
            <a:pPr lvl="0"/>
            <a:r>
              <a:rPr lang="en-US" dirty="0"/>
              <a:t>Click to add email address</a:t>
            </a:r>
          </a:p>
        </p:txBody>
      </p:sp>
      <p:cxnSp>
        <p:nvCxnSpPr>
          <p:cNvPr id="128" name="Line 9"/>
          <p:cNvCxnSpPr/>
          <p:nvPr userDrawn="1"/>
        </p:nvCxnSpPr>
        <p:spPr>
          <a:xfrm>
            <a:off x="501650" y="2908300"/>
            <a:ext cx="1692910"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129" name="Text Placeholder 10"/>
          <p:cNvSpPr>
            <a:spLocks noGrp="1"/>
          </p:cNvSpPr>
          <p:nvPr>
            <p:ph type="body" sz="quarter" idx="27" hasCustomPrompt="1"/>
          </p:nvPr>
        </p:nvSpPr>
        <p:spPr>
          <a:xfrm>
            <a:off x="501650" y="2940050"/>
            <a:ext cx="1692910"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p:txBody>
      </p:sp>
      <p:sp>
        <p:nvSpPr>
          <p:cNvPr id="60" name="Text Placeholder 11"/>
          <p:cNvSpPr>
            <a:spLocks noGrp="1"/>
          </p:cNvSpPr>
          <p:nvPr>
            <p:ph type="body" sz="quarter" idx="30" hasCustomPrompt="1"/>
          </p:nvPr>
        </p:nvSpPr>
        <p:spPr>
          <a:xfrm>
            <a:off x="2284889" y="1409700"/>
            <a:ext cx="1692910"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62" name="Text Placeholder 12"/>
          <p:cNvSpPr>
            <a:spLocks noGrp="1"/>
          </p:cNvSpPr>
          <p:nvPr>
            <p:ph type="body" sz="quarter" idx="31" hasCustomPrompt="1"/>
          </p:nvPr>
        </p:nvSpPr>
        <p:spPr>
          <a:xfrm>
            <a:off x="2284889" y="1727200"/>
            <a:ext cx="533400" cy="654050"/>
          </a:xfrm>
          <a:prstGeom prst="rect">
            <a:avLst/>
          </a:prstGeom>
        </p:spPr>
        <p:txBody>
          <a:bodyPr vert="horz" lIns="0" tIns="0" rIns="0" bIns="0" anchor="t" anchorCtr="1"/>
          <a:lstStyle>
            <a:lvl1pPr marL="0" indent="0" algn="ctr">
              <a:spcBef>
                <a:spcPts val="0"/>
              </a:spcBef>
              <a:buNone/>
              <a:defRPr baseline="0"/>
            </a:lvl1pPr>
          </a:lstStyle>
          <a:p>
            <a:r>
              <a:rPr lang="en-US" dirty="0"/>
              <a:t>Picture</a:t>
            </a:r>
          </a:p>
        </p:txBody>
      </p:sp>
      <p:sp>
        <p:nvSpPr>
          <p:cNvPr id="73" name="Text Placeholder 13"/>
          <p:cNvSpPr>
            <a:spLocks noGrp="1"/>
          </p:cNvSpPr>
          <p:nvPr>
            <p:ph type="body" sz="quarter" idx="32" hasCustomPrompt="1"/>
          </p:nvPr>
        </p:nvSpPr>
        <p:spPr>
          <a:xfrm>
            <a:off x="2869089" y="1727200"/>
            <a:ext cx="1108710" cy="501650"/>
          </a:xfrm>
          <a:prstGeom prst="rect">
            <a:avLst/>
          </a:prstGeom>
        </p:spPr>
        <p:txBody>
          <a:bodyPr lIns="0" tIns="0" rIns="0" bIns="0" anchor="b" anchorCtr="0">
            <a:noAutofit/>
          </a:bodyPr>
          <a:lstStyle>
            <a:lvl1pPr marL="0" indent="0">
              <a:buNone/>
              <a:defRPr sz="800"/>
            </a:lvl1pPr>
          </a:lstStyle>
          <a:p>
            <a:pPr lvl="0"/>
            <a:r>
              <a:rPr lang="en-US" dirty="0"/>
              <a:t>Click to add official title</a:t>
            </a:r>
          </a:p>
          <a:p>
            <a:pPr lvl="0"/>
            <a:endParaRPr lang="en-US" dirty="0"/>
          </a:p>
        </p:txBody>
      </p:sp>
      <p:sp>
        <p:nvSpPr>
          <p:cNvPr id="75" name="Text Placeholder 14"/>
          <p:cNvSpPr>
            <a:spLocks noGrp="1"/>
          </p:cNvSpPr>
          <p:nvPr>
            <p:ph type="body" sz="quarter" idx="33" hasCustomPrompt="1"/>
          </p:nvPr>
        </p:nvSpPr>
        <p:spPr>
          <a:xfrm>
            <a:off x="2869089" y="2241550"/>
            <a:ext cx="1108710" cy="177800"/>
          </a:xfrm>
          <a:prstGeom prst="rect">
            <a:avLst/>
          </a:prstGeom>
        </p:spPr>
        <p:txBody>
          <a:bodyPr lIns="0" tIns="0" rIns="0" bIns="0" anchor="b" anchorCtr="0">
            <a:noAutofit/>
          </a:bodyPr>
          <a:lstStyle>
            <a:lvl1pPr marL="0" indent="0">
              <a:buNone/>
              <a:defRPr sz="700"/>
            </a:lvl1pPr>
          </a:lstStyle>
          <a:p>
            <a:pPr lvl="0"/>
            <a:r>
              <a:rPr lang="en-US" dirty="0"/>
              <a:t>Click to add office location</a:t>
            </a:r>
          </a:p>
        </p:txBody>
      </p:sp>
      <p:cxnSp>
        <p:nvCxnSpPr>
          <p:cNvPr id="76" name="Line 15"/>
          <p:cNvCxnSpPr/>
          <p:nvPr userDrawn="1"/>
        </p:nvCxnSpPr>
        <p:spPr>
          <a:xfrm>
            <a:off x="2284889" y="2446655"/>
            <a:ext cx="1692910"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77" name="Text Placeholder 16"/>
          <p:cNvSpPr>
            <a:spLocks noGrp="1"/>
          </p:cNvSpPr>
          <p:nvPr>
            <p:ph type="body" sz="quarter" idx="34" hasCustomPrompt="1"/>
          </p:nvPr>
        </p:nvSpPr>
        <p:spPr>
          <a:xfrm>
            <a:off x="2284889" y="2457450"/>
            <a:ext cx="1692910" cy="2095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80" name="Text Placeholder 17"/>
          <p:cNvSpPr>
            <a:spLocks noGrp="1"/>
          </p:cNvSpPr>
          <p:nvPr>
            <p:ph type="body" sz="quarter" idx="35" hasCustomPrompt="1"/>
          </p:nvPr>
        </p:nvSpPr>
        <p:spPr>
          <a:xfrm>
            <a:off x="2284889" y="2667000"/>
            <a:ext cx="1692910" cy="209550"/>
          </a:xfrm>
          <a:prstGeom prst="rect">
            <a:avLst/>
          </a:prstGeom>
        </p:spPr>
        <p:txBody>
          <a:bodyPr lIns="0" tIns="0" rIns="0" bIns="0" anchor="b" anchorCtr="0">
            <a:noAutofit/>
          </a:bodyPr>
          <a:lstStyle>
            <a:lvl1pPr marL="0" indent="0">
              <a:buNone/>
              <a:defRPr sz="700"/>
            </a:lvl1pPr>
          </a:lstStyle>
          <a:p>
            <a:pPr lvl="0"/>
            <a:r>
              <a:rPr lang="en-US" dirty="0"/>
              <a:t>Click to add email address</a:t>
            </a:r>
          </a:p>
        </p:txBody>
      </p:sp>
      <p:cxnSp>
        <p:nvCxnSpPr>
          <p:cNvPr id="83" name="Line 18"/>
          <p:cNvCxnSpPr/>
          <p:nvPr userDrawn="1"/>
        </p:nvCxnSpPr>
        <p:spPr>
          <a:xfrm>
            <a:off x="2283460" y="2906395"/>
            <a:ext cx="1692910"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85" name="Text Placeholder 19"/>
          <p:cNvSpPr>
            <a:spLocks noGrp="1"/>
          </p:cNvSpPr>
          <p:nvPr>
            <p:ph type="body" sz="quarter" idx="36" hasCustomPrompt="1"/>
          </p:nvPr>
        </p:nvSpPr>
        <p:spPr>
          <a:xfrm>
            <a:off x="2283460" y="2940050"/>
            <a:ext cx="1692910"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p:txBody>
      </p:sp>
      <p:sp>
        <p:nvSpPr>
          <p:cNvPr id="86" name="Text Placeholder 20"/>
          <p:cNvSpPr>
            <a:spLocks noGrp="1"/>
          </p:cNvSpPr>
          <p:nvPr>
            <p:ph type="body" sz="quarter" idx="37" hasCustomPrompt="1"/>
          </p:nvPr>
        </p:nvSpPr>
        <p:spPr>
          <a:xfrm>
            <a:off x="4066699" y="1409700"/>
            <a:ext cx="1692910"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87" name="Text Placeholder 21"/>
          <p:cNvSpPr>
            <a:spLocks noGrp="1"/>
          </p:cNvSpPr>
          <p:nvPr>
            <p:ph type="body" sz="quarter" idx="38" hasCustomPrompt="1"/>
          </p:nvPr>
        </p:nvSpPr>
        <p:spPr>
          <a:xfrm>
            <a:off x="4066699" y="1727200"/>
            <a:ext cx="533400" cy="654050"/>
          </a:xfrm>
          <a:prstGeom prst="rect">
            <a:avLst/>
          </a:prstGeom>
        </p:spPr>
        <p:txBody>
          <a:bodyPr vert="horz" lIns="0" tIns="0" rIns="0" bIns="0" anchor="t" anchorCtr="1"/>
          <a:lstStyle>
            <a:lvl1pPr marL="0" indent="0" algn="ctr">
              <a:spcBef>
                <a:spcPts val="0"/>
              </a:spcBef>
              <a:buNone/>
              <a:defRPr baseline="0"/>
            </a:lvl1pPr>
          </a:lstStyle>
          <a:p>
            <a:r>
              <a:rPr lang="en-US" dirty="0"/>
              <a:t>Picture</a:t>
            </a:r>
          </a:p>
        </p:txBody>
      </p:sp>
      <p:sp>
        <p:nvSpPr>
          <p:cNvPr id="90" name="Text Placeholder 22"/>
          <p:cNvSpPr>
            <a:spLocks noGrp="1"/>
          </p:cNvSpPr>
          <p:nvPr>
            <p:ph type="body" sz="quarter" idx="39" hasCustomPrompt="1"/>
          </p:nvPr>
        </p:nvSpPr>
        <p:spPr>
          <a:xfrm>
            <a:off x="4654391" y="1727200"/>
            <a:ext cx="1108710" cy="501650"/>
          </a:xfrm>
          <a:prstGeom prst="rect">
            <a:avLst/>
          </a:prstGeom>
        </p:spPr>
        <p:txBody>
          <a:bodyPr lIns="0" tIns="0" rIns="0" bIns="0" anchor="b" anchorCtr="0">
            <a:noAutofit/>
          </a:bodyPr>
          <a:lstStyle>
            <a:lvl1pPr marL="0" indent="0">
              <a:buNone/>
              <a:defRPr sz="800"/>
            </a:lvl1pPr>
          </a:lstStyle>
          <a:p>
            <a:pPr lvl="0"/>
            <a:r>
              <a:rPr lang="en-US" dirty="0"/>
              <a:t>Click to add official title</a:t>
            </a:r>
          </a:p>
          <a:p>
            <a:pPr lvl="0"/>
            <a:endParaRPr lang="en-US" dirty="0"/>
          </a:p>
        </p:txBody>
      </p:sp>
      <p:sp>
        <p:nvSpPr>
          <p:cNvPr id="96" name="Text Placeholder 23"/>
          <p:cNvSpPr>
            <a:spLocks noGrp="1"/>
          </p:cNvSpPr>
          <p:nvPr>
            <p:ph type="body" sz="quarter" idx="40" hasCustomPrompt="1"/>
          </p:nvPr>
        </p:nvSpPr>
        <p:spPr>
          <a:xfrm>
            <a:off x="4654391" y="2241550"/>
            <a:ext cx="1108710" cy="177800"/>
          </a:xfrm>
          <a:prstGeom prst="rect">
            <a:avLst/>
          </a:prstGeom>
        </p:spPr>
        <p:txBody>
          <a:bodyPr lIns="0" tIns="0" rIns="0" bIns="0" anchor="b" anchorCtr="0">
            <a:noAutofit/>
          </a:bodyPr>
          <a:lstStyle>
            <a:lvl1pPr marL="0" indent="0">
              <a:buNone/>
              <a:defRPr sz="700"/>
            </a:lvl1pPr>
          </a:lstStyle>
          <a:p>
            <a:pPr lvl="0"/>
            <a:r>
              <a:rPr lang="en-US" dirty="0"/>
              <a:t>Click to add office location</a:t>
            </a:r>
          </a:p>
        </p:txBody>
      </p:sp>
      <p:cxnSp>
        <p:nvCxnSpPr>
          <p:cNvPr id="98" name="Line 24"/>
          <p:cNvCxnSpPr/>
          <p:nvPr userDrawn="1"/>
        </p:nvCxnSpPr>
        <p:spPr>
          <a:xfrm>
            <a:off x="4066699" y="2446655"/>
            <a:ext cx="1692910"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99" name="Text Placeholder 25"/>
          <p:cNvSpPr>
            <a:spLocks noGrp="1"/>
          </p:cNvSpPr>
          <p:nvPr>
            <p:ph type="body" sz="quarter" idx="41" hasCustomPrompt="1"/>
          </p:nvPr>
        </p:nvSpPr>
        <p:spPr>
          <a:xfrm>
            <a:off x="4066699" y="2457450"/>
            <a:ext cx="1692910" cy="2095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100" name="Text Placeholder 26"/>
          <p:cNvSpPr>
            <a:spLocks noGrp="1"/>
          </p:cNvSpPr>
          <p:nvPr>
            <p:ph type="body" sz="quarter" idx="42" hasCustomPrompt="1"/>
          </p:nvPr>
        </p:nvSpPr>
        <p:spPr>
          <a:xfrm>
            <a:off x="4066699" y="2667000"/>
            <a:ext cx="1692910" cy="209550"/>
          </a:xfrm>
          <a:prstGeom prst="rect">
            <a:avLst/>
          </a:prstGeom>
        </p:spPr>
        <p:txBody>
          <a:bodyPr lIns="0" tIns="0" rIns="0" bIns="0" anchor="b" anchorCtr="0">
            <a:noAutofit/>
          </a:bodyPr>
          <a:lstStyle>
            <a:lvl1pPr marL="0" indent="0">
              <a:buNone/>
              <a:defRPr sz="700"/>
            </a:lvl1pPr>
          </a:lstStyle>
          <a:p>
            <a:pPr lvl="0"/>
            <a:r>
              <a:rPr lang="en-US" dirty="0"/>
              <a:t>Click to add email address</a:t>
            </a:r>
          </a:p>
        </p:txBody>
      </p:sp>
      <p:cxnSp>
        <p:nvCxnSpPr>
          <p:cNvPr id="103" name="Line 27"/>
          <p:cNvCxnSpPr/>
          <p:nvPr userDrawn="1"/>
        </p:nvCxnSpPr>
        <p:spPr>
          <a:xfrm>
            <a:off x="4066699" y="2908300"/>
            <a:ext cx="1692910"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107" name="Text Placeholder 28"/>
          <p:cNvSpPr>
            <a:spLocks noGrp="1"/>
          </p:cNvSpPr>
          <p:nvPr>
            <p:ph type="body" sz="quarter" idx="43" hasCustomPrompt="1"/>
          </p:nvPr>
        </p:nvSpPr>
        <p:spPr>
          <a:xfrm>
            <a:off x="4066699" y="2940050"/>
            <a:ext cx="1692910"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p:txBody>
      </p:sp>
      <p:sp>
        <p:nvSpPr>
          <p:cNvPr id="109" name="Text Placeholder 29"/>
          <p:cNvSpPr>
            <a:spLocks noGrp="1"/>
          </p:cNvSpPr>
          <p:nvPr>
            <p:ph type="body" sz="quarter" idx="44" hasCustomPrompt="1"/>
          </p:nvPr>
        </p:nvSpPr>
        <p:spPr>
          <a:xfrm>
            <a:off x="5848509" y="1409700"/>
            <a:ext cx="1692910"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110" name="Text Placeholder 30"/>
          <p:cNvSpPr>
            <a:spLocks noGrp="1"/>
          </p:cNvSpPr>
          <p:nvPr>
            <p:ph type="body" sz="quarter" idx="45" hasCustomPrompt="1"/>
          </p:nvPr>
        </p:nvSpPr>
        <p:spPr>
          <a:xfrm>
            <a:off x="5848509" y="1727200"/>
            <a:ext cx="533400" cy="654050"/>
          </a:xfrm>
          <a:prstGeom prst="rect">
            <a:avLst/>
          </a:prstGeom>
        </p:spPr>
        <p:txBody>
          <a:bodyPr vert="horz" lIns="0" tIns="0" rIns="0" bIns="0" anchor="t" anchorCtr="1"/>
          <a:lstStyle>
            <a:lvl1pPr marL="0" indent="0" algn="ctr">
              <a:spcBef>
                <a:spcPts val="0"/>
              </a:spcBef>
              <a:buNone/>
              <a:defRPr baseline="0"/>
            </a:lvl1pPr>
          </a:lstStyle>
          <a:p>
            <a:r>
              <a:rPr lang="en-US" dirty="0"/>
              <a:t>Picture</a:t>
            </a:r>
          </a:p>
        </p:txBody>
      </p:sp>
      <p:sp>
        <p:nvSpPr>
          <p:cNvPr id="111" name="Text Placeholder 31"/>
          <p:cNvSpPr>
            <a:spLocks noGrp="1"/>
          </p:cNvSpPr>
          <p:nvPr>
            <p:ph type="body" sz="quarter" idx="46" hasCustomPrompt="1"/>
          </p:nvPr>
        </p:nvSpPr>
        <p:spPr>
          <a:xfrm>
            <a:off x="6432709" y="1727200"/>
            <a:ext cx="1108710" cy="501650"/>
          </a:xfrm>
          <a:prstGeom prst="rect">
            <a:avLst/>
          </a:prstGeom>
        </p:spPr>
        <p:txBody>
          <a:bodyPr lIns="0" tIns="0" rIns="0" bIns="0" anchor="b" anchorCtr="0">
            <a:noAutofit/>
          </a:bodyPr>
          <a:lstStyle>
            <a:lvl1pPr marL="0" indent="0">
              <a:buNone/>
              <a:defRPr sz="800"/>
            </a:lvl1pPr>
          </a:lstStyle>
          <a:p>
            <a:pPr lvl="0"/>
            <a:r>
              <a:rPr lang="en-US" dirty="0"/>
              <a:t>Click to add official title</a:t>
            </a:r>
          </a:p>
          <a:p>
            <a:pPr lvl="0"/>
            <a:endParaRPr lang="en-US" dirty="0"/>
          </a:p>
        </p:txBody>
      </p:sp>
      <p:sp>
        <p:nvSpPr>
          <p:cNvPr id="114" name="Text Placeholder 32"/>
          <p:cNvSpPr>
            <a:spLocks noGrp="1"/>
          </p:cNvSpPr>
          <p:nvPr>
            <p:ph type="body" sz="quarter" idx="47" hasCustomPrompt="1"/>
          </p:nvPr>
        </p:nvSpPr>
        <p:spPr>
          <a:xfrm>
            <a:off x="6432709" y="2241550"/>
            <a:ext cx="1108710" cy="177800"/>
          </a:xfrm>
          <a:prstGeom prst="rect">
            <a:avLst/>
          </a:prstGeom>
        </p:spPr>
        <p:txBody>
          <a:bodyPr lIns="0" tIns="0" rIns="0" bIns="0" anchor="b" anchorCtr="0">
            <a:noAutofit/>
          </a:bodyPr>
          <a:lstStyle>
            <a:lvl1pPr marL="0" indent="0">
              <a:buNone/>
              <a:defRPr sz="700"/>
            </a:lvl1pPr>
          </a:lstStyle>
          <a:p>
            <a:pPr lvl="0"/>
            <a:r>
              <a:rPr lang="en-US" dirty="0"/>
              <a:t>Click to add office location</a:t>
            </a:r>
          </a:p>
        </p:txBody>
      </p:sp>
      <p:cxnSp>
        <p:nvCxnSpPr>
          <p:cNvPr id="118" name="Line 33"/>
          <p:cNvCxnSpPr/>
          <p:nvPr userDrawn="1"/>
        </p:nvCxnSpPr>
        <p:spPr>
          <a:xfrm>
            <a:off x="5848509" y="2446655"/>
            <a:ext cx="1692910"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20" name="Text Placeholder 34"/>
          <p:cNvSpPr>
            <a:spLocks noGrp="1"/>
          </p:cNvSpPr>
          <p:nvPr>
            <p:ph type="body" sz="quarter" idx="48" hasCustomPrompt="1"/>
          </p:nvPr>
        </p:nvSpPr>
        <p:spPr>
          <a:xfrm>
            <a:off x="5848509" y="2457450"/>
            <a:ext cx="1692910" cy="2095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121" name="Text Placeholder 35"/>
          <p:cNvSpPr>
            <a:spLocks noGrp="1"/>
          </p:cNvSpPr>
          <p:nvPr>
            <p:ph type="body" sz="quarter" idx="49" hasCustomPrompt="1"/>
          </p:nvPr>
        </p:nvSpPr>
        <p:spPr>
          <a:xfrm>
            <a:off x="5848509" y="2667000"/>
            <a:ext cx="1692910" cy="209550"/>
          </a:xfrm>
          <a:prstGeom prst="rect">
            <a:avLst/>
          </a:prstGeom>
        </p:spPr>
        <p:txBody>
          <a:bodyPr lIns="0" tIns="0" rIns="0" bIns="0" anchor="b" anchorCtr="0">
            <a:noAutofit/>
          </a:bodyPr>
          <a:lstStyle>
            <a:lvl1pPr marL="0" indent="0">
              <a:buNone/>
              <a:defRPr sz="700"/>
            </a:lvl1pPr>
          </a:lstStyle>
          <a:p>
            <a:pPr lvl="0"/>
            <a:r>
              <a:rPr lang="en-US" dirty="0"/>
              <a:t>Click to add email address</a:t>
            </a:r>
          </a:p>
        </p:txBody>
      </p:sp>
      <p:cxnSp>
        <p:nvCxnSpPr>
          <p:cNvPr id="122" name="Line 36"/>
          <p:cNvCxnSpPr/>
          <p:nvPr userDrawn="1"/>
        </p:nvCxnSpPr>
        <p:spPr>
          <a:xfrm>
            <a:off x="5848509" y="2908300"/>
            <a:ext cx="1692910"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125" name="Text Placeholder 37"/>
          <p:cNvSpPr>
            <a:spLocks noGrp="1"/>
          </p:cNvSpPr>
          <p:nvPr>
            <p:ph type="body" sz="quarter" idx="50" hasCustomPrompt="1"/>
          </p:nvPr>
        </p:nvSpPr>
        <p:spPr>
          <a:xfrm>
            <a:off x="5848509" y="2940050"/>
            <a:ext cx="1692910"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p:txBody>
      </p:sp>
      <p:sp>
        <p:nvSpPr>
          <p:cNvPr id="41" name="Text Placeholder 38"/>
          <p:cNvSpPr>
            <a:spLocks noGrp="1"/>
          </p:cNvSpPr>
          <p:nvPr>
            <p:ph type="body" sz="quarter" idx="51" hasCustomPrompt="1"/>
          </p:nvPr>
        </p:nvSpPr>
        <p:spPr>
          <a:xfrm>
            <a:off x="7628890" y="1409700"/>
            <a:ext cx="1692910"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43" name="Text Placeholder 39"/>
          <p:cNvSpPr>
            <a:spLocks noGrp="1"/>
          </p:cNvSpPr>
          <p:nvPr>
            <p:ph type="body" sz="quarter" idx="52" hasCustomPrompt="1"/>
          </p:nvPr>
        </p:nvSpPr>
        <p:spPr>
          <a:xfrm>
            <a:off x="7628890" y="1727200"/>
            <a:ext cx="533400" cy="654050"/>
          </a:xfrm>
          <a:prstGeom prst="rect">
            <a:avLst/>
          </a:prstGeom>
        </p:spPr>
        <p:txBody>
          <a:bodyPr vert="horz" lIns="0" tIns="0" rIns="0" bIns="0" anchor="t" anchorCtr="1"/>
          <a:lstStyle>
            <a:lvl1pPr marL="0" indent="0" algn="ctr">
              <a:spcBef>
                <a:spcPts val="0"/>
              </a:spcBef>
              <a:buNone/>
              <a:defRPr baseline="0"/>
            </a:lvl1pPr>
          </a:lstStyle>
          <a:p>
            <a:r>
              <a:rPr lang="en-US" dirty="0"/>
              <a:t>Picture</a:t>
            </a:r>
          </a:p>
        </p:txBody>
      </p:sp>
      <p:sp>
        <p:nvSpPr>
          <p:cNvPr id="44" name="Text Placeholder 40"/>
          <p:cNvSpPr>
            <a:spLocks noGrp="1"/>
          </p:cNvSpPr>
          <p:nvPr>
            <p:ph type="body" sz="quarter" idx="53" hasCustomPrompt="1"/>
          </p:nvPr>
        </p:nvSpPr>
        <p:spPr>
          <a:xfrm>
            <a:off x="8213090" y="1727200"/>
            <a:ext cx="1108710" cy="501650"/>
          </a:xfrm>
          <a:prstGeom prst="rect">
            <a:avLst/>
          </a:prstGeom>
        </p:spPr>
        <p:txBody>
          <a:bodyPr lIns="0" tIns="0" rIns="0" bIns="0" anchor="b" anchorCtr="0">
            <a:noAutofit/>
          </a:bodyPr>
          <a:lstStyle>
            <a:lvl1pPr marL="0" indent="0">
              <a:buNone/>
              <a:defRPr sz="800"/>
            </a:lvl1pPr>
          </a:lstStyle>
          <a:p>
            <a:pPr lvl="0"/>
            <a:r>
              <a:rPr lang="en-US" dirty="0"/>
              <a:t>Click to add official title</a:t>
            </a:r>
          </a:p>
          <a:p>
            <a:pPr lvl="0"/>
            <a:endParaRPr lang="en-US" dirty="0"/>
          </a:p>
        </p:txBody>
      </p:sp>
      <p:sp>
        <p:nvSpPr>
          <p:cNvPr id="45" name="Text Placeholder 41"/>
          <p:cNvSpPr>
            <a:spLocks noGrp="1"/>
          </p:cNvSpPr>
          <p:nvPr>
            <p:ph type="body" sz="quarter" idx="54" hasCustomPrompt="1"/>
          </p:nvPr>
        </p:nvSpPr>
        <p:spPr>
          <a:xfrm>
            <a:off x="8213090" y="2241550"/>
            <a:ext cx="1108710" cy="177800"/>
          </a:xfrm>
          <a:prstGeom prst="rect">
            <a:avLst/>
          </a:prstGeom>
        </p:spPr>
        <p:txBody>
          <a:bodyPr lIns="0" tIns="0" rIns="0" bIns="0" anchor="b" anchorCtr="0">
            <a:noAutofit/>
          </a:bodyPr>
          <a:lstStyle>
            <a:lvl1pPr marL="0" indent="0">
              <a:buNone/>
              <a:defRPr sz="700"/>
            </a:lvl1pPr>
          </a:lstStyle>
          <a:p>
            <a:pPr lvl="0"/>
            <a:r>
              <a:rPr lang="en-US" dirty="0"/>
              <a:t>Click to add office location</a:t>
            </a:r>
          </a:p>
        </p:txBody>
      </p:sp>
      <p:cxnSp>
        <p:nvCxnSpPr>
          <p:cNvPr id="46" name="Line 42"/>
          <p:cNvCxnSpPr/>
          <p:nvPr userDrawn="1"/>
        </p:nvCxnSpPr>
        <p:spPr>
          <a:xfrm>
            <a:off x="7628890" y="2446655"/>
            <a:ext cx="1692910"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7" name="Text Placeholder 43"/>
          <p:cNvSpPr>
            <a:spLocks noGrp="1"/>
          </p:cNvSpPr>
          <p:nvPr>
            <p:ph type="body" sz="quarter" idx="55" hasCustomPrompt="1"/>
          </p:nvPr>
        </p:nvSpPr>
        <p:spPr>
          <a:xfrm>
            <a:off x="7628890" y="2457450"/>
            <a:ext cx="1692910" cy="2095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48" name="Text Placeholder 44"/>
          <p:cNvSpPr>
            <a:spLocks noGrp="1"/>
          </p:cNvSpPr>
          <p:nvPr>
            <p:ph type="body" sz="quarter" idx="56" hasCustomPrompt="1"/>
          </p:nvPr>
        </p:nvSpPr>
        <p:spPr>
          <a:xfrm>
            <a:off x="7628890" y="2667000"/>
            <a:ext cx="1692910" cy="209550"/>
          </a:xfrm>
          <a:prstGeom prst="rect">
            <a:avLst/>
          </a:prstGeom>
        </p:spPr>
        <p:txBody>
          <a:bodyPr lIns="0" tIns="0" rIns="0" bIns="0" anchor="b" anchorCtr="0">
            <a:noAutofit/>
          </a:bodyPr>
          <a:lstStyle>
            <a:lvl1pPr marL="0" indent="0">
              <a:buNone/>
              <a:defRPr sz="700"/>
            </a:lvl1pPr>
          </a:lstStyle>
          <a:p>
            <a:pPr lvl="0"/>
            <a:r>
              <a:rPr lang="en-US" dirty="0"/>
              <a:t>Click to add email address</a:t>
            </a:r>
          </a:p>
        </p:txBody>
      </p:sp>
      <p:cxnSp>
        <p:nvCxnSpPr>
          <p:cNvPr id="49" name="Line 45"/>
          <p:cNvCxnSpPr/>
          <p:nvPr userDrawn="1"/>
        </p:nvCxnSpPr>
        <p:spPr>
          <a:xfrm>
            <a:off x="7628890" y="2908300"/>
            <a:ext cx="1692910"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50" name="Text Placeholder 46"/>
          <p:cNvSpPr>
            <a:spLocks noGrp="1"/>
          </p:cNvSpPr>
          <p:nvPr>
            <p:ph type="body" sz="quarter" idx="57" hasCustomPrompt="1"/>
          </p:nvPr>
        </p:nvSpPr>
        <p:spPr>
          <a:xfrm>
            <a:off x="7628890" y="2940050"/>
            <a:ext cx="1692910"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p:txBody>
      </p:sp>
      <p:sp>
        <p:nvSpPr>
          <p:cNvPr id="64" name="Footer Placeholder 47"/>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63" name="Slide Number Placeholder 48"/>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24385119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Bios w/o Photos">
    <p:spTree>
      <p:nvGrpSpPr>
        <p:cNvPr id="1" name=""/>
        <p:cNvGrpSpPr/>
        <p:nvPr/>
      </p:nvGrpSpPr>
      <p:grpSpPr>
        <a:xfrm>
          <a:off x="0" y="0"/>
          <a:ext cx="0" cy="0"/>
          <a:chOff x="0" y="0"/>
          <a:chExt cx="0" cy="0"/>
        </a:xfrm>
      </p:grpSpPr>
      <p:sp>
        <p:nvSpPr>
          <p:cNvPr id="61"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42" name="Text Placeholder 2"/>
          <p:cNvSpPr>
            <a:spLocks noGrp="1"/>
          </p:cNvSpPr>
          <p:nvPr>
            <p:ph type="body" sz="quarter" idx="15" hasCustomPrompt="1"/>
          </p:nvPr>
        </p:nvSpPr>
        <p:spPr>
          <a:xfrm>
            <a:off x="501650" y="1409700"/>
            <a:ext cx="1692910"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65" name="Text Placeholder 3"/>
          <p:cNvSpPr>
            <a:spLocks noGrp="1"/>
          </p:cNvSpPr>
          <p:nvPr>
            <p:ph type="body" sz="quarter" idx="16" hasCustomPrompt="1"/>
          </p:nvPr>
        </p:nvSpPr>
        <p:spPr>
          <a:xfrm>
            <a:off x="501650" y="1727200"/>
            <a:ext cx="1692910" cy="501650"/>
          </a:xfrm>
          <a:prstGeom prst="rect">
            <a:avLst/>
          </a:prstGeom>
        </p:spPr>
        <p:txBody>
          <a:bodyPr lIns="0" tIns="0" rIns="0" bIns="0" anchor="b" anchorCtr="0">
            <a:noAutofit/>
          </a:bodyPr>
          <a:lstStyle>
            <a:lvl1pPr marL="0" indent="0">
              <a:buNone/>
              <a:defRPr sz="800"/>
            </a:lvl1pPr>
          </a:lstStyle>
          <a:p>
            <a:pPr lvl="0"/>
            <a:r>
              <a:rPr lang="en-US" dirty="0"/>
              <a:t>Click to add official title</a:t>
            </a:r>
          </a:p>
          <a:p>
            <a:pPr lvl="0"/>
            <a:endParaRPr lang="en-US" dirty="0"/>
          </a:p>
        </p:txBody>
      </p:sp>
      <p:sp>
        <p:nvSpPr>
          <p:cNvPr id="66" name="Text Placeholder 4"/>
          <p:cNvSpPr>
            <a:spLocks noGrp="1"/>
          </p:cNvSpPr>
          <p:nvPr>
            <p:ph type="body" sz="quarter" idx="21" hasCustomPrompt="1"/>
          </p:nvPr>
        </p:nvSpPr>
        <p:spPr>
          <a:xfrm>
            <a:off x="501650" y="2241550"/>
            <a:ext cx="1692910" cy="177800"/>
          </a:xfrm>
          <a:prstGeom prst="rect">
            <a:avLst/>
          </a:prstGeom>
        </p:spPr>
        <p:txBody>
          <a:bodyPr lIns="0" tIns="0" rIns="0" bIns="0" anchor="b" anchorCtr="0">
            <a:noAutofit/>
          </a:bodyPr>
          <a:lstStyle>
            <a:lvl1pPr marL="0" indent="0">
              <a:buNone/>
              <a:defRPr sz="700"/>
            </a:lvl1pPr>
          </a:lstStyle>
          <a:p>
            <a:pPr lvl="0"/>
            <a:r>
              <a:rPr lang="en-US" dirty="0"/>
              <a:t>Click to add office location</a:t>
            </a:r>
          </a:p>
        </p:txBody>
      </p:sp>
      <p:cxnSp>
        <p:nvCxnSpPr>
          <p:cNvPr id="59" name="Line 5"/>
          <p:cNvCxnSpPr/>
          <p:nvPr userDrawn="1"/>
        </p:nvCxnSpPr>
        <p:spPr>
          <a:xfrm>
            <a:off x="501650" y="2446655"/>
            <a:ext cx="1692910"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55" name="Text Placeholder 6"/>
          <p:cNvSpPr>
            <a:spLocks noGrp="1"/>
          </p:cNvSpPr>
          <p:nvPr>
            <p:ph type="body" sz="quarter" idx="22" hasCustomPrompt="1"/>
          </p:nvPr>
        </p:nvSpPr>
        <p:spPr>
          <a:xfrm>
            <a:off x="501650" y="2457450"/>
            <a:ext cx="1692910" cy="2095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56" name="Text Placeholder 7"/>
          <p:cNvSpPr>
            <a:spLocks noGrp="1"/>
          </p:cNvSpPr>
          <p:nvPr>
            <p:ph type="body" sz="quarter" idx="23" hasCustomPrompt="1"/>
          </p:nvPr>
        </p:nvSpPr>
        <p:spPr>
          <a:xfrm>
            <a:off x="501650" y="2667000"/>
            <a:ext cx="1692910" cy="209550"/>
          </a:xfrm>
          <a:prstGeom prst="rect">
            <a:avLst/>
          </a:prstGeom>
        </p:spPr>
        <p:txBody>
          <a:bodyPr lIns="0" tIns="0" rIns="0" bIns="0" anchor="b" anchorCtr="0">
            <a:noAutofit/>
          </a:bodyPr>
          <a:lstStyle>
            <a:lvl1pPr marL="0" indent="0">
              <a:buNone/>
              <a:defRPr sz="700"/>
            </a:lvl1pPr>
          </a:lstStyle>
          <a:p>
            <a:pPr lvl="0"/>
            <a:r>
              <a:rPr lang="en-US" dirty="0"/>
              <a:t>Click to add email address</a:t>
            </a:r>
          </a:p>
        </p:txBody>
      </p:sp>
      <p:cxnSp>
        <p:nvCxnSpPr>
          <p:cNvPr id="128" name="Line 8"/>
          <p:cNvCxnSpPr/>
          <p:nvPr userDrawn="1"/>
        </p:nvCxnSpPr>
        <p:spPr>
          <a:xfrm>
            <a:off x="501650" y="2908300"/>
            <a:ext cx="1692910"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129" name="Text Placeholder 9"/>
          <p:cNvSpPr>
            <a:spLocks noGrp="1"/>
          </p:cNvSpPr>
          <p:nvPr>
            <p:ph type="body" sz="quarter" idx="27" hasCustomPrompt="1"/>
          </p:nvPr>
        </p:nvSpPr>
        <p:spPr>
          <a:xfrm>
            <a:off x="501650" y="2940050"/>
            <a:ext cx="1692910"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p:txBody>
      </p:sp>
      <p:sp>
        <p:nvSpPr>
          <p:cNvPr id="60" name="Text Placeholder 10"/>
          <p:cNvSpPr>
            <a:spLocks noGrp="1"/>
          </p:cNvSpPr>
          <p:nvPr>
            <p:ph type="body" sz="quarter" idx="30" hasCustomPrompt="1"/>
          </p:nvPr>
        </p:nvSpPr>
        <p:spPr>
          <a:xfrm>
            <a:off x="2284889" y="1409700"/>
            <a:ext cx="1692910"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73" name="Text Placeholder 11"/>
          <p:cNvSpPr>
            <a:spLocks noGrp="1"/>
          </p:cNvSpPr>
          <p:nvPr>
            <p:ph type="body" sz="quarter" idx="32" hasCustomPrompt="1"/>
          </p:nvPr>
        </p:nvSpPr>
        <p:spPr>
          <a:xfrm>
            <a:off x="2284889" y="1727200"/>
            <a:ext cx="1692910" cy="501650"/>
          </a:xfrm>
          <a:prstGeom prst="rect">
            <a:avLst/>
          </a:prstGeom>
        </p:spPr>
        <p:txBody>
          <a:bodyPr lIns="0" tIns="0" rIns="0" bIns="0" anchor="b" anchorCtr="0">
            <a:noAutofit/>
          </a:bodyPr>
          <a:lstStyle>
            <a:lvl1pPr marL="0" indent="0">
              <a:buNone/>
              <a:defRPr sz="800"/>
            </a:lvl1pPr>
          </a:lstStyle>
          <a:p>
            <a:pPr lvl="0"/>
            <a:r>
              <a:rPr lang="en-US" dirty="0"/>
              <a:t>Click to add official title</a:t>
            </a:r>
          </a:p>
          <a:p>
            <a:pPr lvl="0"/>
            <a:endParaRPr lang="en-US" dirty="0"/>
          </a:p>
        </p:txBody>
      </p:sp>
      <p:sp>
        <p:nvSpPr>
          <p:cNvPr id="75" name="Text Placeholder 12"/>
          <p:cNvSpPr>
            <a:spLocks noGrp="1"/>
          </p:cNvSpPr>
          <p:nvPr>
            <p:ph type="body" sz="quarter" idx="33" hasCustomPrompt="1"/>
          </p:nvPr>
        </p:nvSpPr>
        <p:spPr>
          <a:xfrm>
            <a:off x="2284889" y="2241550"/>
            <a:ext cx="1692910" cy="177800"/>
          </a:xfrm>
          <a:prstGeom prst="rect">
            <a:avLst/>
          </a:prstGeom>
        </p:spPr>
        <p:txBody>
          <a:bodyPr lIns="0" tIns="0" rIns="0" bIns="0" anchor="b" anchorCtr="0">
            <a:noAutofit/>
          </a:bodyPr>
          <a:lstStyle>
            <a:lvl1pPr marL="0" indent="0">
              <a:buNone/>
              <a:defRPr sz="700"/>
            </a:lvl1pPr>
          </a:lstStyle>
          <a:p>
            <a:pPr lvl="0"/>
            <a:r>
              <a:rPr lang="en-US" dirty="0"/>
              <a:t>Click to add office location</a:t>
            </a:r>
          </a:p>
        </p:txBody>
      </p:sp>
      <p:cxnSp>
        <p:nvCxnSpPr>
          <p:cNvPr id="76" name="Line 13"/>
          <p:cNvCxnSpPr/>
          <p:nvPr userDrawn="1"/>
        </p:nvCxnSpPr>
        <p:spPr>
          <a:xfrm>
            <a:off x="2284889" y="2446655"/>
            <a:ext cx="1692910"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77" name="Text Placeholder 14"/>
          <p:cNvSpPr>
            <a:spLocks noGrp="1"/>
          </p:cNvSpPr>
          <p:nvPr>
            <p:ph type="body" sz="quarter" idx="34" hasCustomPrompt="1"/>
          </p:nvPr>
        </p:nvSpPr>
        <p:spPr>
          <a:xfrm>
            <a:off x="2284889" y="2457450"/>
            <a:ext cx="1692910" cy="2095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80" name="Text Placeholder 15"/>
          <p:cNvSpPr>
            <a:spLocks noGrp="1"/>
          </p:cNvSpPr>
          <p:nvPr>
            <p:ph type="body" sz="quarter" idx="35" hasCustomPrompt="1"/>
          </p:nvPr>
        </p:nvSpPr>
        <p:spPr>
          <a:xfrm>
            <a:off x="2284889" y="2667000"/>
            <a:ext cx="1692910" cy="209550"/>
          </a:xfrm>
          <a:prstGeom prst="rect">
            <a:avLst/>
          </a:prstGeom>
        </p:spPr>
        <p:txBody>
          <a:bodyPr lIns="0" tIns="0" rIns="0" bIns="0" anchor="b" anchorCtr="0">
            <a:noAutofit/>
          </a:bodyPr>
          <a:lstStyle>
            <a:lvl1pPr marL="0" indent="0">
              <a:buNone/>
              <a:defRPr sz="700"/>
            </a:lvl1pPr>
          </a:lstStyle>
          <a:p>
            <a:pPr lvl="0"/>
            <a:r>
              <a:rPr lang="en-US" dirty="0"/>
              <a:t>Click to add email address</a:t>
            </a:r>
          </a:p>
        </p:txBody>
      </p:sp>
      <p:cxnSp>
        <p:nvCxnSpPr>
          <p:cNvPr id="83" name="Line 16"/>
          <p:cNvCxnSpPr/>
          <p:nvPr userDrawn="1"/>
        </p:nvCxnSpPr>
        <p:spPr>
          <a:xfrm>
            <a:off x="2283460" y="2906395"/>
            <a:ext cx="1692910"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85" name="Text Placeholder 17"/>
          <p:cNvSpPr>
            <a:spLocks noGrp="1"/>
          </p:cNvSpPr>
          <p:nvPr>
            <p:ph type="body" sz="quarter" idx="36" hasCustomPrompt="1"/>
          </p:nvPr>
        </p:nvSpPr>
        <p:spPr>
          <a:xfrm>
            <a:off x="2283460" y="2940050"/>
            <a:ext cx="1692910"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p:txBody>
      </p:sp>
      <p:sp>
        <p:nvSpPr>
          <p:cNvPr id="86" name="Text Placeholder 18"/>
          <p:cNvSpPr>
            <a:spLocks noGrp="1"/>
          </p:cNvSpPr>
          <p:nvPr>
            <p:ph type="body" sz="quarter" idx="37" hasCustomPrompt="1"/>
          </p:nvPr>
        </p:nvSpPr>
        <p:spPr>
          <a:xfrm>
            <a:off x="4066699" y="1409700"/>
            <a:ext cx="1692910"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90" name="Text Placeholder 19"/>
          <p:cNvSpPr>
            <a:spLocks noGrp="1"/>
          </p:cNvSpPr>
          <p:nvPr>
            <p:ph type="body" sz="quarter" idx="39" hasCustomPrompt="1"/>
          </p:nvPr>
        </p:nvSpPr>
        <p:spPr>
          <a:xfrm>
            <a:off x="4066699" y="1727200"/>
            <a:ext cx="1692910" cy="501650"/>
          </a:xfrm>
          <a:prstGeom prst="rect">
            <a:avLst/>
          </a:prstGeom>
        </p:spPr>
        <p:txBody>
          <a:bodyPr lIns="0" tIns="0" rIns="0" bIns="0" anchor="b" anchorCtr="0">
            <a:noAutofit/>
          </a:bodyPr>
          <a:lstStyle>
            <a:lvl1pPr marL="0" indent="0">
              <a:buNone/>
              <a:defRPr sz="800"/>
            </a:lvl1pPr>
          </a:lstStyle>
          <a:p>
            <a:pPr lvl="0"/>
            <a:r>
              <a:rPr lang="en-US" dirty="0"/>
              <a:t>Click to add official title</a:t>
            </a:r>
          </a:p>
          <a:p>
            <a:pPr lvl="0"/>
            <a:endParaRPr lang="en-US" dirty="0"/>
          </a:p>
        </p:txBody>
      </p:sp>
      <p:sp>
        <p:nvSpPr>
          <p:cNvPr id="96" name="Text Placeholder 20"/>
          <p:cNvSpPr>
            <a:spLocks noGrp="1"/>
          </p:cNvSpPr>
          <p:nvPr>
            <p:ph type="body" sz="quarter" idx="40" hasCustomPrompt="1"/>
          </p:nvPr>
        </p:nvSpPr>
        <p:spPr>
          <a:xfrm>
            <a:off x="4066699" y="2241550"/>
            <a:ext cx="1692910" cy="177800"/>
          </a:xfrm>
          <a:prstGeom prst="rect">
            <a:avLst/>
          </a:prstGeom>
        </p:spPr>
        <p:txBody>
          <a:bodyPr lIns="0" tIns="0" rIns="0" bIns="0" anchor="b" anchorCtr="0">
            <a:noAutofit/>
          </a:bodyPr>
          <a:lstStyle>
            <a:lvl1pPr marL="0" indent="0">
              <a:buNone/>
              <a:defRPr sz="700"/>
            </a:lvl1pPr>
          </a:lstStyle>
          <a:p>
            <a:pPr lvl="0"/>
            <a:r>
              <a:rPr lang="en-US" dirty="0"/>
              <a:t>Click to add office location</a:t>
            </a:r>
          </a:p>
        </p:txBody>
      </p:sp>
      <p:cxnSp>
        <p:nvCxnSpPr>
          <p:cNvPr id="98" name="Line 21"/>
          <p:cNvCxnSpPr/>
          <p:nvPr userDrawn="1"/>
        </p:nvCxnSpPr>
        <p:spPr>
          <a:xfrm>
            <a:off x="4066699" y="2446655"/>
            <a:ext cx="1692910"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99" name="Text Placeholder 22"/>
          <p:cNvSpPr>
            <a:spLocks noGrp="1"/>
          </p:cNvSpPr>
          <p:nvPr>
            <p:ph type="body" sz="quarter" idx="41" hasCustomPrompt="1"/>
          </p:nvPr>
        </p:nvSpPr>
        <p:spPr>
          <a:xfrm>
            <a:off x="4066699" y="2457450"/>
            <a:ext cx="1692910" cy="2095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100" name="Text Placeholder 23"/>
          <p:cNvSpPr>
            <a:spLocks noGrp="1"/>
          </p:cNvSpPr>
          <p:nvPr>
            <p:ph type="body" sz="quarter" idx="42" hasCustomPrompt="1"/>
          </p:nvPr>
        </p:nvSpPr>
        <p:spPr>
          <a:xfrm>
            <a:off x="4066699" y="2667000"/>
            <a:ext cx="1692910" cy="209550"/>
          </a:xfrm>
          <a:prstGeom prst="rect">
            <a:avLst/>
          </a:prstGeom>
        </p:spPr>
        <p:txBody>
          <a:bodyPr lIns="0" tIns="0" rIns="0" bIns="0" anchor="b" anchorCtr="0">
            <a:noAutofit/>
          </a:bodyPr>
          <a:lstStyle>
            <a:lvl1pPr marL="0" indent="0">
              <a:buNone/>
              <a:defRPr sz="700"/>
            </a:lvl1pPr>
          </a:lstStyle>
          <a:p>
            <a:pPr lvl="0"/>
            <a:r>
              <a:rPr lang="en-US" dirty="0"/>
              <a:t>Click to add email address</a:t>
            </a:r>
          </a:p>
        </p:txBody>
      </p:sp>
      <p:cxnSp>
        <p:nvCxnSpPr>
          <p:cNvPr id="103" name="Line 24"/>
          <p:cNvCxnSpPr/>
          <p:nvPr userDrawn="1"/>
        </p:nvCxnSpPr>
        <p:spPr>
          <a:xfrm>
            <a:off x="4066699" y="2908300"/>
            <a:ext cx="1692910"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107" name="Text Placeholder 25"/>
          <p:cNvSpPr>
            <a:spLocks noGrp="1"/>
          </p:cNvSpPr>
          <p:nvPr>
            <p:ph type="body" sz="quarter" idx="43" hasCustomPrompt="1"/>
          </p:nvPr>
        </p:nvSpPr>
        <p:spPr>
          <a:xfrm>
            <a:off x="4066699" y="2940050"/>
            <a:ext cx="1692910"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p:txBody>
      </p:sp>
      <p:sp>
        <p:nvSpPr>
          <p:cNvPr id="109" name="Text Placeholder 26"/>
          <p:cNvSpPr>
            <a:spLocks noGrp="1"/>
          </p:cNvSpPr>
          <p:nvPr>
            <p:ph type="body" sz="quarter" idx="44" hasCustomPrompt="1"/>
          </p:nvPr>
        </p:nvSpPr>
        <p:spPr>
          <a:xfrm>
            <a:off x="5848509" y="1409700"/>
            <a:ext cx="1692910"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111" name="Text Placeholder 27"/>
          <p:cNvSpPr>
            <a:spLocks noGrp="1"/>
          </p:cNvSpPr>
          <p:nvPr>
            <p:ph type="body" sz="quarter" idx="46" hasCustomPrompt="1"/>
          </p:nvPr>
        </p:nvSpPr>
        <p:spPr>
          <a:xfrm>
            <a:off x="5848509" y="1727200"/>
            <a:ext cx="1692910" cy="501650"/>
          </a:xfrm>
          <a:prstGeom prst="rect">
            <a:avLst/>
          </a:prstGeom>
        </p:spPr>
        <p:txBody>
          <a:bodyPr lIns="0" tIns="0" rIns="0" bIns="0" anchor="b" anchorCtr="0">
            <a:noAutofit/>
          </a:bodyPr>
          <a:lstStyle>
            <a:lvl1pPr marL="0" indent="0">
              <a:buNone/>
              <a:defRPr sz="800"/>
            </a:lvl1pPr>
          </a:lstStyle>
          <a:p>
            <a:pPr lvl="0"/>
            <a:r>
              <a:rPr lang="en-US" dirty="0"/>
              <a:t>Click to add official title</a:t>
            </a:r>
          </a:p>
          <a:p>
            <a:pPr lvl="0"/>
            <a:endParaRPr lang="en-US" dirty="0"/>
          </a:p>
        </p:txBody>
      </p:sp>
      <p:sp>
        <p:nvSpPr>
          <p:cNvPr id="114" name="Text Placeholder 28"/>
          <p:cNvSpPr>
            <a:spLocks noGrp="1"/>
          </p:cNvSpPr>
          <p:nvPr>
            <p:ph type="body" sz="quarter" idx="47" hasCustomPrompt="1"/>
          </p:nvPr>
        </p:nvSpPr>
        <p:spPr>
          <a:xfrm>
            <a:off x="5848509" y="2241550"/>
            <a:ext cx="1692910" cy="177800"/>
          </a:xfrm>
          <a:prstGeom prst="rect">
            <a:avLst/>
          </a:prstGeom>
        </p:spPr>
        <p:txBody>
          <a:bodyPr lIns="0" tIns="0" rIns="0" bIns="0" anchor="b" anchorCtr="0">
            <a:noAutofit/>
          </a:bodyPr>
          <a:lstStyle>
            <a:lvl1pPr marL="0" indent="0">
              <a:buNone/>
              <a:defRPr sz="700"/>
            </a:lvl1pPr>
          </a:lstStyle>
          <a:p>
            <a:pPr lvl="0"/>
            <a:r>
              <a:rPr lang="en-US" dirty="0"/>
              <a:t>Click to add office location</a:t>
            </a:r>
          </a:p>
        </p:txBody>
      </p:sp>
      <p:cxnSp>
        <p:nvCxnSpPr>
          <p:cNvPr id="118" name="Line 29"/>
          <p:cNvCxnSpPr/>
          <p:nvPr userDrawn="1"/>
        </p:nvCxnSpPr>
        <p:spPr>
          <a:xfrm>
            <a:off x="5848509" y="2446655"/>
            <a:ext cx="1692910"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20" name="Text Placeholder 30"/>
          <p:cNvSpPr>
            <a:spLocks noGrp="1"/>
          </p:cNvSpPr>
          <p:nvPr>
            <p:ph type="body" sz="quarter" idx="48" hasCustomPrompt="1"/>
          </p:nvPr>
        </p:nvSpPr>
        <p:spPr>
          <a:xfrm>
            <a:off x="5848509" y="2457450"/>
            <a:ext cx="1692910" cy="2095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121" name="Text Placeholder 31"/>
          <p:cNvSpPr>
            <a:spLocks noGrp="1"/>
          </p:cNvSpPr>
          <p:nvPr>
            <p:ph type="body" sz="quarter" idx="49" hasCustomPrompt="1"/>
          </p:nvPr>
        </p:nvSpPr>
        <p:spPr>
          <a:xfrm>
            <a:off x="5848509" y="2667000"/>
            <a:ext cx="1692910" cy="209550"/>
          </a:xfrm>
          <a:prstGeom prst="rect">
            <a:avLst/>
          </a:prstGeom>
        </p:spPr>
        <p:txBody>
          <a:bodyPr lIns="0" tIns="0" rIns="0" bIns="0" anchor="b" anchorCtr="0">
            <a:noAutofit/>
          </a:bodyPr>
          <a:lstStyle>
            <a:lvl1pPr marL="0" indent="0">
              <a:buNone/>
              <a:defRPr sz="700"/>
            </a:lvl1pPr>
          </a:lstStyle>
          <a:p>
            <a:pPr lvl="0"/>
            <a:r>
              <a:rPr lang="en-US" dirty="0"/>
              <a:t>Click to add email address</a:t>
            </a:r>
          </a:p>
        </p:txBody>
      </p:sp>
      <p:cxnSp>
        <p:nvCxnSpPr>
          <p:cNvPr id="122" name="Line 32"/>
          <p:cNvCxnSpPr/>
          <p:nvPr userDrawn="1"/>
        </p:nvCxnSpPr>
        <p:spPr>
          <a:xfrm>
            <a:off x="5848509" y="2908300"/>
            <a:ext cx="1692910"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125" name="Text Placeholder 33"/>
          <p:cNvSpPr>
            <a:spLocks noGrp="1"/>
          </p:cNvSpPr>
          <p:nvPr>
            <p:ph type="body" sz="quarter" idx="50" hasCustomPrompt="1"/>
          </p:nvPr>
        </p:nvSpPr>
        <p:spPr>
          <a:xfrm>
            <a:off x="5848509" y="2940050"/>
            <a:ext cx="1692910"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p:txBody>
      </p:sp>
      <p:sp>
        <p:nvSpPr>
          <p:cNvPr id="41" name="Text Placeholder 34"/>
          <p:cNvSpPr>
            <a:spLocks noGrp="1"/>
          </p:cNvSpPr>
          <p:nvPr>
            <p:ph type="body" sz="quarter" idx="51" hasCustomPrompt="1"/>
          </p:nvPr>
        </p:nvSpPr>
        <p:spPr>
          <a:xfrm>
            <a:off x="7628890" y="1409700"/>
            <a:ext cx="1692910"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44" name="Text Placeholder 35"/>
          <p:cNvSpPr>
            <a:spLocks noGrp="1"/>
          </p:cNvSpPr>
          <p:nvPr>
            <p:ph type="body" sz="quarter" idx="53" hasCustomPrompt="1"/>
          </p:nvPr>
        </p:nvSpPr>
        <p:spPr>
          <a:xfrm>
            <a:off x="7628890" y="1727200"/>
            <a:ext cx="1692910" cy="501650"/>
          </a:xfrm>
          <a:prstGeom prst="rect">
            <a:avLst/>
          </a:prstGeom>
        </p:spPr>
        <p:txBody>
          <a:bodyPr lIns="0" tIns="0" rIns="0" bIns="0" anchor="b" anchorCtr="0">
            <a:noAutofit/>
          </a:bodyPr>
          <a:lstStyle>
            <a:lvl1pPr marL="0" indent="0">
              <a:buNone/>
              <a:defRPr sz="800"/>
            </a:lvl1pPr>
          </a:lstStyle>
          <a:p>
            <a:pPr lvl="0"/>
            <a:r>
              <a:rPr lang="en-US" dirty="0"/>
              <a:t>Click to add official title</a:t>
            </a:r>
          </a:p>
          <a:p>
            <a:pPr lvl="0"/>
            <a:endParaRPr lang="en-US" dirty="0"/>
          </a:p>
        </p:txBody>
      </p:sp>
      <p:sp>
        <p:nvSpPr>
          <p:cNvPr id="45" name="Text Placeholder 36"/>
          <p:cNvSpPr>
            <a:spLocks noGrp="1"/>
          </p:cNvSpPr>
          <p:nvPr>
            <p:ph type="body" sz="quarter" idx="54" hasCustomPrompt="1"/>
          </p:nvPr>
        </p:nvSpPr>
        <p:spPr>
          <a:xfrm>
            <a:off x="7628890" y="2241550"/>
            <a:ext cx="1692910" cy="177800"/>
          </a:xfrm>
          <a:prstGeom prst="rect">
            <a:avLst/>
          </a:prstGeom>
        </p:spPr>
        <p:txBody>
          <a:bodyPr lIns="0" tIns="0" rIns="0" bIns="0" anchor="b" anchorCtr="0">
            <a:noAutofit/>
          </a:bodyPr>
          <a:lstStyle>
            <a:lvl1pPr marL="0" indent="0">
              <a:buNone/>
              <a:defRPr sz="700"/>
            </a:lvl1pPr>
          </a:lstStyle>
          <a:p>
            <a:pPr lvl="0"/>
            <a:r>
              <a:rPr lang="en-US" dirty="0"/>
              <a:t>Click to add office location</a:t>
            </a:r>
          </a:p>
        </p:txBody>
      </p:sp>
      <p:cxnSp>
        <p:nvCxnSpPr>
          <p:cNvPr id="46" name="Line 37"/>
          <p:cNvCxnSpPr/>
          <p:nvPr userDrawn="1"/>
        </p:nvCxnSpPr>
        <p:spPr>
          <a:xfrm>
            <a:off x="7628890" y="2446655"/>
            <a:ext cx="1692910"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7" name="Text Placeholder 38"/>
          <p:cNvSpPr>
            <a:spLocks noGrp="1"/>
          </p:cNvSpPr>
          <p:nvPr>
            <p:ph type="body" sz="quarter" idx="55" hasCustomPrompt="1"/>
          </p:nvPr>
        </p:nvSpPr>
        <p:spPr>
          <a:xfrm>
            <a:off x="7628890" y="2457450"/>
            <a:ext cx="1692910" cy="2095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48" name="Text Placeholder 39"/>
          <p:cNvSpPr>
            <a:spLocks noGrp="1"/>
          </p:cNvSpPr>
          <p:nvPr>
            <p:ph type="body" sz="quarter" idx="56" hasCustomPrompt="1"/>
          </p:nvPr>
        </p:nvSpPr>
        <p:spPr>
          <a:xfrm>
            <a:off x="7628890" y="2667000"/>
            <a:ext cx="1692910" cy="209550"/>
          </a:xfrm>
          <a:prstGeom prst="rect">
            <a:avLst/>
          </a:prstGeom>
        </p:spPr>
        <p:txBody>
          <a:bodyPr lIns="0" tIns="0" rIns="0" bIns="0" anchor="b" anchorCtr="0">
            <a:noAutofit/>
          </a:bodyPr>
          <a:lstStyle>
            <a:lvl1pPr marL="0" indent="0">
              <a:buNone/>
              <a:defRPr sz="700"/>
            </a:lvl1pPr>
          </a:lstStyle>
          <a:p>
            <a:pPr lvl="0"/>
            <a:r>
              <a:rPr lang="en-US" dirty="0"/>
              <a:t>Click to add email address</a:t>
            </a:r>
          </a:p>
        </p:txBody>
      </p:sp>
      <p:cxnSp>
        <p:nvCxnSpPr>
          <p:cNvPr id="49" name="Line 40"/>
          <p:cNvCxnSpPr/>
          <p:nvPr userDrawn="1"/>
        </p:nvCxnSpPr>
        <p:spPr>
          <a:xfrm>
            <a:off x="7628890" y="2908300"/>
            <a:ext cx="1692910"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50" name="Text Placeholder 41"/>
          <p:cNvSpPr>
            <a:spLocks noGrp="1"/>
          </p:cNvSpPr>
          <p:nvPr>
            <p:ph type="body" sz="quarter" idx="57" hasCustomPrompt="1"/>
          </p:nvPr>
        </p:nvSpPr>
        <p:spPr>
          <a:xfrm>
            <a:off x="7628890" y="2940050"/>
            <a:ext cx="1692910"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p:txBody>
      </p:sp>
      <p:sp>
        <p:nvSpPr>
          <p:cNvPr id="64" name="Footer Placeholder 42"/>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63" name="Slide Number Placeholder 43"/>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2398627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 w/ Image">
    <p:spTree>
      <p:nvGrpSpPr>
        <p:cNvPr id="1" name=""/>
        <p:cNvGrpSpPr/>
        <p:nvPr/>
      </p:nvGrpSpPr>
      <p:grpSpPr>
        <a:xfrm>
          <a:off x="0" y="0"/>
          <a:ext cx="0" cy="0"/>
          <a:chOff x="0" y="0"/>
          <a:chExt cx="0" cy="0"/>
        </a:xfrm>
      </p:grpSpPr>
      <p:sp>
        <p:nvSpPr>
          <p:cNvPr id="11" name="Rectangle 1"/>
          <p:cNvSpPr/>
          <p:nvPr/>
        </p:nvSpPr>
        <p:spPr>
          <a:xfrm>
            <a:off x="1489076" y="2369726"/>
            <a:ext cx="5819554" cy="2003298"/>
          </a:xfrm>
          <a:prstGeom prst="rect">
            <a:avLst/>
          </a:prstGeom>
          <a:solidFill>
            <a:srgbClr val="298DC1"/>
          </a:solidFill>
          <a:ln>
            <a:noFill/>
            <a:bevel/>
          </a:ln>
        </p:spPr>
        <p:style>
          <a:lnRef idx="2">
            <a:schemeClr val="accent1">
              <a:shade val="50000"/>
            </a:schemeClr>
          </a:lnRef>
          <a:fillRef idx="1">
            <a:schemeClr val="accent1"/>
          </a:fillRef>
          <a:effectRef idx="0">
            <a:schemeClr val="accent1"/>
          </a:effectRef>
          <a:fontRef idx="minor">
            <a:schemeClr val="lt1"/>
          </a:fontRef>
        </p:style>
        <p:txBody>
          <a:bodyPr lIns="74524" tIns="74524" rIns="74524" bIns="74524" rtlCol="0" anchor="ctr"/>
          <a:lstStyle/>
          <a:p>
            <a:pPr algn="ctr"/>
            <a:endParaRPr lang="en-US" dirty="0"/>
          </a:p>
        </p:txBody>
      </p:sp>
      <p:sp>
        <p:nvSpPr>
          <p:cNvPr id="8" name="Title 2"/>
          <p:cNvSpPr>
            <a:spLocks noGrp="1" noChangeAspect="1"/>
          </p:cNvSpPr>
          <p:nvPr>
            <p:ph type="title" hasCustomPrompt="1"/>
          </p:nvPr>
        </p:nvSpPr>
        <p:spPr>
          <a:xfrm>
            <a:off x="1487490" y="2369726"/>
            <a:ext cx="5819418" cy="2003298"/>
          </a:xfrm>
          <a:prstGeom prst="rect">
            <a:avLst/>
          </a:prstGeom>
        </p:spPr>
        <p:txBody>
          <a:bodyPr vert="horz" lIns="137160" tIns="137160" rIns="137160" bIns="137160" rtlCol="0" anchor="ctr" anchorCtr="0">
            <a:noAutofit/>
          </a:bodyPr>
          <a:lstStyle>
            <a:lvl1pPr>
              <a:defRPr sz="2700" baseline="0">
                <a:solidFill>
                  <a:schemeClr val="bg1"/>
                </a:solidFill>
              </a:defRPr>
            </a:lvl1pPr>
          </a:lstStyle>
          <a:p>
            <a:r>
              <a:rPr lang="en-US" dirty="0"/>
              <a:t>Click to add title</a:t>
            </a:r>
          </a:p>
        </p:txBody>
      </p:sp>
      <p:sp>
        <p:nvSpPr>
          <p:cNvPr id="3" name="Text Placeholder 3"/>
          <p:cNvSpPr>
            <a:spLocks noGrp="1"/>
          </p:cNvSpPr>
          <p:nvPr>
            <p:ph type="body" sz="quarter" idx="13" hasCustomPrompt="1"/>
          </p:nvPr>
        </p:nvSpPr>
        <p:spPr>
          <a:xfrm>
            <a:off x="7410158" y="2371408"/>
            <a:ext cx="2300580" cy="2004695"/>
          </a:xfrm>
          <a:prstGeom prst="rect">
            <a:avLst/>
          </a:prstGeom>
        </p:spPr>
        <p:txBody>
          <a:bodyPr/>
          <a:lstStyle>
            <a:lvl1pPr marL="0" indent="0">
              <a:buFontTx/>
              <a:buNone/>
              <a:defRPr/>
            </a:lvl1pPr>
          </a:lstStyle>
          <a:p>
            <a:r>
              <a:rPr lang="en-US" dirty="0"/>
              <a:t>Click to add picture</a:t>
            </a:r>
          </a:p>
        </p:txBody>
      </p:sp>
      <p:pic>
        <p:nvPicPr>
          <p:cNvPr id="9"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02033" y="869733"/>
            <a:ext cx="1507052" cy="309623"/>
          </a:xfrm>
          <a:prstGeom prst="rect">
            <a:avLst/>
          </a:prstGeom>
        </p:spPr>
      </p:pic>
      <p:sp>
        <p:nvSpPr>
          <p:cNvPr id="14" name="Rectangle 5"/>
          <p:cNvSpPr/>
          <p:nvPr userDrawn="1"/>
        </p:nvSpPr>
        <p:spPr>
          <a:xfrm>
            <a:off x="118872" y="2369723"/>
            <a:ext cx="921570" cy="2005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6"/>
          <p:cNvSpPr/>
          <p:nvPr userDrawn="1"/>
        </p:nvSpPr>
        <p:spPr>
          <a:xfrm>
            <a:off x="1122977" y="2369723"/>
            <a:ext cx="282769" cy="20056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7"/>
          <p:cNvSpPr>
            <a:spLocks noGrp="1"/>
          </p:cNvSpPr>
          <p:nvPr>
            <p:ph type="ftr" sz="quarter" idx="3"/>
          </p:nvPr>
        </p:nvSpPr>
        <p:spPr>
          <a:xfrm>
            <a:off x="7490826" y="7083276"/>
            <a:ext cx="1836053" cy="244038"/>
          </a:xfrm>
          <a:prstGeom prst="rect">
            <a:avLst/>
          </a:prstGeom>
        </p:spPr>
        <p:txBody>
          <a:bodyPr vert="horz" lIns="0" tIns="0" rIns="0" bIns="0" rtlCol="0" anchor="ctr" anchorCtr="0"/>
          <a:lstStyle>
            <a:lvl1pPr marL="0" indent="0" algn="r">
              <a:buNone/>
              <a:defRPr sz="800" baseline="0">
                <a:solidFill>
                  <a:schemeClr val="tx1"/>
                </a:solidFill>
                <a:latin typeface="+mj-lt"/>
              </a:defRPr>
            </a:lvl1pPr>
          </a:lstStyle>
          <a:p>
            <a:r>
              <a:rPr lang="en-US" dirty="0"/>
              <a:t>Click to add footer</a:t>
            </a:r>
          </a:p>
        </p:txBody>
      </p:sp>
    </p:spTree>
    <p:custDataLst>
      <p:custData r:id="rId1"/>
    </p:custDataLst>
    <p:extLst>
      <p:ext uri="{BB962C8B-B14F-4D97-AF65-F5344CB8AC3E}">
        <p14:creationId xmlns:p14="http://schemas.microsoft.com/office/powerpoint/2010/main" val="37570957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x Bios w/ Photos">
    <p:spTree>
      <p:nvGrpSpPr>
        <p:cNvPr id="1" name=""/>
        <p:cNvGrpSpPr/>
        <p:nvPr/>
      </p:nvGrpSpPr>
      <p:grpSpPr>
        <a:xfrm>
          <a:off x="0" y="0"/>
          <a:ext cx="0" cy="0"/>
          <a:chOff x="0" y="0"/>
          <a:chExt cx="0" cy="0"/>
        </a:xfrm>
      </p:grpSpPr>
      <p:sp>
        <p:nvSpPr>
          <p:cNvPr id="61"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42" name="Text Placeholder 2"/>
          <p:cNvSpPr>
            <a:spLocks noGrp="1"/>
          </p:cNvSpPr>
          <p:nvPr>
            <p:ph type="body" sz="quarter" idx="15" hasCustomPrompt="1"/>
          </p:nvPr>
        </p:nvSpPr>
        <p:spPr>
          <a:xfrm>
            <a:off x="501650" y="1409700"/>
            <a:ext cx="1395984"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34" name="Text Placeholder 3"/>
          <p:cNvSpPr>
            <a:spLocks noGrp="1"/>
          </p:cNvSpPr>
          <p:nvPr>
            <p:ph type="body" sz="quarter" idx="29" hasCustomPrompt="1"/>
          </p:nvPr>
        </p:nvSpPr>
        <p:spPr>
          <a:xfrm>
            <a:off x="501650" y="1727200"/>
            <a:ext cx="533400" cy="654050"/>
          </a:xfrm>
          <a:prstGeom prst="rect">
            <a:avLst/>
          </a:prstGeom>
        </p:spPr>
        <p:txBody>
          <a:bodyPr vert="horz" lIns="0" tIns="0" rIns="0" bIns="0" anchor="t" anchorCtr="1"/>
          <a:lstStyle>
            <a:lvl1pPr marL="0" indent="0" algn="ctr">
              <a:spcBef>
                <a:spcPts val="0"/>
              </a:spcBef>
              <a:buNone/>
              <a:defRPr baseline="0"/>
            </a:lvl1pPr>
          </a:lstStyle>
          <a:p>
            <a:r>
              <a:rPr lang="en-US" dirty="0"/>
              <a:t>Picture</a:t>
            </a:r>
          </a:p>
        </p:txBody>
      </p:sp>
      <p:sp>
        <p:nvSpPr>
          <p:cNvPr id="65" name="Text Placeholder 4"/>
          <p:cNvSpPr>
            <a:spLocks noGrp="1"/>
          </p:cNvSpPr>
          <p:nvPr>
            <p:ph type="body" sz="quarter" idx="16" hasCustomPrompt="1"/>
          </p:nvPr>
        </p:nvSpPr>
        <p:spPr>
          <a:xfrm>
            <a:off x="1085850" y="1727200"/>
            <a:ext cx="811784" cy="501650"/>
          </a:xfrm>
          <a:prstGeom prst="rect">
            <a:avLst/>
          </a:prstGeom>
        </p:spPr>
        <p:txBody>
          <a:bodyPr lIns="0" tIns="0" rIns="0" bIns="0" anchor="b" anchorCtr="0">
            <a:noAutofit/>
          </a:bodyPr>
          <a:lstStyle>
            <a:lvl1pPr marL="0" indent="0">
              <a:buNone/>
              <a:defRPr sz="700"/>
            </a:lvl1pPr>
          </a:lstStyle>
          <a:p>
            <a:pPr lvl="0"/>
            <a:r>
              <a:rPr lang="en-US" dirty="0"/>
              <a:t>Click to add official title</a:t>
            </a:r>
          </a:p>
          <a:p>
            <a:pPr lvl="0"/>
            <a:endParaRPr lang="en-US" dirty="0"/>
          </a:p>
        </p:txBody>
      </p:sp>
      <p:sp>
        <p:nvSpPr>
          <p:cNvPr id="66" name="Text Placeholder 5"/>
          <p:cNvSpPr>
            <a:spLocks noGrp="1"/>
          </p:cNvSpPr>
          <p:nvPr>
            <p:ph type="body" sz="quarter" idx="21" hasCustomPrompt="1"/>
          </p:nvPr>
        </p:nvSpPr>
        <p:spPr>
          <a:xfrm>
            <a:off x="1085850" y="2241550"/>
            <a:ext cx="811784" cy="177800"/>
          </a:xfrm>
          <a:prstGeom prst="rect">
            <a:avLst/>
          </a:prstGeom>
        </p:spPr>
        <p:txBody>
          <a:bodyPr lIns="0" tIns="0" rIns="0" bIns="0" anchor="b" anchorCtr="0">
            <a:noAutofit/>
          </a:bodyPr>
          <a:lstStyle>
            <a:lvl1pPr marL="0" indent="0">
              <a:buNone/>
              <a:defRPr sz="600"/>
            </a:lvl1pPr>
          </a:lstStyle>
          <a:p>
            <a:pPr lvl="0"/>
            <a:r>
              <a:rPr lang="en-US" dirty="0"/>
              <a:t>Click to add office location</a:t>
            </a:r>
          </a:p>
        </p:txBody>
      </p:sp>
      <p:cxnSp>
        <p:nvCxnSpPr>
          <p:cNvPr id="59" name="Line 6"/>
          <p:cNvCxnSpPr/>
          <p:nvPr userDrawn="1"/>
        </p:nvCxnSpPr>
        <p:spPr>
          <a:xfrm>
            <a:off x="501650" y="2446655"/>
            <a:ext cx="1395984"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55" name="Text Placeholder 7"/>
          <p:cNvSpPr>
            <a:spLocks noGrp="1"/>
          </p:cNvSpPr>
          <p:nvPr>
            <p:ph type="body" sz="quarter" idx="22" hasCustomPrompt="1"/>
          </p:nvPr>
        </p:nvSpPr>
        <p:spPr>
          <a:xfrm>
            <a:off x="501650" y="2457450"/>
            <a:ext cx="1395984" cy="209550"/>
          </a:xfrm>
          <a:prstGeom prst="rect">
            <a:avLst/>
          </a:prstGeom>
        </p:spPr>
        <p:txBody>
          <a:bodyPr lIns="0" tIns="0" rIns="0" bIns="0" anchor="b" anchorCtr="0">
            <a:noAutofit/>
          </a:bodyPr>
          <a:lstStyle>
            <a:lvl1pPr marL="0" indent="0">
              <a:buNone/>
              <a:defRPr sz="600"/>
            </a:lvl1pPr>
          </a:lstStyle>
          <a:p>
            <a:pPr lvl="0"/>
            <a:r>
              <a:rPr lang="en-US" dirty="0"/>
              <a:t>Click to add phone number</a:t>
            </a:r>
          </a:p>
        </p:txBody>
      </p:sp>
      <p:sp>
        <p:nvSpPr>
          <p:cNvPr id="56" name="Text Placeholder 8"/>
          <p:cNvSpPr>
            <a:spLocks noGrp="1"/>
          </p:cNvSpPr>
          <p:nvPr>
            <p:ph type="body" sz="quarter" idx="23" hasCustomPrompt="1"/>
          </p:nvPr>
        </p:nvSpPr>
        <p:spPr>
          <a:xfrm>
            <a:off x="501650" y="2667000"/>
            <a:ext cx="1395984" cy="209550"/>
          </a:xfrm>
          <a:prstGeom prst="rect">
            <a:avLst/>
          </a:prstGeom>
        </p:spPr>
        <p:txBody>
          <a:bodyPr lIns="0" tIns="0" rIns="0" bIns="0" anchor="b" anchorCtr="0">
            <a:noAutofit/>
          </a:bodyPr>
          <a:lstStyle>
            <a:lvl1pPr marL="0" indent="0">
              <a:buNone/>
              <a:defRPr sz="600"/>
            </a:lvl1pPr>
          </a:lstStyle>
          <a:p>
            <a:pPr lvl="0"/>
            <a:r>
              <a:rPr lang="en-US" dirty="0"/>
              <a:t>Click to add email address</a:t>
            </a:r>
          </a:p>
        </p:txBody>
      </p:sp>
      <p:cxnSp>
        <p:nvCxnSpPr>
          <p:cNvPr id="128" name="Line 9"/>
          <p:cNvCxnSpPr/>
          <p:nvPr userDrawn="1"/>
        </p:nvCxnSpPr>
        <p:spPr>
          <a:xfrm>
            <a:off x="501650" y="2908300"/>
            <a:ext cx="1395984"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129" name="Text Placeholder 10"/>
          <p:cNvSpPr>
            <a:spLocks noGrp="1"/>
          </p:cNvSpPr>
          <p:nvPr>
            <p:ph type="body" sz="quarter" idx="27" hasCustomPrompt="1"/>
          </p:nvPr>
        </p:nvSpPr>
        <p:spPr>
          <a:xfrm>
            <a:off x="501650" y="2940050"/>
            <a:ext cx="1395984"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p:txBody>
      </p:sp>
      <p:sp>
        <p:nvSpPr>
          <p:cNvPr id="74" name="Text Placeholder 11"/>
          <p:cNvSpPr>
            <a:spLocks noGrp="1"/>
          </p:cNvSpPr>
          <p:nvPr>
            <p:ph type="body" sz="quarter" idx="30" hasCustomPrompt="1"/>
          </p:nvPr>
        </p:nvSpPr>
        <p:spPr>
          <a:xfrm>
            <a:off x="1986534" y="1409700"/>
            <a:ext cx="1395984"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81" name="Text Placeholder 12"/>
          <p:cNvSpPr>
            <a:spLocks noGrp="1"/>
          </p:cNvSpPr>
          <p:nvPr>
            <p:ph type="body" sz="quarter" idx="37" hasCustomPrompt="1"/>
          </p:nvPr>
        </p:nvSpPr>
        <p:spPr>
          <a:xfrm>
            <a:off x="1986534" y="1727200"/>
            <a:ext cx="533400" cy="654050"/>
          </a:xfrm>
          <a:prstGeom prst="rect">
            <a:avLst/>
          </a:prstGeom>
        </p:spPr>
        <p:txBody>
          <a:bodyPr lIns="0" tIns="0" rIns="0" bIns="0"/>
          <a:lstStyle>
            <a:lvl1pPr marL="0" indent="0" algn="ctr">
              <a:spcBef>
                <a:spcPts val="0"/>
              </a:spcBef>
              <a:buNone/>
              <a:defRPr/>
            </a:lvl1pPr>
          </a:lstStyle>
          <a:p>
            <a:r>
              <a:rPr lang="en-US" dirty="0"/>
              <a:t>Picture</a:t>
            </a:r>
          </a:p>
        </p:txBody>
      </p:sp>
      <p:sp>
        <p:nvSpPr>
          <p:cNvPr id="67" name="Text Placeholder 13"/>
          <p:cNvSpPr>
            <a:spLocks noGrp="1"/>
          </p:cNvSpPr>
          <p:nvPr>
            <p:ph type="body" sz="quarter" idx="31" hasCustomPrompt="1"/>
          </p:nvPr>
        </p:nvSpPr>
        <p:spPr>
          <a:xfrm>
            <a:off x="2570734" y="1727200"/>
            <a:ext cx="811784" cy="5016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lvl="0"/>
            <a:r>
              <a:rPr lang="en-US" dirty="0"/>
              <a:t>Click to add official title</a:t>
            </a:r>
          </a:p>
          <a:p>
            <a:pPr lvl="0"/>
            <a:endParaRPr lang="en-US" dirty="0"/>
          </a:p>
        </p:txBody>
      </p:sp>
      <p:sp>
        <p:nvSpPr>
          <p:cNvPr id="68" name="Text Placeholder 14"/>
          <p:cNvSpPr>
            <a:spLocks noGrp="1"/>
          </p:cNvSpPr>
          <p:nvPr>
            <p:ph type="body" sz="quarter" idx="33" hasCustomPrompt="1"/>
          </p:nvPr>
        </p:nvSpPr>
        <p:spPr>
          <a:xfrm>
            <a:off x="2570734" y="2241550"/>
            <a:ext cx="811784" cy="177800"/>
          </a:xfrm>
          <a:prstGeom prst="rect">
            <a:avLst/>
          </a:prstGeom>
        </p:spPr>
        <p:txBody>
          <a:bodyPr lIns="0" tIns="0" rIns="0" bIns="0" anchor="b" anchorCtr="0">
            <a:noAutofit/>
          </a:bodyPr>
          <a:lstStyle>
            <a:lvl1pPr marL="0" indent="0">
              <a:buNone/>
              <a:defRPr sz="600"/>
            </a:lvl1pPr>
          </a:lstStyle>
          <a:p>
            <a:pPr lvl="0"/>
            <a:r>
              <a:rPr lang="en-US" dirty="0"/>
              <a:t>Click to add office location</a:t>
            </a:r>
          </a:p>
        </p:txBody>
      </p:sp>
      <p:cxnSp>
        <p:nvCxnSpPr>
          <p:cNvPr id="72" name="Line 15"/>
          <p:cNvCxnSpPr/>
          <p:nvPr userDrawn="1"/>
        </p:nvCxnSpPr>
        <p:spPr>
          <a:xfrm>
            <a:off x="1986534" y="2446655"/>
            <a:ext cx="1395984"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78" name="Text Placeholder 16"/>
          <p:cNvSpPr>
            <a:spLocks noGrp="1"/>
          </p:cNvSpPr>
          <p:nvPr>
            <p:ph type="body" sz="quarter" idx="34" hasCustomPrompt="1"/>
          </p:nvPr>
        </p:nvSpPr>
        <p:spPr>
          <a:xfrm>
            <a:off x="1986534" y="2457450"/>
            <a:ext cx="1395984" cy="209550"/>
          </a:xfrm>
          <a:prstGeom prst="rect">
            <a:avLst/>
          </a:prstGeom>
        </p:spPr>
        <p:txBody>
          <a:bodyPr lIns="0" tIns="0" rIns="0" bIns="0" anchor="b" anchorCtr="0">
            <a:noAutofit/>
          </a:bodyPr>
          <a:lstStyle>
            <a:lvl1pPr marL="0" indent="0">
              <a:buNone/>
              <a:defRPr sz="600"/>
            </a:lvl1pPr>
          </a:lstStyle>
          <a:p>
            <a:pPr lvl="0"/>
            <a:r>
              <a:rPr lang="en-US" dirty="0"/>
              <a:t>Click to add phone number</a:t>
            </a:r>
          </a:p>
        </p:txBody>
      </p:sp>
      <p:sp>
        <p:nvSpPr>
          <p:cNvPr id="79" name="Text Placeholder 17"/>
          <p:cNvSpPr>
            <a:spLocks noGrp="1"/>
          </p:cNvSpPr>
          <p:nvPr>
            <p:ph type="body" sz="quarter" idx="35" hasCustomPrompt="1"/>
          </p:nvPr>
        </p:nvSpPr>
        <p:spPr>
          <a:xfrm>
            <a:off x="1986534" y="2667000"/>
            <a:ext cx="1395984" cy="209550"/>
          </a:xfrm>
          <a:prstGeom prst="rect">
            <a:avLst/>
          </a:prstGeom>
        </p:spPr>
        <p:txBody>
          <a:bodyPr lIns="0" tIns="0" rIns="0" bIns="0" anchor="b" anchorCtr="0">
            <a:noAutofit/>
          </a:bodyPr>
          <a:lstStyle>
            <a:lvl1pPr marL="0" indent="0">
              <a:buNone/>
              <a:defRPr sz="600"/>
            </a:lvl1pPr>
          </a:lstStyle>
          <a:p>
            <a:pPr lvl="0"/>
            <a:r>
              <a:rPr lang="en-US" dirty="0"/>
              <a:t>Click to add email address</a:t>
            </a:r>
          </a:p>
        </p:txBody>
      </p:sp>
      <p:cxnSp>
        <p:nvCxnSpPr>
          <p:cNvPr id="130" name="Line 18"/>
          <p:cNvCxnSpPr/>
          <p:nvPr userDrawn="1"/>
        </p:nvCxnSpPr>
        <p:spPr>
          <a:xfrm>
            <a:off x="1986534" y="2908300"/>
            <a:ext cx="1395984"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131" name="Text Placeholder 19"/>
          <p:cNvSpPr>
            <a:spLocks noGrp="1"/>
          </p:cNvSpPr>
          <p:nvPr>
            <p:ph type="body" sz="quarter" idx="36" hasCustomPrompt="1"/>
          </p:nvPr>
        </p:nvSpPr>
        <p:spPr>
          <a:xfrm>
            <a:off x="1986534" y="2940050"/>
            <a:ext cx="1395984"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p:txBody>
      </p:sp>
      <p:sp>
        <p:nvSpPr>
          <p:cNvPr id="84" name="Text Placeholder 20"/>
          <p:cNvSpPr>
            <a:spLocks noGrp="1"/>
          </p:cNvSpPr>
          <p:nvPr>
            <p:ph type="body" sz="quarter" idx="38" hasCustomPrompt="1"/>
          </p:nvPr>
        </p:nvSpPr>
        <p:spPr>
          <a:xfrm>
            <a:off x="3471418" y="1409700"/>
            <a:ext cx="1395984"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91" name="Text Placeholder 21"/>
          <p:cNvSpPr>
            <a:spLocks noGrp="1"/>
          </p:cNvSpPr>
          <p:nvPr>
            <p:ph type="body" sz="quarter" idx="45" hasCustomPrompt="1"/>
          </p:nvPr>
        </p:nvSpPr>
        <p:spPr>
          <a:xfrm>
            <a:off x="3471418" y="1727200"/>
            <a:ext cx="533400" cy="654050"/>
          </a:xfrm>
          <a:prstGeom prst="rect">
            <a:avLst/>
          </a:prstGeom>
        </p:spPr>
        <p:txBody>
          <a:bodyPr lIns="0" tIns="0" rIns="0" bIns="0"/>
          <a:lstStyle>
            <a:lvl1pPr marL="0" indent="0" algn="ctr">
              <a:spcBef>
                <a:spcPts val="0"/>
              </a:spcBef>
              <a:buNone/>
              <a:defRPr/>
            </a:lvl1pPr>
          </a:lstStyle>
          <a:p>
            <a:r>
              <a:rPr lang="en-US" dirty="0"/>
              <a:t>Picture</a:t>
            </a:r>
          </a:p>
        </p:txBody>
      </p:sp>
      <p:sp>
        <p:nvSpPr>
          <p:cNvPr id="69" name="Text Placeholder 22"/>
          <p:cNvSpPr>
            <a:spLocks noGrp="1"/>
          </p:cNvSpPr>
          <p:nvPr>
            <p:ph type="body" sz="quarter" idx="39" hasCustomPrompt="1"/>
          </p:nvPr>
        </p:nvSpPr>
        <p:spPr>
          <a:xfrm>
            <a:off x="4055618" y="1727200"/>
            <a:ext cx="811784" cy="5016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lvl="0"/>
            <a:r>
              <a:rPr lang="en-US" dirty="0"/>
              <a:t>Click to add official title</a:t>
            </a:r>
          </a:p>
          <a:p>
            <a:pPr lvl="0"/>
            <a:endParaRPr lang="en-US" dirty="0"/>
          </a:p>
        </p:txBody>
      </p:sp>
      <p:sp>
        <p:nvSpPr>
          <p:cNvPr id="70" name="Text Placeholder 23"/>
          <p:cNvSpPr>
            <a:spLocks noGrp="1"/>
          </p:cNvSpPr>
          <p:nvPr>
            <p:ph type="body" sz="quarter" idx="41" hasCustomPrompt="1"/>
          </p:nvPr>
        </p:nvSpPr>
        <p:spPr>
          <a:xfrm>
            <a:off x="4055618" y="2241550"/>
            <a:ext cx="811784" cy="177800"/>
          </a:xfrm>
          <a:prstGeom prst="rect">
            <a:avLst/>
          </a:prstGeom>
        </p:spPr>
        <p:txBody>
          <a:bodyPr lIns="0" tIns="0" rIns="0" bIns="0" anchor="b" anchorCtr="0">
            <a:noAutofit/>
          </a:bodyPr>
          <a:lstStyle>
            <a:lvl1pPr marL="0" indent="0">
              <a:buNone/>
              <a:defRPr sz="600"/>
            </a:lvl1pPr>
          </a:lstStyle>
          <a:p>
            <a:pPr lvl="0"/>
            <a:r>
              <a:rPr lang="en-US" dirty="0"/>
              <a:t>Click to add office location</a:t>
            </a:r>
          </a:p>
        </p:txBody>
      </p:sp>
      <p:cxnSp>
        <p:nvCxnSpPr>
          <p:cNvPr id="82" name="Line 24"/>
          <p:cNvCxnSpPr/>
          <p:nvPr userDrawn="1"/>
        </p:nvCxnSpPr>
        <p:spPr>
          <a:xfrm>
            <a:off x="3471418" y="2446655"/>
            <a:ext cx="1395984"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88" name="Text Placeholder 25"/>
          <p:cNvSpPr>
            <a:spLocks noGrp="1"/>
          </p:cNvSpPr>
          <p:nvPr>
            <p:ph type="body" sz="quarter" idx="42" hasCustomPrompt="1"/>
          </p:nvPr>
        </p:nvSpPr>
        <p:spPr>
          <a:xfrm>
            <a:off x="3471418" y="2457450"/>
            <a:ext cx="1395984" cy="209550"/>
          </a:xfrm>
          <a:prstGeom prst="rect">
            <a:avLst/>
          </a:prstGeom>
        </p:spPr>
        <p:txBody>
          <a:bodyPr lIns="0" tIns="0" rIns="0" bIns="0" anchor="b" anchorCtr="0">
            <a:noAutofit/>
          </a:bodyPr>
          <a:lstStyle>
            <a:lvl1pPr marL="0" indent="0">
              <a:buNone/>
              <a:defRPr sz="600"/>
            </a:lvl1pPr>
          </a:lstStyle>
          <a:p>
            <a:pPr lvl="0"/>
            <a:r>
              <a:rPr lang="en-US" dirty="0"/>
              <a:t>Click to add phone number</a:t>
            </a:r>
          </a:p>
        </p:txBody>
      </p:sp>
      <p:sp>
        <p:nvSpPr>
          <p:cNvPr id="89" name="Text Placeholder 26"/>
          <p:cNvSpPr>
            <a:spLocks noGrp="1"/>
          </p:cNvSpPr>
          <p:nvPr>
            <p:ph type="body" sz="quarter" idx="43" hasCustomPrompt="1"/>
          </p:nvPr>
        </p:nvSpPr>
        <p:spPr>
          <a:xfrm>
            <a:off x="3471418" y="2667000"/>
            <a:ext cx="1395984" cy="209550"/>
          </a:xfrm>
          <a:prstGeom prst="rect">
            <a:avLst/>
          </a:prstGeom>
        </p:spPr>
        <p:txBody>
          <a:bodyPr lIns="0" tIns="0" rIns="0" bIns="0" anchor="b" anchorCtr="0">
            <a:noAutofit/>
          </a:bodyPr>
          <a:lstStyle>
            <a:lvl1pPr marL="0" indent="0">
              <a:buNone/>
              <a:defRPr sz="600"/>
            </a:lvl1pPr>
          </a:lstStyle>
          <a:p>
            <a:pPr lvl="0"/>
            <a:r>
              <a:rPr lang="en-US" dirty="0"/>
              <a:t>Click to add email address</a:t>
            </a:r>
          </a:p>
        </p:txBody>
      </p:sp>
      <p:cxnSp>
        <p:nvCxnSpPr>
          <p:cNvPr id="132" name="Line 27"/>
          <p:cNvCxnSpPr/>
          <p:nvPr userDrawn="1"/>
        </p:nvCxnSpPr>
        <p:spPr>
          <a:xfrm>
            <a:off x="3471418" y="2908300"/>
            <a:ext cx="1395984"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133" name="Text Placeholder 28"/>
          <p:cNvSpPr>
            <a:spLocks noGrp="1"/>
          </p:cNvSpPr>
          <p:nvPr>
            <p:ph type="body" sz="quarter" idx="44" hasCustomPrompt="1"/>
          </p:nvPr>
        </p:nvSpPr>
        <p:spPr>
          <a:xfrm>
            <a:off x="3471418" y="2940050"/>
            <a:ext cx="1395984"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a:p>
            <a:pPr lvl="0"/>
            <a:endParaRPr lang="en-US" dirty="0"/>
          </a:p>
        </p:txBody>
      </p:sp>
      <p:sp>
        <p:nvSpPr>
          <p:cNvPr id="97" name="Text Placeholder 29"/>
          <p:cNvSpPr>
            <a:spLocks noGrp="1"/>
          </p:cNvSpPr>
          <p:nvPr>
            <p:ph type="body" sz="quarter" idx="46" hasCustomPrompt="1"/>
          </p:nvPr>
        </p:nvSpPr>
        <p:spPr>
          <a:xfrm>
            <a:off x="4956302" y="1409700"/>
            <a:ext cx="1395984"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104" name="Text Placeholder 30"/>
          <p:cNvSpPr>
            <a:spLocks noGrp="1"/>
          </p:cNvSpPr>
          <p:nvPr>
            <p:ph type="body" sz="quarter" idx="53" hasCustomPrompt="1"/>
          </p:nvPr>
        </p:nvSpPr>
        <p:spPr>
          <a:xfrm>
            <a:off x="4956302" y="1727200"/>
            <a:ext cx="533400" cy="654050"/>
          </a:xfrm>
          <a:prstGeom prst="rect">
            <a:avLst/>
          </a:prstGeom>
        </p:spPr>
        <p:txBody>
          <a:bodyPr lIns="0" tIns="0" rIns="0" bIns="0"/>
          <a:lstStyle>
            <a:lvl1pPr marL="0" indent="0" algn="ctr">
              <a:spcBef>
                <a:spcPts val="0"/>
              </a:spcBef>
              <a:buNone/>
              <a:defRPr/>
            </a:lvl1pPr>
          </a:lstStyle>
          <a:p>
            <a:r>
              <a:rPr lang="en-US" dirty="0"/>
              <a:t>Picture</a:t>
            </a:r>
          </a:p>
        </p:txBody>
      </p:sp>
      <p:sp>
        <p:nvSpPr>
          <p:cNvPr id="71" name="Text Placeholder 31"/>
          <p:cNvSpPr>
            <a:spLocks noGrp="1"/>
          </p:cNvSpPr>
          <p:nvPr>
            <p:ph type="body" sz="quarter" idx="47" hasCustomPrompt="1"/>
          </p:nvPr>
        </p:nvSpPr>
        <p:spPr>
          <a:xfrm>
            <a:off x="5540502" y="1727200"/>
            <a:ext cx="811784" cy="5016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lvl="0"/>
            <a:r>
              <a:rPr lang="en-US" dirty="0"/>
              <a:t>Click to add official title</a:t>
            </a:r>
          </a:p>
          <a:p>
            <a:pPr lvl="0"/>
            <a:endParaRPr lang="en-US" dirty="0"/>
          </a:p>
        </p:txBody>
      </p:sp>
      <p:sp>
        <p:nvSpPr>
          <p:cNvPr id="92" name="Text Placeholder 32"/>
          <p:cNvSpPr>
            <a:spLocks noGrp="1"/>
          </p:cNvSpPr>
          <p:nvPr>
            <p:ph type="body" sz="quarter" idx="49" hasCustomPrompt="1"/>
          </p:nvPr>
        </p:nvSpPr>
        <p:spPr>
          <a:xfrm>
            <a:off x="5540501" y="2241550"/>
            <a:ext cx="811784" cy="177800"/>
          </a:xfrm>
          <a:prstGeom prst="rect">
            <a:avLst/>
          </a:prstGeom>
        </p:spPr>
        <p:txBody>
          <a:bodyPr lIns="0" tIns="0" rIns="0" bIns="0" anchor="b" anchorCtr="0">
            <a:noAutofit/>
          </a:bodyPr>
          <a:lstStyle>
            <a:lvl1pPr marL="0" indent="0">
              <a:buNone/>
              <a:defRPr sz="600"/>
            </a:lvl1pPr>
          </a:lstStyle>
          <a:p>
            <a:pPr lvl="0"/>
            <a:r>
              <a:rPr lang="en-US" dirty="0"/>
              <a:t>Click to add office location</a:t>
            </a:r>
          </a:p>
        </p:txBody>
      </p:sp>
      <p:cxnSp>
        <p:nvCxnSpPr>
          <p:cNvPr id="95" name="Line 33"/>
          <p:cNvCxnSpPr/>
          <p:nvPr userDrawn="1"/>
        </p:nvCxnSpPr>
        <p:spPr>
          <a:xfrm>
            <a:off x="4956302" y="2446655"/>
            <a:ext cx="1395984"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01" name="Text Placeholder 34"/>
          <p:cNvSpPr>
            <a:spLocks noGrp="1"/>
          </p:cNvSpPr>
          <p:nvPr>
            <p:ph type="body" sz="quarter" idx="50" hasCustomPrompt="1"/>
          </p:nvPr>
        </p:nvSpPr>
        <p:spPr>
          <a:xfrm>
            <a:off x="4956302" y="2457450"/>
            <a:ext cx="1395984" cy="209550"/>
          </a:xfrm>
          <a:prstGeom prst="rect">
            <a:avLst/>
          </a:prstGeom>
        </p:spPr>
        <p:txBody>
          <a:bodyPr lIns="0" tIns="0" rIns="0" bIns="0" anchor="b" anchorCtr="0">
            <a:noAutofit/>
          </a:bodyPr>
          <a:lstStyle>
            <a:lvl1pPr marL="0" indent="0">
              <a:buNone/>
              <a:defRPr sz="600"/>
            </a:lvl1pPr>
          </a:lstStyle>
          <a:p>
            <a:pPr lvl="0"/>
            <a:r>
              <a:rPr lang="en-US" dirty="0"/>
              <a:t>Click to add phone number</a:t>
            </a:r>
          </a:p>
        </p:txBody>
      </p:sp>
      <p:sp>
        <p:nvSpPr>
          <p:cNvPr id="102" name="Text Placeholder 35"/>
          <p:cNvSpPr>
            <a:spLocks noGrp="1"/>
          </p:cNvSpPr>
          <p:nvPr>
            <p:ph type="body" sz="quarter" idx="51" hasCustomPrompt="1"/>
          </p:nvPr>
        </p:nvSpPr>
        <p:spPr>
          <a:xfrm>
            <a:off x="4956302" y="2667000"/>
            <a:ext cx="1395984" cy="209550"/>
          </a:xfrm>
          <a:prstGeom prst="rect">
            <a:avLst/>
          </a:prstGeom>
        </p:spPr>
        <p:txBody>
          <a:bodyPr lIns="0" tIns="0" rIns="0" bIns="0" anchor="b" anchorCtr="0">
            <a:noAutofit/>
          </a:bodyPr>
          <a:lstStyle>
            <a:lvl1pPr marL="0" indent="0">
              <a:buNone/>
              <a:defRPr sz="600"/>
            </a:lvl1pPr>
          </a:lstStyle>
          <a:p>
            <a:pPr lvl="0"/>
            <a:r>
              <a:rPr lang="en-US" dirty="0"/>
              <a:t>Click to add email address</a:t>
            </a:r>
          </a:p>
        </p:txBody>
      </p:sp>
      <p:cxnSp>
        <p:nvCxnSpPr>
          <p:cNvPr id="134" name="Line 36"/>
          <p:cNvCxnSpPr/>
          <p:nvPr userDrawn="1"/>
        </p:nvCxnSpPr>
        <p:spPr>
          <a:xfrm>
            <a:off x="4956302" y="2908300"/>
            <a:ext cx="1395984"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135" name="Text Placeholder 37"/>
          <p:cNvSpPr>
            <a:spLocks noGrp="1"/>
          </p:cNvSpPr>
          <p:nvPr>
            <p:ph type="body" sz="quarter" idx="52" hasCustomPrompt="1"/>
          </p:nvPr>
        </p:nvSpPr>
        <p:spPr>
          <a:xfrm>
            <a:off x="4956302" y="2940050"/>
            <a:ext cx="1395984"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a:p>
            <a:pPr lvl="0"/>
            <a:endParaRPr lang="en-US" dirty="0"/>
          </a:p>
        </p:txBody>
      </p:sp>
      <p:sp>
        <p:nvSpPr>
          <p:cNvPr id="108" name="Text Placeholder 38"/>
          <p:cNvSpPr>
            <a:spLocks noGrp="1"/>
          </p:cNvSpPr>
          <p:nvPr>
            <p:ph type="body" sz="quarter" idx="54" hasCustomPrompt="1"/>
          </p:nvPr>
        </p:nvSpPr>
        <p:spPr>
          <a:xfrm>
            <a:off x="6441186" y="1409700"/>
            <a:ext cx="1395984"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115" name="Text Placeholder 39"/>
          <p:cNvSpPr>
            <a:spLocks noGrp="1"/>
          </p:cNvSpPr>
          <p:nvPr>
            <p:ph type="body" sz="quarter" idx="61" hasCustomPrompt="1"/>
          </p:nvPr>
        </p:nvSpPr>
        <p:spPr>
          <a:xfrm>
            <a:off x="6441186" y="1727200"/>
            <a:ext cx="533400" cy="654050"/>
          </a:xfrm>
          <a:prstGeom prst="rect">
            <a:avLst/>
          </a:prstGeom>
        </p:spPr>
        <p:txBody>
          <a:bodyPr lIns="0" tIns="0" rIns="0" bIns="0"/>
          <a:lstStyle>
            <a:lvl1pPr marL="0" indent="0" algn="ctr">
              <a:spcBef>
                <a:spcPts val="0"/>
              </a:spcBef>
              <a:buNone/>
              <a:defRPr/>
            </a:lvl1pPr>
          </a:lstStyle>
          <a:p>
            <a:r>
              <a:rPr lang="en-US" dirty="0"/>
              <a:t>Picture</a:t>
            </a:r>
          </a:p>
        </p:txBody>
      </p:sp>
      <p:sp>
        <p:nvSpPr>
          <p:cNvPr id="93" name="Text Placeholder 40"/>
          <p:cNvSpPr>
            <a:spLocks noGrp="1"/>
          </p:cNvSpPr>
          <p:nvPr>
            <p:ph type="body" sz="quarter" idx="55" hasCustomPrompt="1"/>
          </p:nvPr>
        </p:nvSpPr>
        <p:spPr>
          <a:xfrm>
            <a:off x="7025386" y="1727199"/>
            <a:ext cx="811784" cy="5016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lvl="0"/>
            <a:r>
              <a:rPr lang="en-US" dirty="0"/>
              <a:t>Click to add official title</a:t>
            </a:r>
          </a:p>
          <a:p>
            <a:pPr lvl="0"/>
            <a:endParaRPr lang="en-US" dirty="0"/>
          </a:p>
        </p:txBody>
      </p:sp>
      <p:sp>
        <p:nvSpPr>
          <p:cNvPr id="94" name="Text Placeholder 41"/>
          <p:cNvSpPr>
            <a:spLocks noGrp="1"/>
          </p:cNvSpPr>
          <p:nvPr>
            <p:ph type="body" sz="quarter" idx="57" hasCustomPrompt="1"/>
          </p:nvPr>
        </p:nvSpPr>
        <p:spPr>
          <a:xfrm>
            <a:off x="7025386" y="2241550"/>
            <a:ext cx="811784" cy="177800"/>
          </a:xfrm>
          <a:prstGeom prst="rect">
            <a:avLst/>
          </a:prstGeom>
        </p:spPr>
        <p:txBody>
          <a:bodyPr lIns="0" tIns="0" rIns="0" bIns="0" anchor="b" anchorCtr="0">
            <a:noAutofit/>
          </a:bodyPr>
          <a:lstStyle>
            <a:lvl1pPr marL="0" indent="0">
              <a:buNone/>
              <a:defRPr sz="600"/>
            </a:lvl1pPr>
          </a:lstStyle>
          <a:p>
            <a:pPr lvl="0"/>
            <a:r>
              <a:rPr lang="en-US" dirty="0"/>
              <a:t>Click to add office location</a:t>
            </a:r>
          </a:p>
        </p:txBody>
      </p:sp>
      <p:cxnSp>
        <p:nvCxnSpPr>
          <p:cNvPr id="106" name="Line 42"/>
          <p:cNvCxnSpPr/>
          <p:nvPr userDrawn="1"/>
        </p:nvCxnSpPr>
        <p:spPr>
          <a:xfrm>
            <a:off x="6441186" y="2446655"/>
            <a:ext cx="1395984"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12" name="Text Placeholder 43"/>
          <p:cNvSpPr>
            <a:spLocks noGrp="1"/>
          </p:cNvSpPr>
          <p:nvPr>
            <p:ph type="body" sz="quarter" idx="58" hasCustomPrompt="1"/>
          </p:nvPr>
        </p:nvSpPr>
        <p:spPr>
          <a:xfrm>
            <a:off x="6441186" y="2447925"/>
            <a:ext cx="1395984" cy="209550"/>
          </a:xfrm>
          <a:prstGeom prst="rect">
            <a:avLst/>
          </a:prstGeom>
        </p:spPr>
        <p:txBody>
          <a:bodyPr lIns="0" tIns="0" rIns="0" bIns="0" anchor="b" anchorCtr="0">
            <a:noAutofit/>
          </a:bodyPr>
          <a:lstStyle>
            <a:lvl1pPr marL="0" indent="0">
              <a:buNone/>
              <a:defRPr sz="600"/>
            </a:lvl1pPr>
          </a:lstStyle>
          <a:p>
            <a:pPr lvl="0"/>
            <a:r>
              <a:rPr lang="en-US" dirty="0"/>
              <a:t>Click to add phone number</a:t>
            </a:r>
          </a:p>
        </p:txBody>
      </p:sp>
      <p:sp>
        <p:nvSpPr>
          <p:cNvPr id="113" name="Text Placeholder 44"/>
          <p:cNvSpPr>
            <a:spLocks noGrp="1"/>
          </p:cNvSpPr>
          <p:nvPr>
            <p:ph type="body" sz="quarter" idx="59" hasCustomPrompt="1"/>
          </p:nvPr>
        </p:nvSpPr>
        <p:spPr>
          <a:xfrm>
            <a:off x="6441186" y="2667000"/>
            <a:ext cx="1395984" cy="209550"/>
          </a:xfrm>
          <a:prstGeom prst="rect">
            <a:avLst/>
          </a:prstGeom>
        </p:spPr>
        <p:txBody>
          <a:bodyPr lIns="0" tIns="0" rIns="0" bIns="0" anchor="b" anchorCtr="0">
            <a:noAutofit/>
          </a:bodyPr>
          <a:lstStyle>
            <a:lvl1pPr marL="0" indent="0">
              <a:buNone/>
              <a:defRPr sz="600"/>
            </a:lvl1pPr>
          </a:lstStyle>
          <a:p>
            <a:pPr lvl="0"/>
            <a:r>
              <a:rPr lang="en-US" dirty="0"/>
              <a:t>Click to add email address</a:t>
            </a:r>
          </a:p>
        </p:txBody>
      </p:sp>
      <p:cxnSp>
        <p:nvCxnSpPr>
          <p:cNvPr id="136" name="Line 45"/>
          <p:cNvCxnSpPr/>
          <p:nvPr userDrawn="1"/>
        </p:nvCxnSpPr>
        <p:spPr>
          <a:xfrm>
            <a:off x="6441186" y="2908300"/>
            <a:ext cx="1395984"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137" name="Text Placeholder 46"/>
          <p:cNvSpPr>
            <a:spLocks noGrp="1"/>
          </p:cNvSpPr>
          <p:nvPr>
            <p:ph type="body" sz="quarter" idx="60" hasCustomPrompt="1"/>
          </p:nvPr>
        </p:nvSpPr>
        <p:spPr>
          <a:xfrm>
            <a:off x="6441186" y="2940050"/>
            <a:ext cx="1395984"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a:p>
            <a:pPr lvl="0"/>
            <a:endParaRPr lang="en-US" dirty="0"/>
          </a:p>
        </p:txBody>
      </p:sp>
      <p:sp>
        <p:nvSpPr>
          <p:cNvPr id="119" name="Text Placeholder 47"/>
          <p:cNvSpPr>
            <a:spLocks noGrp="1"/>
          </p:cNvSpPr>
          <p:nvPr>
            <p:ph type="body" sz="quarter" idx="62" hasCustomPrompt="1"/>
          </p:nvPr>
        </p:nvSpPr>
        <p:spPr>
          <a:xfrm>
            <a:off x="7925816" y="1409700"/>
            <a:ext cx="1395984"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126" name="Text Placeholder 48"/>
          <p:cNvSpPr>
            <a:spLocks noGrp="1"/>
          </p:cNvSpPr>
          <p:nvPr>
            <p:ph type="body" sz="quarter" idx="69" hasCustomPrompt="1"/>
          </p:nvPr>
        </p:nvSpPr>
        <p:spPr>
          <a:xfrm>
            <a:off x="7925816" y="1727200"/>
            <a:ext cx="533400" cy="654050"/>
          </a:xfrm>
          <a:prstGeom prst="rect">
            <a:avLst/>
          </a:prstGeom>
        </p:spPr>
        <p:txBody>
          <a:bodyPr lIns="0" tIns="0" rIns="0" bIns="0"/>
          <a:lstStyle>
            <a:lvl1pPr marL="0" indent="0" algn="ctr">
              <a:spcBef>
                <a:spcPts val="0"/>
              </a:spcBef>
              <a:buNone/>
              <a:defRPr/>
            </a:lvl1pPr>
          </a:lstStyle>
          <a:p>
            <a:r>
              <a:rPr lang="en-US" dirty="0"/>
              <a:t>Picture</a:t>
            </a:r>
          </a:p>
        </p:txBody>
      </p:sp>
      <p:sp>
        <p:nvSpPr>
          <p:cNvPr id="105" name="Text Placeholder 49"/>
          <p:cNvSpPr>
            <a:spLocks noGrp="1"/>
          </p:cNvSpPr>
          <p:nvPr>
            <p:ph type="body" sz="quarter" idx="63" hasCustomPrompt="1"/>
          </p:nvPr>
        </p:nvSpPr>
        <p:spPr>
          <a:xfrm>
            <a:off x="8510016" y="1727199"/>
            <a:ext cx="811784" cy="5016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lvl="0"/>
            <a:r>
              <a:rPr lang="en-US" dirty="0"/>
              <a:t>Click to add official title</a:t>
            </a:r>
          </a:p>
          <a:p>
            <a:pPr lvl="0"/>
            <a:endParaRPr lang="en-US" dirty="0"/>
          </a:p>
        </p:txBody>
      </p:sp>
      <p:sp>
        <p:nvSpPr>
          <p:cNvPr id="116" name="Text Placeholder 50"/>
          <p:cNvSpPr>
            <a:spLocks noGrp="1"/>
          </p:cNvSpPr>
          <p:nvPr>
            <p:ph type="body" sz="quarter" idx="65" hasCustomPrompt="1"/>
          </p:nvPr>
        </p:nvSpPr>
        <p:spPr>
          <a:xfrm>
            <a:off x="8510015" y="2241550"/>
            <a:ext cx="811784" cy="177800"/>
          </a:xfrm>
          <a:prstGeom prst="rect">
            <a:avLst/>
          </a:prstGeom>
        </p:spPr>
        <p:txBody>
          <a:bodyPr lIns="0" tIns="0" rIns="0" bIns="0" anchor="b" anchorCtr="0">
            <a:noAutofit/>
          </a:bodyPr>
          <a:lstStyle>
            <a:lvl1pPr marL="0" indent="0">
              <a:buNone/>
              <a:defRPr sz="600"/>
            </a:lvl1pPr>
          </a:lstStyle>
          <a:p>
            <a:pPr lvl="0"/>
            <a:r>
              <a:rPr lang="en-US" dirty="0"/>
              <a:t>Click to add office location</a:t>
            </a:r>
          </a:p>
        </p:txBody>
      </p:sp>
      <p:cxnSp>
        <p:nvCxnSpPr>
          <p:cNvPr id="117" name="Line 51"/>
          <p:cNvCxnSpPr/>
          <p:nvPr userDrawn="1"/>
        </p:nvCxnSpPr>
        <p:spPr>
          <a:xfrm>
            <a:off x="7925816" y="2446655"/>
            <a:ext cx="1395984"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23" name="Text Placeholder 52"/>
          <p:cNvSpPr>
            <a:spLocks noGrp="1"/>
          </p:cNvSpPr>
          <p:nvPr>
            <p:ph type="body" sz="quarter" idx="66" hasCustomPrompt="1"/>
          </p:nvPr>
        </p:nvSpPr>
        <p:spPr>
          <a:xfrm>
            <a:off x="7925816" y="2457450"/>
            <a:ext cx="1395984" cy="209550"/>
          </a:xfrm>
          <a:prstGeom prst="rect">
            <a:avLst/>
          </a:prstGeom>
        </p:spPr>
        <p:txBody>
          <a:bodyPr lIns="0" tIns="0" rIns="0" bIns="0" anchor="b" anchorCtr="0">
            <a:noAutofit/>
          </a:bodyPr>
          <a:lstStyle>
            <a:lvl1pPr marL="0" indent="0">
              <a:buNone/>
              <a:defRPr sz="600"/>
            </a:lvl1pPr>
          </a:lstStyle>
          <a:p>
            <a:pPr lvl="0"/>
            <a:r>
              <a:rPr lang="en-US" dirty="0"/>
              <a:t>Click to add phone number</a:t>
            </a:r>
          </a:p>
        </p:txBody>
      </p:sp>
      <p:sp>
        <p:nvSpPr>
          <p:cNvPr id="124" name="Text Placeholder 53"/>
          <p:cNvSpPr>
            <a:spLocks noGrp="1"/>
          </p:cNvSpPr>
          <p:nvPr>
            <p:ph type="body" sz="quarter" idx="67" hasCustomPrompt="1"/>
          </p:nvPr>
        </p:nvSpPr>
        <p:spPr>
          <a:xfrm>
            <a:off x="7925816" y="2667000"/>
            <a:ext cx="1395984" cy="209550"/>
          </a:xfrm>
          <a:prstGeom prst="rect">
            <a:avLst/>
          </a:prstGeom>
        </p:spPr>
        <p:txBody>
          <a:bodyPr lIns="0" tIns="0" rIns="0" bIns="0" anchor="b" anchorCtr="0">
            <a:noAutofit/>
          </a:bodyPr>
          <a:lstStyle>
            <a:lvl1pPr marL="0" indent="0">
              <a:buNone/>
              <a:defRPr sz="600"/>
            </a:lvl1pPr>
          </a:lstStyle>
          <a:p>
            <a:pPr lvl="0"/>
            <a:r>
              <a:rPr lang="en-US" dirty="0"/>
              <a:t>Click to add email address</a:t>
            </a:r>
          </a:p>
        </p:txBody>
      </p:sp>
      <p:cxnSp>
        <p:nvCxnSpPr>
          <p:cNvPr id="138" name="Line 54"/>
          <p:cNvCxnSpPr/>
          <p:nvPr userDrawn="1"/>
        </p:nvCxnSpPr>
        <p:spPr>
          <a:xfrm>
            <a:off x="7925816" y="2908300"/>
            <a:ext cx="1395984"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139" name="Text Placeholder 55"/>
          <p:cNvSpPr>
            <a:spLocks noGrp="1"/>
          </p:cNvSpPr>
          <p:nvPr>
            <p:ph type="body" sz="quarter" idx="68" hasCustomPrompt="1"/>
          </p:nvPr>
        </p:nvSpPr>
        <p:spPr>
          <a:xfrm>
            <a:off x="7925816" y="2940050"/>
            <a:ext cx="1395984"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a:p>
            <a:pPr lvl="0"/>
            <a:endParaRPr lang="en-US" dirty="0"/>
          </a:p>
        </p:txBody>
      </p:sp>
      <p:sp>
        <p:nvSpPr>
          <p:cNvPr id="64" name="Footer Placeholder 56"/>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63" name="Slide Number Placeholder 57"/>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27574621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x Bios w/o Photos">
    <p:spTree>
      <p:nvGrpSpPr>
        <p:cNvPr id="1" name=""/>
        <p:cNvGrpSpPr/>
        <p:nvPr/>
      </p:nvGrpSpPr>
      <p:grpSpPr>
        <a:xfrm>
          <a:off x="0" y="0"/>
          <a:ext cx="0" cy="0"/>
          <a:chOff x="0" y="0"/>
          <a:chExt cx="0" cy="0"/>
        </a:xfrm>
      </p:grpSpPr>
      <p:sp>
        <p:nvSpPr>
          <p:cNvPr id="53"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159" name="Text Placeholder 2"/>
          <p:cNvSpPr>
            <a:spLocks noGrp="1"/>
          </p:cNvSpPr>
          <p:nvPr>
            <p:ph type="body" sz="quarter" idx="15" hasCustomPrompt="1"/>
          </p:nvPr>
        </p:nvSpPr>
        <p:spPr>
          <a:xfrm>
            <a:off x="501650" y="1409700"/>
            <a:ext cx="1395984"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188" name="Text Placeholder 3"/>
          <p:cNvSpPr>
            <a:spLocks noGrp="1"/>
          </p:cNvSpPr>
          <p:nvPr>
            <p:ph type="body" sz="quarter" idx="16" hasCustomPrompt="1"/>
          </p:nvPr>
        </p:nvSpPr>
        <p:spPr>
          <a:xfrm>
            <a:off x="501650" y="1727199"/>
            <a:ext cx="1395984" cy="501650"/>
          </a:xfrm>
          <a:prstGeom prst="rect">
            <a:avLst/>
          </a:prstGeom>
        </p:spPr>
        <p:txBody>
          <a:bodyPr lIns="0" tIns="0" rIns="0" bIns="0" anchor="b" anchorCtr="0">
            <a:noAutofit/>
          </a:bodyPr>
          <a:lstStyle>
            <a:lvl1pPr marL="0" indent="0">
              <a:buNone/>
              <a:defRPr sz="800"/>
            </a:lvl1pPr>
          </a:lstStyle>
          <a:p>
            <a:pPr lvl="0"/>
            <a:r>
              <a:rPr lang="en-US" dirty="0"/>
              <a:t>Click to add official title</a:t>
            </a:r>
          </a:p>
          <a:p>
            <a:pPr lvl="0"/>
            <a:endParaRPr lang="en-US" dirty="0"/>
          </a:p>
        </p:txBody>
      </p:sp>
      <p:sp>
        <p:nvSpPr>
          <p:cNvPr id="189" name="Text Placeholder 4"/>
          <p:cNvSpPr>
            <a:spLocks noGrp="1"/>
          </p:cNvSpPr>
          <p:nvPr>
            <p:ph type="body" sz="quarter" idx="21" hasCustomPrompt="1"/>
          </p:nvPr>
        </p:nvSpPr>
        <p:spPr>
          <a:xfrm>
            <a:off x="501650" y="2241550"/>
            <a:ext cx="1395984" cy="177800"/>
          </a:xfrm>
          <a:prstGeom prst="rect">
            <a:avLst/>
          </a:prstGeom>
        </p:spPr>
        <p:txBody>
          <a:bodyPr lIns="0" tIns="0" rIns="0" bIns="0" anchor="b" anchorCtr="0">
            <a:noAutofit/>
          </a:bodyPr>
          <a:lstStyle>
            <a:lvl1pPr marL="0" indent="0">
              <a:buNone/>
              <a:defRPr sz="700"/>
            </a:lvl1pPr>
          </a:lstStyle>
          <a:p>
            <a:pPr lvl="0"/>
            <a:r>
              <a:rPr lang="en-US" dirty="0"/>
              <a:t>Click to add office location</a:t>
            </a:r>
          </a:p>
        </p:txBody>
      </p:sp>
      <p:cxnSp>
        <p:nvCxnSpPr>
          <p:cNvPr id="158" name="Line 5"/>
          <p:cNvCxnSpPr/>
          <p:nvPr userDrawn="1"/>
        </p:nvCxnSpPr>
        <p:spPr>
          <a:xfrm>
            <a:off x="501650" y="2446655"/>
            <a:ext cx="1395984"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60" name="Text Placeholder 6"/>
          <p:cNvSpPr>
            <a:spLocks noGrp="1"/>
          </p:cNvSpPr>
          <p:nvPr>
            <p:ph type="body" sz="quarter" idx="22" hasCustomPrompt="1"/>
          </p:nvPr>
        </p:nvSpPr>
        <p:spPr>
          <a:xfrm>
            <a:off x="501650" y="2457450"/>
            <a:ext cx="1395984" cy="2095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161" name="Text Placeholder 7"/>
          <p:cNvSpPr>
            <a:spLocks noGrp="1"/>
          </p:cNvSpPr>
          <p:nvPr>
            <p:ph type="body" sz="quarter" idx="23" hasCustomPrompt="1"/>
          </p:nvPr>
        </p:nvSpPr>
        <p:spPr>
          <a:xfrm>
            <a:off x="501650" y="2667000"/>
            <a:ext cx="1395984" cy="209550"/>
          </a:xfrm>
          <a:prstGeom prst="rect">
            <a:avLst/>
          </a:prstGeom>
        </p:spPr>
        <p:txBody>
          <a:bodyPr lIns="0" tIns="0" rIns="0" bIns="0" anchor="b" anchorCtr="0">
            <a:noAutofit/>
          </a:bodyPr>
          <a:lstStyle>
            <a:lvl1pPr marL="0" indent="0">
              <a:buNone/>
              <a:defRPr sz="700"/>
            </a:lvl1pPr>
          </a:lstStyle>
          <a:p>
            <a:pPr lvl="0"/>
            <a:r>
              <a:rPr lang="en-US" dirty="0"/>
              <a:t>Click to add email address</a:t>
            </a:r>
          </a:p>
        </p:txBody>
      </p:sp>
      <p:cxnSp>
        <p:nvCxnSpPr>
          <p:cNvPr id="200" name="Line 8"/>
          <p:cNvCxnSpPr/>
          <p:nvPr userDrawn="1"/>
        </p:nvCxnSpPr>
        <p:spPr>
          <a:xfrm>
            <a:off x="501650" y="2908300"/>
            <a:ext cx="1395984"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201" name="Text Placeholder 9"/>
          <p:cNvSpPr>
            <a:spLocks noGrp="1"/>
          </p:cNvSpPr>
          <p:nvPr>
            <p:ph type="body" sz="quarter" idx="27" hasCustomPrompt="1"/>
          </p:nvPr>
        </p:nvSpPr>
        <p:spPr>
          <a:xfrm>
            <a:off x="501650" y="2940050"/>
            <a:ext cx="1395984"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p:txBody>
      </p:sp>
      <p:sp>
        <p:nvSpPr>
          <p:cNvPr id="164" name="Text Placeholder 10"/>
          <p:cNvSpPr>
            <a:spLocks noGrp="1"/>
          </p:cNvSpPr>
          <p:nvPr>
            <p:ph type="body" sz="quarter" idx="30" hasCustomPrompt="1"/>
          </p:nvPr>
        </p:nvSpPr>
        <p:spPr>
          <a:xfrm>
            <a:off x="1986534" y="1409700"/>
            <a:ext cx="1395984"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190" name="Text Placeholder 11"/>
          <p:cNvSpPr>
            <a:spLocks noGrp="1"/>
          </p:cNvSpPr>
          <p:nvPr>
            <p:ph type="body" sz="quarter" idx="31" hasCustomPrompt="1"/>
          </p:nvPr>
        </p:nvSpPr>
        <p:spPr>
          <a:xfrm>
            <a:off x="1986533" y="1727199"/>
            <a:ext cx="1395984" cy="5016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800"/>
            </a:lvl1pPr>
          </a:lstStyle>
          <a:p>
            <a:pPr lvl="0"/>
            <a:r>
              <a:rPr lang="en-US" dirty="0"/>
              <a:t>Click to add official title</a:t>
            </a:r>
          </a:p>
          <a:p>
            <a:pPr lvl="0"/>
            <a:endParaRPr lang="en-US" dirty="0"/>
          </a:p>
        </p:txBody>
      </p:sp>
      <p:sp>
        <p:nvSpPr>
          <p:cNvPr id="191" name="Text Placeholder 12"/>
          <p:cNvSpPr>
            <a:spLocks noGrp="1"/>
          </p:cNvSpPr>
          <p:nvPr>
            <p:ph type="body" sz="quarter" idx="33" hasCustomPrompt="1"/>
          </p:nvPr>
        </p:nvSpPr>
        <p:spPr>
          <a:xfrm>
            <a:off x="1986533" y="2241550"/>
            <a:ext cx="1395984" cy="177800"/>
          </a:xfrm>
          <a:prstGeom prst="rect">
            <a:avLst/>
          </a:prstGeom>
        </p:spPr>
        <p:txBody>
          <a:bodyPr lIns="0" tIns="0" rIns="0" bIns="0" anchor="b" anchorCtr="0">
            <a:noAutofit/>
          </a:bodyPr>
          <a:lstStyle>
            <a:lvl1pPr marL="0" indent="0">
              <a:buNone/>
              <a:defRPr sz="700"/>
            </a:lvl1pPr>
          </a:lstStyle>
          <a:p>
            <a:pPr lvl="0"/>
            <a:r>
              <a:rPr lang="en-US" dirty="0"/>
              <a:t>Click to add office location</a:t>
            </a:r>
          </a:p>
        </p:txBody>
      </p:sp>
      <p:cxnSp>
        <p:nvCxnSpPr>
          <p:cNvPr id="163" name="Line 13"/>
          <p:cNvCxnSpPr/>
          <p:nvPr userDrawn="1"/>
        </p:nvCxnSpPr>
        <p:spPr>
          <a:xfrm>
            <a:off x="1986534" y="2446655"/>
            <a:ext cx="1395984"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65" name="Text Placeholder 14"/>
          <p:cNvSpPr>
            <a:spLocks noGrp="1"/>
          </p:cNvSpPr>
          <p:nvPr>
            <p:ph type="body" sz="quarter" idx="34" hasCustomPrompt="1"/>
          </p:nvPr>
        </p:nvSpPr>
        <p:spPr>
          <a:xfrm>
            <a:off x="1986534" y="2457450"/>
            <a:ext cx="1395984" cy="2095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166" name="Text Placeholder 15"/>
          <p:cNvSpPr>
            <a:spLocks noGrp="1"/>
          </p:cNvSpPr>
          <p:nvPr>
            <p:ph type="body" sz="quarter" idx="35" hasCustomPrompt="1"/>
          </p:nvPr>
        </p:nvSpPr>
        <p:spPr>
          <a:xfrm>
            <a:off x="1986534" y="2667000"/>
            <a:ext cx="1395984" cy="209550"/>
          </a:xfrm>
          <a:prstGeom prst="rect">
            <a:avLst/>
          </a:prstGeom>
        </p:spPr>
        <p:txBody>
          <a:bodyPr lIns="0" tIns="0" rIns="0" bIns="0" anchor="b" anchorCtr="0">
            <a:noAutofit/>
          </a:bodyPr>
          <a:lstStyle>
            <a:lvl1pPr marL="0" indent="0">
              <a:buNone/>
              <a:defRPr sz="700"/>
            </a:lvl1pPr>
          </a:lstStyle>
          <a:p>
            <a:pPr lvl="0"/>
            <a:r>
              <a:rPr lang="en-US" dirty="0"/>
              <a:t>Click to add email address</a:t>
            </a:r>
          </a:p>
        </p:txBody>
      </p:sp>
      <p:cxnSp>
        <p:nvCxnSpPr>
          <p:cNvPr id="202" name="Line 16"/>
          <p:cNvCxnSpPr/>
          <p:nvPr userDrawn="1"/>
        </p:nvCxnSpPr>
        <p:spPr>
          <a:xfrm>
            <a:off x="1986534" y="2908300"/>
            <a:ext cx="1395984"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203" name="Text Placeholder 17"/>
          <p:cNvSpPr>
            <a:spLocks noGrp="1"/>
          </p:cNvSpPr>
          <p:nvPr>
            <p:ph type="body" sz="quarter" idx="36" hasCustomPrompt="1"/>
          </p:nvPr>
        </p:nvSpPr>
        <p:spPr>
          <a:xfrm>
            <a:off x="1986534" y="2940050"/>
            <a:ext cx="1395984"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p:txBody>
      </p:sp>
      <p:sp>
        <p:nvSpPr>
          <p:cNvPr id="169" name="Text Placeholder 18"/>
          <p:cNvSpPr>
            <a:spLocks noGrp="1"/>
          </p:cNvSpPr>
          <p:nvPr>
            <p:ph type="body" sz="quarter" idx="38" hasCustomPrompt="1"/>
          </p:nvPr>
        </p:nvSpPr>
        <p:spPr>
          <a:xfrm>
            <a:off x="3471418" y="1409700"/>
            <a:ext cx="1395984"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192" name="Text Placeholder 19"/>
          <p:cNvSpPr>
            <a:spLocks noGrp="1"/>
          </p:cNvSpPr>
          <p:nvPr>
            <p:ph type="body" sz="quarter" idx="39" hasCustomPrompt="1"/>
          </p:nvPr>
        </p:nvSpPr>
        <p:spPr>
          <a:xfrm>
            <a:off x="3471418" y="1727199"/>
            <a:ext cx="1395984" cy="5016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800"/>
            </a:lvl1pPr>
          </a:lstStyle>
          <a:p>
            <a:pPr lvl="0"/>
            <a:r>
              <a:rPr lang="en-US" dirty="0"/>
              <a:t>Click to add official title</a:t>
            </a:r>
          </a:p>
          <a:p>
            <a:pPr lvl="0"/>
            <a:endParaRPr lang="en-US" dirty="0"/>
          </a:p>
        </p:txBody>
      </p:sp>
      <p:sp>
        <p:nvSpPr>
          <p:cNvPr id="193" name="Text Placeholder 20"/>
          <p:cNvSpPr>
            <a:spLocks noGrp="1"/>
          </p:cNvSpPr>
          <p:nvPr>
            <p:ph type="body" sz="quarter" idx="41" hasCustomPrompt="1"/>
          </p:nvPr>
        </p:nvSpPr>
        <p:spPr>
          <a:xfrm>
            <a:off x="3471418" y="2241550"/>
            <a:ext cx="1395984" cy="177800"/>
          </a:xfrm>
          <a:prstGeom prst="rect">
            <a:avLst/>
          </a:prstGeom>
        </p:spPr>
        <p:txBody>
          <a:bodyPr lIns="0" tIns="0" rIns="0" bIns="0" anchor="b" anchorCtr="0">
            <a:noAutofit/>
          </a:bodyPr>
          <a:lstStyle>
            <a:lvl1pPr marL="0" indent="0">
              <a:buNone/>
              <a:defRPr sz="700"/>
            </a:lvl1pPr>
          </a:lstStyle>
          <a:p>
            <a:pPr lvl="0"/>
            <a:r>
              <a:rPr lang="en-US" dirty="0"/>
              <a:t>Click to add office location</a:t>
            </a:r>
          </a:p>
        </p:txBody>
      </p:sp>
      <p:cxnSp>
        <p:nvCxnSpPr>
          <p:cNvPr id="168" name="Line 21"/>
          <p:cNvCxnSpPr/>
          <p:nvPr userDrawn="1"/>
        </p:nvCxnSpPr>
        <p:spPr>
          <a:xfrm>
            <a:off x="3471418" y="2446655"/>
            <a:ext cx="1395984"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70" name="Text Placeholder 22"/>
          <p:cNvSpPr>
            <a:spLocks noGrp="1"/>
          </p:cNvSpPr>
          <p:nvPr>
            <p:ph type="body" sz="quarter" idx="42" hasCustomPrompt="1"/>
          </p:nvPr>
        </p:nvSpPr>
        <p:spPr>
          <a:xfrm>
            <a:off x="3471418" y="2457450"/>
            <a:ext cx="1395984" cy="2095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171" name="Text Placeholder 23"/>
          <p:cNvSpPr>
            <a:spLocks noGrp="1"/>
          </p:cNvSpPr>
          <p:nvPr>
            <p:ph type="body" sz="quarter" idx="43" hasCustomPrompt="1"/>
          </p:nvPr>
        </p:nvSpPr>
        <p:spPr>
          <a:xfrm>
            <a:off x="3471418" y="2667000"/>
            <a:ext cx="1395984" cy="209550"/>
          </a:xfrm>
          <a:prstGeom prst="rect">
            <a:avLst/>
          </a:prstGeom>
        </p:spPr>
        <p:txBody>
          <a:bodyPr lIns="0" tIns="0" rIns="0" bIns="0" anchor="b" anchorCtr="0">
            <a:noAutofit/>
          </a:bodyPr>
          <a:lstStyle>
            <a:lvl1pPr marL="0" indent="0">
              <a:buNone/>
              <a:defRPr sz="700"/>
            </a:lvl1pPr>
          </a:lstStyle>
          <a:p>
            <a:pPr lvl="0"/>
            <a:r>
              <a:rPr lang="en-US" dirty="0"/>
              <a:t>Click to add email address</a:t>
            </a:r>
          </a:p>
        </p:txBody>
      </p:sp>
      <p:cxnSp>
        <p:nvCxnSpPr>
          <p:cNvPr id="204" name="Line 24"/>
          <p:cNvCxnSpPr/>
          <p:nvPr userDrawn="1"/>
        </p:nvCxnSpPr>
        <p:spPr>
          <a:xfrm>
            <a:off x="3471418" y="2908300"/>
            <a:ext cx="1395984"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205" name="Text Placeholder 25"/>
          <p:cNvSpPr>
            <a:spLocks noGrp="1"/>
          </p:cNvSpPr>
          <p:nvPr>
            <p:ph type="body" sz="quarter" idx="44" hasCustomPrompt="1"/>
          </p:nvPr>
        </p:nvSpPr>
        <p:spPr>
          <a:xfrm>
            <a:off x="3471418" y="2940050"/>
            <a:ext cx="1395984"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a:p>
            <a:pPr lvl="0"/>
            <a:endParaRPr lang="en-US" dirty="0"/>
          </a:p>
        </p:txBody>
      </p:sp>
      <p:sp>
        <p:nvSpPr>
          <p:cNvPr id="174" name="Text Placeholder 26"/>
          <p:cNvSpPr>
            <a:spLocks noGrp="1"/>
          </p:cNvSpPr>
          <p:nvPr>
            <p:ph type="body" sz="quarter" idx="46" hasCustomPrompt="1"/>
          </p:nvPr>
        </p:nvSpPr>
        <p:spPr>
          <a:xfrm>
            <a:off x="4956302" y="1409700"/>
            <a:ext cx="1395984"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194" name="Text Placeholder 27"/>
          <p:cNvSpPr>
            <a:spLocks noGrp="1"/>
          </p:cNvSpPr>
          <p:nvPr>
            <p:ph type="body" sz="quarter" idx="47" hasCustomPrompt="1"/>
          </p:nvPr>
        </p:nvSpPr>
        <p:spPr>
          <a:xfrm>
            <a:off x="4956302" y="1727200"/>
            <a:ext cx="1395984" cy="5016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800"/>
            </a:lvl1pPr>
          </a:lstStyle>
          <a:p>
            <a:pPr lvl="0"/>
            <a:r>
              <a:rPr lang="en-US" dirty="0"/>
              <a:t>Click to add official title</a:t>
            </a:r>
          </a:p>
          <a:p>
            <a:pPr lvl="0"/>
            <a:endParaRPr lang="en-US" dirty="0"/>
          </a:p>
        </p:txBody>
      </p:sp>
      <p:sp>
        <p:nvSpPr>
          <p:cNvPr id="195" name="Text Placeholder 28"/>
          <p:cNvSpPr>
            <a:spLocks noGrp="1"/>
          </p:cNvSpPr>
          <p:nvPr>
            <p:ph type="body" sz="quarter" idx="49" hasCustomPrompt="1"/>
          </p:nvPr>
        </p:nvSpPr>
        <p:spPr>
          <a:xfrm>
            <a:off x="4956301" y="2241550"/>
            <a:ext cx="1395984" cy="177800"/>
          </a:xfrm>
          <a:prstGeom prst="rect">
            <a:avLst/>
          </a:prstGeom>
        </p:spPr>
        <p:txBody>
          <a:bodyPr lIns="0" tIns="0" rIns="0" bIns="0" anchor="b" anchorCtr="0">
            <a:noAutofit/>
          </a:bodyPr>
          <a:lstStyle>
            <a:lvl1pPr marL="0" indent="0">
              <a:buNone/>
              <a:defRPr sz="700"/>
            </a:lvl1pPr>
          </a:lstStyle>
          <a:p>
            <a:pPr lvl="0"/>
            <a:r>
              <a:rPr lang="en-US" dirty="0"/>
              <a:t>Click to add office location</a:t>
            </a:r>
          </a:p>
        </p:txBody>
      </p:sp>
      <p:cxnSp>
        <p:nvCxnSpPr>
          <p:cNvPr id="173" name="Line 29"/>
          <p:cNvCxnSpPr/>
          <p:nvPr userDrawn="1"/>
        </p:nvCxnSpPr>
        <p:spPr>
          <a:xfrm>
            <a:off x="4956302" y="2446655"/>
            <a:ext cx="1395984"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75" name="Text Placeholder 30"/>
          <p:cNvSpPr>
            <a:spLocks noGrp="1"/>
          </p:cNvSpPr>
          <p:nvPr>
            <p:ph type="body" sz="quarter" idx="50" hasCustomPrompt="1"/>
          </p:nvPr>
        </p:nvSpPr>
        <p:spPr>
          <a:xfrm>
            <a:off x="4956302" y="2457450"/>
            <a:ext cx="1395984" cy="2095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176" name="Text Placeholder 31"/>
          <p:cNvSpPr>
            <a:spLocks noGrp="1"/>
          </p:cNvSpPr>
          <p:nvPr>
            <p:ph type="body" sz="quarter" idx="51" hasCustomPrompt="1"/>
          </p:nvPr>
        </p:nvSpPr>
        <p:spPr>
          <a:xfrm>
            <a:off x="4956302" y="2667000"/>
            <a:ext cx="1395984" cy="209550"/>
          </a:xfrm>
          <a:prstGeom prst="rect">
            <a:avLst/>
          </a:prstGeom>
        </p:spPr>
        <p:txBody>
          <a:bodyPr lIns="0" tIns="0" rIns="0" bIns="0" anchor="b" anchorCtr="0">
            <a:noAutofit/>
          </a:bodyPr>
          <a:lstStyle>
            <a:lvl1pPr marL="0" indent="0">
              <a:buNone/>
              <a:defRPr sz="700"/>
            </a:lvl1pPr>
          </a:lstStyle>
          <a:p>
            <a:pPr lvl="0"/>
            <a:r>
              <a:rPr lang="en-US" dirty="0"/>
              <a:t>Click to add email address</a:t>
            </a:r>
          </a:p>
        </p:txBody>
      </p:sp>
      <p:cxnSp>
        <p:nvCxnSpPr>
          <p:cNvPr id="206" name="Line 32"/>
          <p:cNvCxnSpPr/>
          <p:nvPr userDrawn="1"/>
        </p:nvCxnSpPr>
        <p:spPr>
          <a:xfrm>
            <a:off x="4956302" y="2908300"/>
            <a:ext cx="1395984"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207" name="Text Placeholder 33"/>
          <p:cNvSpPr>
            <a:spLocks noGrp="1"/>
          </p:cNvSpPr>
          <p:nvPr>
            <p:ph type="body" sz="quarter" idx="52" hasCustomPrompt="1"/>
          </p:nvPr>
        </p:nvSpPr>
        <p:spPr>
          <a:xfrm>
            <a:off x="4956302" y="2940050"/>
            <a:ext cx="1395984"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a:p>
            <a:pPr lvl="0"/>
            <a:endParaRPr lang="en-US" dirty="0"/>
          </a:p>
        </p:txBody>
      </p:sp>
      <p:sp>
        <p:nvSpPr>
          <p:cNvPr id="179" name="Text Placeholder 34"/>
          <p:cNvSpPr>
            <a:spLocks noGrp="1"/>
          </p:cNvSpPr>
          <p:nvPr>
            <p:ph type="body" sz="quarter" idx="54" hasCustomPrompt="1"/>
          </p:nvPr>
        </p:nvSpPr>
        <p:spPr>
          <a:xfrm>
            <a:off x="6441186" y="1409700"/>
            <a:ext cx="1395984"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196" name="Text Placeholder 35"/>
          <p:cNvSpPr>
            <a:spLocks noGrp="1"/>
          </p:cNvSpPr>
          <p:nvPr>
            <p:ph type="body" sz="quarter" idx="55" hasCustomPrompt="1"/>
          </p:nvPr>
        </p:nvSpPr>
        <p:spPr>
          <a:xfrm>
            <a:off x="6441186" y="1727200"/>
            <a:ext cx="1395984" cy="5016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800"/>
            </a:lvl1pPr>
          </a:lstStyle>
          <a:p>
            <a:pPr lvl="0"/>
            <a:r>
              <a:rPr lang="en-US" dirty="0"/>
              <a:t>Click to add official title</a:t>
            </a:r>
          </a:p>
          <a:p>
            <a:pPr lvl="0"/>
            <a:endParaRPr lang="en-US" dirty="0"/>
          </a:p>
        </p:txBody>
      </p:sp>
      <p:sp>
        <p:nvSpPr>
          <p:cNvPr id="197" name="Text Placeholder 36"/>
          <p:cNvSpPr>
            <a:spLocks noGrp="1"/>
          </p:cNvSpPr>
          <p:nvPr>
            <p:ph type="body" sz="quarter" idx="57" hasCustomPrompt="1"/>
          </p:nvPr>
        </p:nvSpPr>
        <p:spPr>
          <a:xfrm>
            <a:off x="6441185" y="2241550"/>
            <a:ext cx="1395984" cy="177800"/>
          </a:xfrm>
          <a:prstGeom prst="rect">
            <a:avLst/>
          </a:prstGeom>
        </p:spPr>
        <p:txBody>
          <a:bodyPr lIns="0" tIns="0" rIns="0" bIns="0" anchor="b" anchorCtr="0">
            <a:noAutofit/>
          </a:bodyPr>
          <a:lstStyle>
            <a:lvl1pPr marL="0" indent="0">
              <a:buNone/>
              <a:defRPr sz="700"/>
            </a:lvl1pPr>
          </a:lstStyle>
          <a:p>
            <a:pPr lvl="0"/>
            <a:r>
              <a:rPr lang="en-US" dirty="0"/>
              <a:t>Click to add office location</a:t>
            </a:r>
          </a:p>
        </p:txBody>
      </p:sp>
      <p:cxnSp>
        <p:nvCxnSpPr>
          <p:cNvPr id="178" name="Line 37"/>
          <p:cNvCxnSpPr/>
          <p:nvPr userDrawn="1"/>
        </p:nvCxnSpPr>
        <p:spPr>
          <a:xfrm>
            <a:off x="6441186" y="2446655"/>
            <a:ext cx="1395984"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0" name="Text Placeholder 38"/>
          <p:cNvSpPr>
            <a:spLocks noGrp="1"/>
          </p:cNvSpPr>
          <p:nvPr>
            <p:ph type="body" sz="quarter" idx="58" hasCustomPrompt="1"/>
          </p:nvPr>
        </p:nvSpPr>
        <p:spPr>
          <a:xfrm>
            <a:off x="6441186" y="2457450"/>
            <a:ext cx="1395984" cy="2095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181" name="Text Placeholder 39"/>
          <p:cNvSpPr>
            <a:spLocks noGrp="1"/>
          </p:cNvSpPr>
          <p:nvPr>
            <p:ph type="body" sz="quarter" idx="59" hasCustomPrompt="1"/>
          </p:nvPr>
        </p:nvSpPr>
        <p:spPr>
          <a:xfrm>
            <a:off x="6441186" y="2667000"/>
            <a:ext cx="1395984" cy="209550"/>
          </a:xfrm>
          <a:prstGeom prst="rect">
            <a:avLst/>
          </a:prstGeom>
        </p:spPr>
        <p:txBody>
          <a:bodyPr lIns="0" tIns="0" rIns="0" bIns="0" anchor="b" anchorCtr="0">
            <a:noAutofit/>
          </a:bodyPr>
          <a:lstStyle>
            <a:lvl1pPr marL="0" indent="0">
              <a:buNone/>
              <a:defRPr sz="700"/>
            </a:lvl1pPr>
          </a:lstStyle>
          <a:p>
            <a:pPr lvl="0"/>
            <a:r>
              <a:rPr lang="en-US" dirty="0"/>
              <a:t>Click to add email address</a:t>
            </a:r>
          </a:p>
        </p:txBody>
      </p:sp>
      <p:cxnSp>
        <p:nvCxnSpPr>
          <p:cNvPr id="208" name="Line 40"/>
          <p:cNvCxnSpPr/>
          <p:nvPr userDrawn="1"/>
        </p:nvCxnSpPr>
        <p:spPr>
          <a:xfrm>
            <a:off x="6441186" y="2908300"/>
            <a:ext cx="1395984"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209" name="Text Placeholder 41"/>
          <p:cNvSpPr>
            <a:spLocks noGrp="1"/>
          </p:cNvSpPr>
          <p:nvPr>
            <p:ph type="body" sz="quarter" idx="60" hasCustomPrompt="1"/>
          </p:nvPr>
        </p:nvSpPr>
        <p:spPr>
          <a:xfrm>
            <a:off x="6441186" y="2940050"/>
            <a:ext cx="1395984"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a:p>
            <a:pPr lvl="0"/>
            <a:endParaRPr lang="en-US" dirty="0"/>
          </a:p>
        </p:txBody>
      </p:sp>
      <p:sp>
        <p:nvSpPr>
          <p:cNvPr id="184" name="Text Placeholder 42"/>
          <p:cNvSpPr>
            <a:spLocks noGrp="1"/>
          </p:cNvSpPr>
          <p:nvPr>
            <p:ph type="body" sz="quarter" idx="62" hasCustomPrompt="1"/>
          </p:nvPr>
        </p:nvSpPr>
        <p:spPr>
          <a:xfrm>
            <a:off x="7925816" y="1409700"/>
            <a:ext cx="1395984"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198" name="Text Placeholder 43"/>
          <p:cNvSpPr>
            <a:spLocks noGrp="1"/>
          </p:cNvSpPr>
          <p:nvPr>
            <p:ph type="body" sz="quarter" idx="63" hasCustomPrompt="1"/>
          </p:nvPr>
        </p:nvSpPr>
        <p:spPr>
          <a:xfrm>
            <a:off x="7925816" y="1727199"/>
            <a:ext cx="1395984" cy="5016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800"/>
            </a:lvl1pPr>
          </a:lstStyle>
          <a:p>
            <a:pPr lvl="0"/>
            <a:r>
              <a:rPr lang="en-US" dirty="0"/>
              <a:t>Click to add official title</a:t>
            </a:r>
          </a:p>
          <a:p>
            <a:pPr lvl="0"/>
            <a:endParaRPr lang="en-US" dirty="0"/>
          </a:p>
        </p:txBody>
      </p:sp>
      <p:sp>
        <p:nvSpPr>
          <p:cNvPr id="199" name="Text Placeholder 44"/>
          <p:cNvSpPr>
            <a:spLocks noGrp="1"/>
          </p:cNvSpPr>
          <p:nvPr>
            <p:ph type="body" sz="quarter" idx="65" hasCustomPrompt="1"/>
          </p:nvPr>
        </p:nvSpPr>
        <p:spPr>
          <a:xfrm>
            <a:off x="7925816" y="2241550"/>
            <a:ext cx="1395984" cy="177800"/>
          </a:xfrm>
          <a:prstGeom prst="rect">
            <a:avLst/>
          </a:prstGeom>
        </p:spPr>
        <p:txBody>
          <a:bodyPr lIns="0" tIns="0" rIns="0" bIns="0" anchor="b" anchorCtr="0">
            <a:noAutofit/>
          </a:bodyPr>
          <a:lstStyle>
            <a:lvl1pPr marL="0" indent="0">
              <a:buNone/>
              <a:defRPr sz="700"/>
            </a:lvl1pPr>
          </a:lstStyle>
          <a:p>
            <a:pPr lvl="0"/>
            <a:r>
              <a:rPr lang="en-US" dirty="0"/>
              <a:t>Click to add office location</a:t>
            </a:r>
          </a:p>
        </p:txBody>
      </p:sp>
      <p:cxnSp>
        <p:nvCxnSpPr>
          <p:cNvPr id="183" name="Line 45"/>
          <p:cNvCxnSpPr/>
          <p:nvPr userDrawn="1"/>
        </p:nvCxnSpPr>
        <p:spPr>
          <a:xfrm>
            <a:off x="7930896" y="2446655"/>
            <a:ext cx="1395984"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5" name="Text Placeholder 46"/>
          <p:cNvSpPr>
            <a:spLocks noGrp="1"/>
          </p:cNvSpPr>
          <p:nvPr>
            <p:ph type="body" sz="quarter" idx="66" hasCustomPrompt="1"/>
          </p:nvPr>
        </p:nvSpPr>
        <p:spPr>
          <a:xfrm>
            <a:off x="7925816" y="2457450"/>
            <a:ext cx="1395984" cy="2095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186" name="Text Placeholder 47"/>
          <p:cNvSpPr>
            <a:spLocks noGrp="1"/>
          </p:cNvSpPr>
          <p:nvPr>
            <p:ph type="body" sz="quarter" idx="67" hasCustomPrompt="1"/>
          </p:nvPr>
        </p:nvSpPr>
        <p:spPr>
          <a:xfrm>
            <a:off x="7925816" y="2667000"/>
            <a:ext cx="1395984" cy="209550"/>
          </a:xfrm>
          <a:prstGeom prst="rect">
            <a:avLst/>
          </a:prstGeom>
        </p:spPr>
        <p:txBody>
          <a:bodyPr lIns="0" tIns="0" rIns="0" bIns="0" anchor="b" anchorCtr="0">
            <a:noAutofit/>
          </a:bodyPr>
          <a:lstStyle>
            <a:lvl1pPr marL="0" indent="0">
              <a:buNone/>
              <a:defRPr sz="700"/>
            </a:lvl1pPr>
          </a:lstStyle>
          <a:p>
            <a:pPr lvl="0"/>
            <a:r>
              <a:rPr lang="en-US" dirty="0"/>
              <a:t>Click to add email address</a:t>
            </a:r>
          </a:p>
        </p:txBody>
      </p:sp>
      <p:cxnSp>
        <p:nvCxnSpPr>
          <p:cNvPr id="210" name="Line 48"/>
          <p:cNvCxnSpPr/>
          <p:nvPr userDrawn="1"/>
        </p:nvCxnSpPr>
        <p:spPr>
          <a:xfrm>
            <a:off x="7925816" y="2908300"/>
            <a:ext cx="1395984"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211" name="Text Placeholder 49"/>
          <p:cNvSpPr>
            <a:spLocks noGrp="1"/>
          </p:cNvSpPr>
          <p:nvPr>
            <p:ph type="body" sz="quarter" idx="68" hasCustomPrompt="1"/>
          </p:nvPr>
        </p:nvSpPr>
        <p:spPr>
          <a:xfrm>
            <a:off x="7925816" y="2940050"/>
            <a:ext cx="1395984"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a:p>
            <a:pPr lvl="0"/>
            <a:endParaRPr lang="en-US" dirty="0"/>
          </a:p>
        </p:txBody>
      </p:sp>
      <p:sp>
        <p:nvSpPr>
          <p:cNvPr id="68" name="Footer Placeholder 50"/>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61" name="Slide Number Placeholder 51"/>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30400632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am Grid">
    <p:spTree>
      <p:nvGrpSpPr>
        <p:cNvPr id="1" name=""/>
        <p:cNvGrpSpPr/>
        <p:nvPr/>
      </p:nvGrpSpPr>
      <p:grpSpPr>
        <a:xfrm>
          <a:off x="0" y="0"/>
          <a:ext cx="0" cy="0"/>
          <a:chOff x="0" y="0"/>
          <a:chExt cx="0" cy="0"/>
        </a:xfrm>
      </p:grpSpPr>
      <p:sp>
        <p:nvSpPr>
          <p:cNvPr id="102"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34" name="Text Placeholder 2"/>
          <p:cNvSpPr>
            <a:spLocks noGrp="1"/>
          </p:cNvSpPr>
          <p:nvPr>
            <p:ph type="body" sz="quarter" idx="29" hasCustomPrompt="1"/>
          </p:nvPr>
        </p:nvSpPr>
        <p:spPr>
          <a:xfrm>
            <a:off x="501650" y="1409700"/>
            <a:ext cx="673100" cy="939800"/>
          </a:xfrm>
          <a:prstGeom prst="rect">
            <a:avLst/>
          </a:prstGeom>
        </p:spPr>
        <p:txBody>
          <a:bodyPr/>
          <a:lstStyle>
            <a:lvl1pPr marL="370494" indent="0">
              <a:buNone/>
              <a:defRPr sz="700"/>
            </a:lvl1pPr>
          </a:lstStyle>
          <a:p>
            <a:r>
              <a:rPr lang="en-US" dirty="0"/>
              <a:t>Picture</a:t>
            </a:r>
          </a:p>
        </p:txBody>
      </p:sp>
      <p:sp>
        <p:nvSpPr>
          <p:cNvPr id="42" name="Text Placeholder 3"/>
          <p:cNvSpPr>
            <a:spLocks noGrp="1"/>
          </p:cNvSpPr>
          <p:nvPr>
            <p:ph type="body" sz="quarter" idx="15" hasCustomPrompt="1"/>
          </p:nvPr>
        </p:nvSpPr>
        <p:spPr>
          <a:xfrm>
            <a:off x="1263650" y="1409700"/>
            <a:ext cx="1376363" cy="254000"/>
          </a:xfrm>
          <a:prstGeom prst="rect">
            <a:avLst/>
          </a:prstGeom>
        </p:spPr>
        <p:txBody>
          <a:bodyPr lIns="0" tIns="0" rIns="0" bIns="0" anchor="t" anchorCtr="0">
            <a:noAutofit/>
          </a:bodyPr>
          <a:lstStyle>
            <a:lvl1pPr marL="0" indent="0">
              <a:buNone/>
              <a:defRPr sz="1100">
                <a:solidFill>
                  <a:srgbClr val="003763"/>
                </a:solidFill>
              </a:defRPr>
            </a:lvl1pPr>
          </a:lstStyle>
          <a:p>
            <a:pPr lvl="0"/>
            <a:r>
              <a:rPr lang="en-US" sz="1300" dirty="0"/>
              <a:t>Click to add name</a:t>
            </a:r>
            <a:endParaRPr lang="en-US" dirty="0"/>
          </a:p>
        </p:txBody>
      </p:sp>
      <p:sp>
        <p:nvSpPr>
          <p:cNvPr id="44" name="Text Placeholder 4"/>
          <p:cNvSpPr>
            <a:spLocks noGrp="1"/>
          </p:cNvSpPr>
          <p:nvPr>
            <p:ph type="body" sz="quarter" idx="16" hasCustomPrompt="1"/>
          </p:nvPr>
        </p:nvSpPr>
        <p:spPr>
          <a:xfrm>
            <a:off x="1263650" y="1663700"/>
            <a:ext cx="1376363" cy="342900"/>
          </a:xfrm>
          <a:prstGeom prst="rect">
            <a:avLst/>
          </a:prstGeom>
        </p:spPr>
        <p:txBody>
          <a:bodyPr lIns="0" tIns="0" rIns="0" bIns="0">
            <a:noAutofit/>
          </a:bodyPr>
          <a:lstStyle>
            <a:lvl1pPr marL="0" indent="0">
              <a:buNone/>
              <a:defRPr sz="800"/>
            </a:lvl1pPr>
          </a:lstStyle>
          <a:p>
            <a:pPr lvl="0"/>
            <a:r>
              <a:rPr lang="en-US" dirty="0"/>
              <a:t>Click to add official title</a:t>
            </a:r>
          </a:p>
        </p:txBody>
      </p:sp>
      <p:sp>
        <p:nvSpPr>
          <p:cNvPr id="50" name="Text Placeholder 5"/>
          <p:cNvSpPr>
            <a:spLocks noGrp="1"/>
          </p:cNvSpPr>
          <p:nvPr>
            <p:ph type="body" sz="quarter" idx="21" hasCustomPrompt="1"/>
          </p:nvPr>
        </p:nvSpPr>
        <p:spPr>
          <a:xfrm>
            <a:off x="1263650" y="2006600"/>
            <a:ext cx="1376363" cy="222250"/>
          </a:xfrm>
          <a:prstGeom prst="rect">
            <a:avLst/>
          </a:prstGeom>
        </p:spPr>
        <p:txBody>
          <a:bodyPr lIns="0" tIns="0" rIns="0" bIns="0" anchor="b" anchorCtr="0">
            <a:noAutofit/>
          </a:bodyPr>
          <a:lstStyle>
            <a:lvl1pPr marL="0" indent="0">
              <a:buNone/>
              <a:defRPr sz="700"/>
            </a:lvl1pPr>
          </a:lstStyle>
          <a:p>
            <a:pPr lvl="0"/>
            <a:r>
              <a:rPr lang="en-US" dirty="0"/>
              <a:t>Click to add office location</a:t>
            </a:r>
          </a:p>
        </p:txBody>
      </p:sp>
      <p:sp>
        <p:nvSpPr>
          <p:cNvPr id="96" name="Text Placeholder 6"/>
          <p:cNvSpPr>
            <a:spLocks noGrp="1"/>
          </p:cNvSpPr>
          <p:nvPr>
            <p:ph type="body" sz="quarter" idx="50" hasCustomPrompt="1"/>
          </p:nvPr>
        </p:nvSpPr>
        <p:spPr>
          <a:xfrm>
            <a:off x="1263650" y="2228850"/>
            <a:ext cx="1376363" cy="2222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56" name="Text Placeholder 7"/>
          <p:cNvSpPr>
            <a:spLocks noGrp="1"/>
          </p:cNvSpPr>
          <p:nvPr>
            <p:ph type="body" sz="quarter" idx="23" hasCustomPrompt="1"/>
          </p:nvPr>
        </p:nvSpPr>
        <p:spPr>
          <a:xfrm>
            <a:off x="501650" y="2451100"/>
            <a:ext cx="2138363" cy="222250"/>
          </a:xfrm>
          <a:prstGeom prst="rect">
            <a:avLst/>
          </a:prstGeom>
        </p:spPr>
        <p:txBody>
          <a:bodyPr lIns="0" tIns="0" rIns="0" bIns="0" anchor="b" anchorCtr="0">
            <a:noAutofit/>
          </a:bodyPr>
          <a:lstStyle>
            <a:lvl1pPr marL="0" indent="0">
              <a:buNone/>
              <a:defRPr sz="700"/>
            </a:lvl1pPr>
          </a:lstStyle>
          <a:p>
            <a:pPr lvl="0"/>
            <a:r>
              <a:rPr lang="en-US" dirty="0"/>
              <a:t>Click to add email address</a:t>
            </a:r>
          </a:p>
        </p:txBody>
      </p:sp>
      <p:sp>
        <p:nvSpPr>
          <p:cNvPr id="481" name="Text Placeholder 8"/>
          <p:cNvSpPr>
            <a:spLocks noGrp="1"/>
          </p:cNvSpPr>
          <p:nvPr>
            <p:ph type="body" sz="quarter" idx="56" hasCustomPrompt="1"/>
          </p:nvPr>
        </p:nvSpPr>
        <p:spPr>
          <a:xfrm>
            <a:off x="501650" y="2762250"/>
            <a:ext cx="673100" cy="939800"/>
          </a:xfrm>
          <a:prstGeom prst="rect">
            <a:avLst/>
          </a:prstGeom>
        </p:spPr>
        <p:txBody>
          <a:bodyPr/>
          <a:lstStyle>
            <a:lvl1pPr marL="370494" indent="0">
              <a:buNone/>
              <a:defRPr sz="700"/>
            </a:lvl1pPr>
          </a:lstStyle>
          <a:p>
            <a:r>
              <a:rPr lang="en-US" dirty="0"/>
              <a:t>Picture</a:t>
            </a:r>
          </a:p>
        </p:txBody>
      </p:sp>
      <p:sp>
        <p:nvSpPr>
          <p:cNvPr id="476" name="Text Placeholder 9"/>
          <p:cNvSpPr>
            <a:spLocks noGrp="1"/>
          </p:cNvSpPr>
          <p:nvPr>
            <p:ph type="body" sz="quarter" idx="51" hasCustomPrompt="1"/>
          </p:nvPr>
        </p:nvSpPr>
        <p:spPr>
          <a:xfrm>
            <a:off x="1263650" y="2762250"/>
            <a:ext cx="1376363" cy="254000"/>
          </a:xfrm>
          <a:prstGeom prst="rect">
            <a:avLst/>
          </a:prstGeom>
        </p:spPr>
        <p:txBody>
          <a:bodyPr lIns="0" tIns="0" rIns="0" bIns="0" anchor="t" anchorCtr="0">
            <a:noAutofit/>
          </a:bodyPr>
          <a:lstStyle>
            <a:lvl1pPr marL="0" indent="0">
              <a:buNone/>
              <a:defRPr sz="1100">
                <a:solidFill>
                  <a:srgbClr val="003763"/>
                </a:solidFill>
              </a:defRPr>
            </a:lvl1pPr>
          </a:lstStyle>
          <a:p>
            <a:pPr lvl="0"/>
            <a:r>
              <a:rPr lang="en-US" sz="1300" dirty="0"/>
              <a:t>Click to add name</a:t>
            </a:r>
            <a:endParaRPr lang="en-US" dirty="0"/>
          </a:p>
        </p:txBody>
      </p:sp>
      <p:sp>
        <p:nvSpPr>
          <p:cNvPr id="477" name="Text Placeholder 10"/>
          <p:cNvSpPr>
            <a:spLocks noGrp="1"/>
          </p:cNvSpPr>
          <p:nvPr>
            <p:ph type="body" sz="quarter" idx="52" hasCustomPrompt="1"/>
          </p:nvPr>
        </p:nvSpPr>
        <p:spPr>
          <a:xfrm>
            <a:off x="1263650" y="3016250"/>
            <a:ext cx="1376363" cy="342900"/>
          </a:xfrm>
          <a:prstGeom prst="rect">
            <a:avLst/>
          </a:prstGeom>
        </p:spPr>
        <p:txBody>
          <a:bodyPr lIns="0" tIns="0" rIns="0" bIns="0">
            <a:noAutofit/>
          </a:bodyPr>
          <a:lstStyle>
            <a:lvl1pPr marL="0" indent="0">
              <a:buNone/>
              <a:defRPr sz="800"/>
            </a:lvl1pPr>
          </a:lstStyle>
          <a:p>
            <a:pPr lvl="0"/>
            <a:r>
              <a:rPr lang="en-US" dirty="0"/>
              <a:t>Click to add official title</a:t>
            </a:r>
          </a:p>
        </p:txBody>
      </p:sp>
      <p:sp>
        <p:nvSpPr>
          <p:cNvPr id="479" name="Text Placeholder 11"/>
          <p:cNvSpPr>
            <a:spLocks noGrp="1"/>
          </p:cNvSpPr>
          <p:nvPr>
            <p:ph type="body" sz="quarter" idx="54" hasCustomPrompt="1"/>
          </p:nvPr>
        </p:nvSpPr>
        <p:spPr>
          <a:xfrm>
            <a:off x="1263650" y="3359150"/>
            <a:ext cx="1376363" cy="2222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office location</a:t>
            </a:r>
          </a:p>
        </p:txBody>
      </p:sp>
      <p:sp>
        <p:nvSpPr>
          <p:cNvPr id="482" name="Text Placeholder 12"/>
          <p:cNvSpPr>
            <a:spLocks noGrp="1"/>
          </p:cNvSpPr>
          <p:nvPr>
            <p:ph type="body" sz="quarter" idx="57" hasCustomPrompt="1"/>
          </p:nvPr>
        </p:nvSpPr>
        <p:spPr>
          <a:xfrm>
            <a:off x="1263650" y="3581400"/>
            <a:ext cx="1376363" cy="2222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480" name="Text Placeholder 13"/>
          <p:cNvSpPr>
            <a:spLocks noGrp="1"/>
          </p:cNvSpPr>
          <p:nvPr>
            <p:ph type="body" sz="quarter" idx="55" hasCustomPrompt="1"/>
          </p:nvPr>
        </p:nvSpPr>
        <p:spPr>
          <a:xfrm>
            <a:off x="501650" y="3803650"/>
            <a:ext cx="2138363" cy="222250"/>
          </a:xfrm>
          <a:prstGeom prst="rect">
            <a:avLst/>
          </a:prstGeom>
        </p:spPr>
        <p:txBody>
          <a:bodyPr lIns="0" tIns="0" rIns="0" bIns="0" anchor="b" anchorCtr="0">
            <a:noAutofit/>
          </a:bodyPr>
          <a:lstStyle>
            <a:lvl1pPr marL="0" indent="0">
              <a:buNone/>
              <a:defRPr sz="700"/>
            </a:lvl1pPr>
          </a:lstStyle>
          <a:p>
            <a:pPr lvl="0"/>
            <a:r>
              <a:rPr lang="en-US" dirty="0"/>
              <a:t>Click to add email address</a:t>
            </a:r>
          </a:p>
        </p:txBody>
      </p:sp>
      <p:sp>
        <p:nvSpPr>
          <p:cNvPr id="489" name="Text Placeholder 14"/>
          <p:cNvSpPr>
            <a:spLocks noGrp="1"/>
          </p:cNvSpPr>
          <p:nvPr>
            <p:ph type="body" sz="quarter" idx="63" hasCustomPrompt="1"/>
          </p:nvPr>
        </p:nvSpPr>
        <p:spPr>
          <a:xfrm>
            <a:off x="501650" y="4114800"/>
            <a:ext cx="673100" cy="939800"/>
          </a:xfrm>
          <a:prstGeom prst="rect">
            <a:avLst/>
          </a:prstGeom>
        </p:spPr>
        <p:txBody>
          <a:bodyPr/>
          <a:lstStyle>
            <a:lvl1pPr marL="370494" indent="0">
              <a:buNone/>
              <a:defRPr sz="700"/>
            </a:lvl1pPr>
          </a:lstStyle>
          <a:p>
            <a:r>
              <a:rPr lang="en-US" dirty="0"/>
              <a:t>Picture</a:t>
            </a:r>
          </a:p>
        </p:txBody>
      </p:sp>
      <p:sp>
        <p:nvSpPr>
          <p:cNvPr id="484" name="Text Placeholder 15"/>
          <p:cNvSpPr>
            <a:spLocks noGrp="1"/>
          </p:cNvSpPr>
          <p:nvPr>
            <p:ph type="body" sz="quarter" idx="58" hasCustomPrompt="1"/>
          </p:nvPr>
        </p:nvSpPr>
        <p:spPr>
          <a:xfrm>
            <a:off x="1263650" y="4114800"/>
            <a:ext cx="1376363" cy="254000"/>
          </a:xfrm>
          <a:prstGeom prst="rect">
            <a:avLst/>
          </a:prstGeom>
        </p:spPr>
        <p:txBody>
          <a:bodyPr lIns="0" tIns="0" rIns="0" bIns="0" anchor="t" anchorCtr="0">
            <a:noAutofit/>
          </a:bodyPr>
          <a:lstStyle>
            <a:lvl1pPr marL="0" indent="0">
              <a:buNone/>
              <a:defRPr sz="1100">
                <a:solidFill>
                  <a:srgbClr val="003763"/>
                </a:solidFill>
              </a:defRPr>
            </a:lvl1pPr>
          </a:lstStyle>
          <a:p>
            <a:pPr lvl="0"/>
            <a:r>
              <a:rPr lang="en-US" sz="1300" dirty="0"/>
              <a:t>Click to add name</a:t>
            </a:r>
            <a:endParaRPr lang="en-US" dirty="0"/>
          </a:p>
        </p:txBody>
      </p:sp>
      <p:sp>
        <p:nvSpPr>
          <p:cNvPr id="485" name="Text Placeholder 16"/>
          <p:cNvSpPr>
            <a:spLocks noGrp="1"/>
          </p:cNvSpPr>
          <p:nvPr>
            <p:ph type="body" sz="quarter" idx="59" hasCustomPrompt="1"/>
          </p:nvPr>
        </p:nvSpPr>
        <p:spPr>
          <a:xfrm>
            <a:off x="1263650" y="4368800"/>
            <a:ext cx="1376363" cy="342900"/>
          </a:xfrm>
          <a:prstGeom prst="rect">
            <a:avLst/>
          </a:prstGeom>
        </p:spPr>
        <p:txBody>
          <a:bodyPr lIns="0" tIns="0" rIns="0" bIns="0">
            <a:noAutofit/>
          </a:bodyPr>
          <a:lstStyle>
            <a:lvl1pPr marL="0" indent="0">
              <a:buNone/>
              <a:defRPr sz="800"/>
            </a:lvl1pPr>
          </a:lstStyle>
          <a:p>
            <a:pPr lvl="0"/>
            <a:r>
              <a:rPr lang="en-US" dirty="0"/>
              <a:t>Click to add official title</a:t>
            </a:r>
          </a:p>
        </p:txBody>
      </p:sp>
      <p:sp>
        <p:nvSpPr>
          <p:cNvPr id="487" name="Text Placeholder 17"/>
          <p:cNvSpPr>
            <a:spLocks noGrp="1"/>
          </p:cNvSpPr>
          <p:nvPr>
            <p:ph type="body" sz="quarter" idx="61" hasCustomPrompt="1"/>
          </p:nvPr>
        </p:nvSpPr>
        <p:spPr>
          <a:xfrm>
            <a:off x="1263650" y="4711700"/>
            <a:ext cx="1376363" cy="2222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office location</a:t>
            </a:r>
          </a:p>
        </p:txBody>
      </p:sp>
      <p:sp>
        <p:nvSpPr>
          <p:cNvPr id="490" name="Text Placeholder 18"/>
          <p:cNvSpPr>
            <a:spLocks noGrp="1"/>
          </p:cNvSpPr>
          <p:nvPr>
            <p:ph type="body" sz="quarter" idx="64" hasCustomPrompt="1"/>
          </p:nvPr>
        </p:nvSpPr>
        <p:spPr>
          <a:xfrm>
            <a:off x="1263650" y="4933950"/>
            <a:ext cx="1376363" cy="2222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488" name="Text Placeholder 19"/>
          <p:cNvSpPr>
            <a:spLocks noGrp="1"/>
          </p:cNvSpPr>
          <p:nvPr>
            <p:ph type="body" sz="quarter" idx="62" hasCustomPrompt="1"/>
          </p:nvPr>
        </p:nvSpPr>
        <p:spPr>
          <a:xfrm>
            <a:off x="501650" y="5156200"/>
            <a:ext cx="2138363" cy="222250"/>
          </a:xfrm>
          <a:prstGeom prst="rect">
            <a:avLst/>
          </a:prstGeom>
        </p:spPr>
        <p:txBody>
          <a:bodyPr lIns="0" tIns="0" rIns="0" bIns="0" anchor="b" anchorCtr="0">
            <a:noAutofit/>
          </a:bodyPr>
          <a:lstStyle>
            <a:lvl1pPr marL="0" indent="0">
              <a:buNone/>
              <a:defRPr sz="700"/>
            </a:lvl1pPr>
          </a:lstStyle>
          <a:p>
            <a:pPr lvl="0"/>
            <a:r>
              <a:rPr lang="en-US" dirty="0"/>
              <a:t>Click to add email address</a:t>
            </a:r>
          </a:p>
        </p:txBody>
      </p:sp>
      <p:sp>
        <p:nvSpPr>
          <p:cNvPr id="497" name="Text Placeholder 20"/>
          <p:cNvSpPr>
            <a:spLocks noGrp="1"/>
          </p:cNvSpPr>
          <p:nvPr>
            <p:ph type="body" sz="quarter" idx="70" hasCustomPrompt="1"/>
          </p:nvPr>
        </p:nvSpPr>
        <p:spPr>
          <a:xfrm>
            <a:off x="501650" y="5467350"/>
            <a:ext cx="673100" cy="939800"/>
          </a:xfrm>
          <a:prstGeom prst="rect">
            <a:avLst/>
          </a:prstGeom>
        </p:spPr>
        <p:txBody>
          <a:bodyPr/>
          <a:lstStyle>
            <a:lvl1pPr marL="370494" indent="0">
              <a:buNone/>
              <a:defRPr sz="700"/>
            </a:lvl1pPr>
          </a:lstStyle>
          <a:p>
            <a:r>
              <a:rPr lang="en-US" dirty="0"/>
              <a:t>Picture</a:t>
            </a:r>
          </a:p>
        </p:txBody>
      </p:sp>
      <p:sp>
        <p:nvSpPr>
          <p:cNvPr id="492" name="Text Placeholder 21"/>
          <p:cNvSpPr>
            <a:spLocks noGrp="1"/>
          </p:cNvSpPr>
          <p:nvPr>
            <p:ph type="body" sz="quarter" idx="65" hasCustomPrompt="1"/>
          </p:nvPr>
        </p:nvSpPr>
        <p:spPr>
          <a:xfrm>
            <a:off x="1263650" y="5467350"/>
            <a:ext cx="1376363" cy="254000"/>
          </a:xfrm>
          <a:prstGeom prst="rect">
            <a:avLst/>
          </a:prstGeom>
        </p:spPr>
        <p:txBody>
          <a:bodyPr lIns="0" tIns="0" rIns="0" bIns="0" anchor="t" anchorCtr="0">
            <a:noAutofit/>
          </a:bodyPr>
          <a:lstStyle>
            <a:lvl1pPr marL="0" indent="0">
              <a:buNone/>
              <a:defRPr sz="1100">
                <a:solidFill>
                  <a:srgbClr val="003763"/>
                </a:solidFill>
              </a:defRPr>
            </a:lvl1pPr>
          </a:lstStyle>
          <a:p>
            <a:pPr lvl="0"/>
            <a:r>
              <a:rPr lang="en-US" sz="1300" dirty="0"/>
              <a:t>Click to add name</a:t>
            </a:r>
            <a:endParaRPr lang="en-US" dirty="0"/>
          </a:p>
        </p:txBody>
      </p:sp>
      <p:sp>
        <p:nvSpPr>
          <p:cNvPr id="493" name="Text Placeholder 22"/>
          <p:cNvSpPr>
            <a:spLocks noGrp="1"/>
          </p:cNvSpPr>
          <p:nvPr>
            <p:ph type="body" sz="quarter" idx="66" hasCustomPrompt="1"/>
          </p:nvPr>
        </p:nvSpPr>
        <p:spPr>
          <a:xfrm>
            <a:off x="1263650" y="5721350"/>
            <a:ext cx="1376363" cy="342900"/>
          </a:xfrm>
          <a:prstGeom prst="rect">
            <a:avLst/>
          </a:prstGeom>
        </p:spPr>
        <p:txBody>
          <a:bodyPr lIns="0" tIns="0" rIns="0" bIns="0">
            <a:noAutofit/>
          </a:bodyPr>
          <a:lstStyle>
            <a:lvl1pPr marL="0" indent="0">
              <a:buNone/>
              <a:defRPr sz="800"/>
            </a:lvl1pPr>
          </a:lstStyle>
          <a:p>
            <a:pPr lvl="0"/>
            <a:r>
              <a:rPr lang="en-US" dirty="0"/>
              <a:t>Click to add official title</a:t>
            </a:r>
          </a:p>
        </p:txBody>
      </p:sp>
      <p:sp>
        <p:nvSpPr>
          <p:cNvPr id="495" name="Text Placeholder 23"/>
          <p:cNvSpPr>
            <a:spLocks noGrp="1"/>
          </p:cNvSpPr>
          <p:nvPr>
            <p:ph type="body" sz="quarter" idx="68" hasCustomPrompt="1"/>
          </p:nvPr>
        </p:nvSpPr>
        <p:spPr>
          <a:xfrm>
            <a:off x="1263650" y="6064250"/>
            <a:ext cx="1376363" cy="222250"/>
          </a:xfrm>
          <a:prstGeom prst="rect">
            <a:avLst/>
          </a:prstGeom>
        </p:spPr>
        <p:txBody>
          <a:bodyPr lIns="0" tIns="0" rIns="0" bIns="0" anchor="b" anchorCtr="0">
            <a:noAutofit/>
          </a:bodyPr>
          <a:lstStyle>
            <a:lvl1pPr marL="0" indent="0">
              <a:buNone/>
              <a:defRPr sz="700"/>
            </a:lvl1pPr>
          </a:lstStyle>
          <a:p>
            <a:pPr lvl="0"/>
            <a:r>
              <a:rPr lang="en-US" dirty="0"/>
              <a:t>Click to add office location</a:t>
            </a:r>
          </a:p>
        </p:txBody>
      </p:sp>
      <p:sp>
        <p:nvSpPr>
          <p:cNvPr id="498" name="Text Placeholder 24"/>
          <p:cNvSpPr>
            <a:spLocks noGrp="1"/>
          </p:cNvSpPr>
          <p:nvPr>
            <p:ph type="body" sz="quarter" idx="71" hasCustomPrompt="1"/>
          </p:nvPr>
        </p:nvSpPr>
        <p:spPr>
          <a:xfrm>
            <a:off x="1263650" y="6286500"/>
            <a:ext cx="1376363" cy="2222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496" name="Text Placeholder 25"/>
          <p:cNvSpPr>
            <a:spLocks noGrp="1"/>
          </p:cNvSpPr>
          <p:nvPr>
            <p:ph type="body" sz="quarter" idx="69" hasCustomPrompt="1"/>
          </p:nvPr>
        </p:nvSpPr>
        <p:spPr>
          <a:xfrm>
            <a:off x="501650" y="6508750"/>
            <a:ext cx="2138363" cy="222250"/>
          </a:xfrm>
          <a:prstGeom prst="rect">
            <a:avLst/>
          </a:prstGeom>
        </p:spPr>
        <p:txBody>
          <a:bodyPr lIns="0" tIns="0" rIns="0" bIns="0" anchor="b" anchorCtr="0">
            <a:noAutofit/>
          </a:bodyPr>
          <a:lstStyle>
            <a:lvl1pPr marL="0" indent="0">
              <a:buNone/>
              <a:defRPr sz="700"/>
            </a:lvl1pPr>
          </a:lstStyle>
          <a:p>
            <a:pPr lvl="0"/>
            <a:r>
              <a:rPr lang="en-US" dirty="0"/>
              <a:t>Click to add email address</a:t>
            </a:r>
          </a:p>
        </p:txBody>
      </p:sp>
      <p:sp>
        <p:nvSpPr>
          <p:cNvPr id="505" name="Text Placeholder 26"/>
          <p:cNvSpPr>
            <a:spLocks noGrp="1"/>
          </p:cNvSpPr>
          <p:nvPr>
            <p:ph type="body" sz="quarter" idx="77" hasCustomPrompt="1"/>
          </p:nvPr>
        </p:nvSpPr>
        <p:spPr>
          <a:xfrm>
            <a:off x="2728913" y="1405909"/>
            <a:ext cx="673100" cy="939800"/>
          </a:xfrm>
          <a:prstGeom prst="rect">
            <a:avLst/>
          </a:prstGeom>
        </p:spPr>
        <p:txBody>
          <a:bodyPr/>
          <a:lstStyle>
            <a:lvl1pPr marL="370494" indent="0">
              <a:buNone/>
              <a:defRPr sz="700"/>
            </a:lvl1pPr>
          </a:lstStyle>
          <a:p>
            <a:r>
              <a:rPr lang="en-US" dirty="0"/>
              <a:t>Picture</a:t>
            </a:r>
          </a:p>
        </p:txBody>
      </p:sp>
      <p:sp>
        <p:nvSpPr>
          <p:cNvPr id="101" name="Text Placeholder 27"/>
          <p:cNvSpPr>
            <a:spLocks noGrp="1"/>
          </p:cNvSpPr>
          <p:nvPr>
            <p:ph type="body" sz="quarter" idx="156" hasCustomPrompt="1"/>
          </p:nvPr>
        </p:nvSpPr>
        <p:spPr>
          <a:xfrm>
            <a:off x="3490914" y="1409700"/>
            <a:ext cx="1376363" cy="254000"/>
          </a:xfrm>
          <a:prstGeom prst="rect">
            <a:avLst/>
          </a:prstGeom>
        </p:spPr>
        <p:txBody>
          <a:bodyPr lIns="0" tIns="0" rIns="0" bIns="0" anchor="t" anchorCtr="0">
            <a:noAutofit/>
          </a:bodyPr>
          <a:lstStyle>
            <a:lvl1pPr marL="0" indent="0">
              <a:buNone/>
              <a:defRPr sz="1100">
                <a:solidFill>
                  <a:srgbClr val="003763"/>
                </a:solidFill>
              </a:defRPr>
            </a:lvl1pPr>
          </a:lstStyle>
          <a:p>
            <a:pPr lvl="0"/>
            <a:r>
              <a:rPr lang="en-US" sz="1300" dirty="0"/>
              <a:t>Click to add name</a:t>
            </a:r>
            <a:endParaRPr lang="en-US" dirty="0"/>
          </a:p>
        </p:txBody>
      </p:sp>
      <p:sp>
        <p:nvSpPr>
          <p:cNvPr id="501" name="Text Placeholder 28"/>
          <p:cNvSpPr>
            <a:spLocks noGrp="1"/>
          </p:cNvSpPr>
          <p:nvPr>
            <p:ph type="body" sz="quarter" idx="73" hasCustomPrompt="1"/>
          </p:nvPr>
        </p:nvSpPr>
        <p:spPr>
          <a:xfrm>
            <a:off x="3490914" y="1663700"/>
            <a:ext cx="1376363" cy="342900"/>
          </a:xfrm>
          <a:prstGeom prst="rect">
            <a:avLst/>
          </a:prstGeom>
        </p:spPr>
        <p:txBody>
          <a:bodyPr lIns="0" tIns="0" rIns="0" bIns="0">
            <a:noAutofit/>
          </a:bodyPr>
          <a:lstStyle>
            <a:lvl1pPr marL="0" indent="0">
              <a:buNone/>
              <a:defRPr sz="800"/>
            </a:lvl1pPr>
          </a:lstStyle>
          <a:p>
            <a:pPr lvl="0"/>
            <a:r>
              <a:rPr lang="en-US" dirty="0"/>
              <a:t>Click to add official title</a:t>
            </a:r>
          </a:p>
        </p:txBody>
      </p:sp>
      <p:sp>
        <p:nvSpPr>
          <p:cNvPr id="503" name="Text Placeholder 29"/>
          <p:cNvSpPr>
            <a:spLocks noGrp="1"/>
          </p:cNvSpPr>
          <p:nvPr>
            <p:ph type="body" sz="quarter" idx="75" hasCustomPrompt="1"/>
          </p:nvPr>
        </p:nvSpPr>
        <p:spPr>
          <a:xfrm>
            <a:off x="3490914" y="2006600"/>
            <a:ext cx="1376363" cy="2222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office location</a:t>
            </a:r>
          </a:p>
        </p:txBody>
      </p:sp>
      <p:sp>
        <p:nvSpPr>
          <p:cNvPr id="506" name="Text Placeholder 30"/>
          <p:cNvSpPr>
            <a:spLocks noGrp="1"/>
          </p:cNvSpPr>
          <p:nvPr>
            <p:ph type="body" sz="quarter" idx="78" hasCustomPrompt="1"/>
          </p:nvPr>
        </p:nvSpPr>
        <p:spPr>
          <a:xfrm>
            <a:off x="3490914" y="2228850"/>
            <a:ext cx="1376363" cy="2222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504" name="Text Placeholder 31"/>
          <p:cNvSpPr>
            <a:spLocks noGrp="1"/>
          </p:cNvSpPr>
          <p:nvPr>
            <p:ph type="body" sz="quarter" idx="76" hasCustomPrompt="1"/>
          </p:nvPr>
        </p:nvSpPr>
        <p:spPr>
          <a:xfrm>
            <a:off x="2728913" y="2451100"/>
            <a:ext cx="2138489" cy="222250"/>
          </a:xfrm>
          <a:prstGeom prst="rect">
            <a:avLst/>
          </a:prstGeom>
        </p:spPr>
        <p:txBody>
          <a:bodyPr lIns="0" tIns="0" rIns="0" bIns="0" anchor="b" anchorCtr="0">
            <a:noAutofit/>
          </a:bodyPr>
          <a:lstStyle>
            <a:lvl1pPr marL="0" indent="0">
              <a:buNone/>
              <a:defRPr sz="700"/>
            </a:lvl1pPr>
          </a:lstStyle>
          <a:p>
            <a:pPr lvl="0"/>
            <a:r>
              <a:rPr lang="en-US" dirty="0"/>
              <a:t>Click to add email address</a:t>
            </a:r>
          </a:p>
        </p:txBody>
      </p:sp>
      <p:sp>
        <p:nvSpPr>
          <p:cNvPr id="513" name="Text Placeholder 32"/>
          <p:cNvSpPr>
            <a:spLocks noGrp="1"/>
          </p:cNvSpPr>
          <p:nvPr>
            <p:ph type="body" sz="quarter" idx="84" hasCustomPrompt="1"/>
          </p:nvPr>
        </p:nvSpPr>
        <p:spPr>
          <a:xfrm>
            <a:off x="2728913" y="2762250"/>
            <a:ext cx="682913" cy="916690"/>
          </a:xfrm>
          <a:prstGeom prst="rect">
            <a:avLst/>
          </a:prstGeom>
        </p:spPr>
        <p:txBody>
          <a:bodyPr/>
          <a:lstStyle>
            <a:lvl1pPr marL="370494" indent="0">
              <a:buNone/>
              <a:defRPr sz="700"/>
            </a:lvl1pPr>
          </a:lstStyle>
          <a:p>
            <a:r>
              <a:rPr lang="en-US" dirty="0"/>
              <a:t>Picture</a:t>
            </a:r>
          </a:p>
        </p:txBody>
      </p:sp>
      <p:sp>
        <p:nvSpPr>
          <p:cNvPr id="508" name="Text Placeholder 33"/>
          <p:cNvSpPr>
            <a:spLocks noGrp="1"/>
          </p:cNvSpPr>
          <p:nvPr>
            <p:ph type="body" sz="quarter" idx="79" hasCustomPrompt="1"/>
          </p:nvPr>
        </p:nvSpPr>
        <p:spPr>
          <a:xfrm>
            <a:off x="3490914" y="2762250"/>
            <a:ext cx="1376363" cy="254000"/>
          </a:xfrm>
          <a:prstGeom prst="rect">
            <a:avLst/>
          </a:prstGeom>
        </p:spPr>
        <p:txBody>
          <a:bodyPr lIns="0" tIns="0" rIns="0" bIns="0" anchor="t" anchorCtr="0">
            <a:noAutofit/>
          </a:bodyPr>
          <a:lstStyle>
            <a:lvl1pPr marL="0" indent="0">
              <a:buNone/>
              <a:defRPr sz="1100">
                <a:solidFill>
                  <a:srgbClr val="003763"/>
                </a:solidFill>
              </a:defRPr>
            </a:lvl1pPr>
          </a:lstStyle>
          <a:p>
            <a:pPr lvl="0"/>
            <a:r>
              <a:rPr lang="en-US" sz="1300" dirty="0"/>
              <a:t>Click to add name</a:t>
            </a:r>
            <a:endParaRPr lang="en-US" dirty="0"/>
          </a:p>
        </p:txBody>
      </p:sp>
      <p:sp>
        <p:nvSpPr>
          <p:cNvPr id="509" name="Text Placeholder 34"/>
          <p:cNvSpPr>
            <a:spLocks noGrp="1"/>
          </p:cNvSpPr>
          <p:nvPr>
            <p:ph type="body" sz="quarter" idx="80" hasCustomPrompt="1"/>
          </p:nvPr>
        </p:nvSpPr>
        <p:spPr>
          <a:xfrm>
            <a:off x="3490914" y="3016250"/>
            <a:ext cx="1376363" cy="342900"/>
          </a:xfrm>
          <a:prstGeom prst="rect">
            <a:avLst/>
          </a:prstGeom>
        </p:spPr>
        <p:txBody>
          <a:bodyPr lIns="0" tIns="0" rIns="0" bIns="0">
            <a:noAutofit/>
          </a:bodyPr>
          <a:lstStyle>
            <a:lvl1pPr marL="0" indent="0">
              <a:buNone/>
              <a:defRPr sz="800"/>
            </a:lvl1pPr>
          </a:lstStyle>
          <a:p>
            <a:pPr lvl="0"/>
            <a:r>
              <a:rPr lang="en-US" dirty="0"/>
              <a:t>Click to add official title</a:t>
            </a:r>
          </a:p>
        </p:txBody>
      </p:sp>
      <p:sp>
        <p:nvSpPr>
          <p:cNvPr id="511" name="Text Placeholder 35"/>
          <p:cNvSpPr>
            <a:spLocks noGrp="1"/>
          </p:cNvSpPr>
          <p:nvPr>
            <p:ph type="body" sz="quarter" idx="82" hasCustomPrompt="1"/>
          </p:nvPr>
        </p:nvSpPr>
        <p:spPr>
          <a:xfrm>
            <a:off x="3490914" y="3359150"/>
            <a:ext cx="1376363" cy="2222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office location</a:t>
            </a:r>
          </a:p>
        </p:txBody>
      </p:sp>
      <p:sp>
        <p:nvSpPr>
          <p:cNvPr id="514" name="Text Placeholder 36"/>
          <p:cNvSpPr>
            <a:spLocks noGrp="1"/>
          </p:cNvSpPr>
          <p:nvPr>
            <p:ph type="body" sz="quarter" idx="85" hasCustomPrompt="1"/>
          </p:nvPr>
        </p:nvSpPr>
        <p:spPr>
          <a:xfrm>
            <a:off x="3490914" y="3581400"/>
            <a:ext cx="1376363" cy="2222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512" name="Text Placeholder 37"/>
          <p:cNvSpPr>
            <a:spLocks noGrp="1"/>
          </p:cNvSpPr>
          <p:nvPr>
            <p:ph type="body" sz="quarter" idx="83" hasCustomPrompt="1"/>
          </p:nvPr>
        </p:nvSpPr>
        <p:spPr>
          <a:xfrm>
            <a:off x="2728913" y="3803650"/>
            <a:ext cx="2138363" cy="222250"/>
          </a:xfrm>
          <a:prstGeom prst="rect">
            <a:avLst/>
          </a:prstGeom>
        </p:spPr>
        <p:txBody>
          <a:bodyPr lIns="0" tIns="0" rIns="0" bIns="0" anchor="b" anchorCtr="0">
            <a:noAutofit/>
          </a:bodyPr>
          <a:lstStyle>
            <a:lvl1pPr marL="0" indent="0">
              <a:buNone/>
              <a:defRPr sz="700"/>
            </a:lvl1pPr>
          </a:lstStyle>
          <a:p>
            <a:pPr lvl="0"/>
            <a:r>
              <a:rPr lang="en-US" dirty="0"/>
              <a:t>Click to add email address</a:t>
            </a:r>
          </a:p>
        </p:txBody>
      </p:sp>
      <p:sp>
        <p:nvSpPr>
          <p:cNvPr id="520" name="Text Placeholder 38"/>
          <p:cNvSpPr>
            <a:spLocks noGrp="1"/>
          </p:cNvSpPr>
          <p:nvPr>
            <p:ph type="body" sz="quarter" idx="91" hasCustomPrompt="1"/>
          </p:nvPr>
        </p:nvSpPr>
        <p:spPr>
          <a:xfrm>
            <a:off x="2728913" y="4114800"/>
            <a:ext cx="673100" cy="939800"/>
          </a:xfrm>
          <a:prstGeom prst="rect">
            <a:avLst/>
          </a:prstGeom>
        </p:spPr>
        <p:txBody>
          <a:bodyPr/>
          <a:lstStyle>
            <a:lvl1pPr marL="370494" indent="0">
              <a:buNone/>
              <a:defRPr sz="700"/>
            </a:lvl1pPr>
          </a:lstStyle>
          <a:p>
            <a:r>
              <a:rPr lang="en-US" dirty="0"/>
              <a:t>Picture</a:t>
            </a:r>
          </a:p>
        </p:txBody>
      </p:sp>
      <p:sp>
        <p:nvSpPr>
          <p:cNvPr id="515" name="Text Placeholder 39"/>
          <p:cNvSpPr>
            <a:spLocks noGrp="1"/>
          </p:cNvSpPr>
          <p:nvPr>
            <p:ph type="body" sz="quarter" idx="86" hasCustomPrompt="1"/>
          </p:nvPr>
        </p:nvSpPr>
        <p:spPr>
          <a:xfrm>
            <a:off x="3490914" y="4114800"/>
            <a:ext cx="1376363" cy="254000"/>
          </a:xfrm>
          <a:prstGeom prst="rect">
            <a:avLst/>
          </a:prstGeom>
        </p:spPr>
        <p:txBody>
          <a:bodyPr lIns="0" tIns="0" rIns="0" bIns="0" anchor="t" anchorCtr="0">
            <a:noAutofit/>
          </a:bodyPr>
          <a:lstStyle>
            <a:lvl1pPr marL="0" indent="0">
              <a:buNone/>
              <a:defRPr sz="1100">
                <a:solidFill>
                  <a:srgbClr val="003763"/>
                </a:solidFill>
              </a:defRPr>
            </a:lvl1pPr>
          </a:lstStyle>
          <a:p>
            <a:pPr lvl="0"/>
            <a:r>
              <a:rPr lang="en-US" sz="1300" dirty="0"/>
              <a:t>Click to add name</a:t>
            </a:r>
            <a:endParaRPr lang="en-US" dirty="0"/>
          </a:p>
        </p:txBody>
      </p:sp>
      <p:sp>
        <p:nvSpPr>
          <p:cNvPr id="516" name="Text Placeholder 40"/>
          <p:cNvSpPr>
            <a:spLocks noGrp="1"/>
          </p:cNvSpPr>
          <p:nvPr>
            <p:ph type="body" sz="quarter" idx="87" hasCustomPrompt="1"/>
          </p:nvPr>
        </p:nvSpPr>
        <p:spPr>
          <a:xfrm>
            <a:off x="3490914" y="4368800"/>
            <a:ext cx="1376363" cy="342900"/>
          </a:xfrm>
          <a:prstGeom prst="rect">
            <a:avLst/>
          </a:prstGeom>
        </p:spPr>
        <p:txBody>
          <a:bodyPr lIns="0" tIns="0" rIns="0" bIns="0">
            <a:noAutofit/>
          </a:bodyPr>
          <a:lstStyle>
            <a:lvl1pPr marL="0" indent="0">
              <a:buNone/>
              <a:defRPr sz="800"/>
            </a:lvl1pPr>
          </a:lstStyle>
          <a:p>
            <a:pPr lvl="0"/>
            <a:r>
              <a:rPr lang="en-US" dirty="0"/>
              <a:t>Click to add official title</a:t>
            </a:r>
          </a:p>
        </p:txBody>
      </p:sp>
      <p:sp>
        <p:nvSpPr>
          <p:cNvPr id="518" name="Text Placeholder 41"/>
          <p:cNvSpPr>
            <a:spLocks noGrp="1"/>
          </p:cNvSpPr>
          <p:nvPr>
            <p:ph type="body" sz="quarter" idx="89" hasCustomPrompt="1"/>
          </p:nvPr>
        </p:nvSpPr>
        <p:spPr>
          <a:xfrm>
            <a:off x="3490914" y="4711700"/>
            <a:ext cx="1376363" cy="2222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office location</a:t>
            </a:r>
          </a:p>
        </p:txBody>
      </p:sp>
      <p:sp>
        <p:nvSpPr>
          <p:cNvPr id="521" name="Text Placeholder 42"/>
          <p:cNvSpPr>
            <a:spLocks noGrp="1"/>
          </p:cNvSpPr>
          <p:nvPr>
            <p:ph type="body" sz="quarter" idx="92" hasCustomPrompt="1"/>
          </p:nvPr>
        </p:nvSpPr>
        <p:spPr>
          <a:xfrm>
            <a:off x="3490914" y="4933950"/>
            <a:ext cx="1376363" cy="2222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519" name="Text Placeholder 43"/>
          <p:cNvSpPr>
            <a:spLocks noGrp="1"/>
          </p:cNvSpPr>
          <p:nvPr>
            <p:ph type="body" sz="quarter" idx="90" hasCustomPrompt="1"/>
          </p:nvPr>
        </p:nvSpPr>
        <p:spPr>
          <a:xfrm>
            <a:off x="2728913" y="5156200"/>
            <a:ext cx="2138363" cy="222250"/>
          </a:xfrm>
          <a:prstGeom prst="rect">
            <a:avLst/>
          </a:prstGeom>
        </p:spPr>
        <p:txBody>
          <a:bodyPr lIns="0" tIns="0" rIns="0" bIns="0" anchor="b" anchorCtr="0">
            <a:noAutofit/>
          </a:bodyPr>
          <a:lstStyle>
            <a:lvl1pPr marL="0" indent="0">
              <a:buNone/>
              <a:defRPr sz="700"/>
            </a:lvl1pPr>
          </a:lstStyle>
          <a:p>
            <a:pPr lvl="0"/>
            <a:r>
              <a:rPr lang="en-US" dirty="0"/>
              <a:t>Click to add email address</a:t>
            </a:r>
          </a:p>
        </p:txBody>
      </p:sp>
      <p:sp>
        <p:nvSpPr>
          <p:cNvPr id="527" name="Text Placeholder 44"/>
          <p:cNvSpPr>
            <a:spLocks noGrp="1"/>
          </p:cNvSpPr>
          <p:nvPr>
            <p:ph type="body" sz="quarter" idx="98" hasCustomPrompt="1"/>
          </p:nvPr>
        </p:nvSpPr>
        <p:spPr>
          <a:xfrm>
            <a:off x="2728913" y="5467350"/>
            <a:ext cx="673100" cy="939800"/>
          </a:xfrm>
          <a:prstGeom prst="rect">
            <a:avLst/>
          </a:prstGeom>
        </p:spPr>
        <p:txBody>
          <a:bodyPr/>
          <a:lstStyle>
            <a:lvl1pPr marL="370494" indent="0">
              <a:buNone/>
              <a:defRPr sz="700"/>
            </a:lvl1pPr>
          </a:lstStyle>
          <a:p>
            <a:r>
              <a:rPr lang="en-US" dirty="0"/>
              <a:t>Picture</a:t>
            </a:r>
          </a:p>
        </p:txBody>
      </p:sp>
      <p:sp>
        <p:nvSpPr>
          <p:cNvPr id="522" name="Text Placeholder 45"/>
          <p:cNvSpPr>
            <a:spLocks noGrp="1"/>
          </p:cNvSpPr>
          <p:nvPr>
            <p:ph type="body" sz="quarter" idx="93" hasCustomPrompt="1"/>
          </p:nvPr>
        </p:nvSpPr>
        <p:spPr>
          <a:xfrm>
            <a:off x="3490914" y="5467350"/>
            <a:ext cx="1376363" cy="254000"/>
          </a:xfrm>
          <a:prstGeom prst="rect">
            <a:avLst/>
          </a:prstGeom>
        </p:spPr>
        <p:txBody>
          <a:bodyPr lIns="0" tIns="0" rIns="0" bIns="0" anchor="t" anchorCtr="0">
            <a:noAutofit/>
          </a:bodyPr>
          <a:lstStyle>
            <a:lvl1pPr marL="0" indent="0">
              <a:buNone/>
              <a:defRPr sz="1100">
                <a:solidFill>
                  <a:srgbClr val="003763"/>
                </a:solidFill>
              </a:defRPr>
            </a:lvl1pPr>
          </a:lstStyle>
          <a:p>
            <a:pPr lvl="0"/>
            <a:r>
              <a:rPr lang="en-US" sz="1300" dirty="0"/>
              <a:t>Click to add name</a:t>
            </a:r>
            <a:endParaRPr lang="en-US" dirty="0"/>
          </a:p>
        </p:txBody>
      </p:sp>
      <p:sp>
        <p:nvSpPr>
          <p:cNvPr id="523" name="Text Placeholder 46"/>
          <p:cNvSpPr>
            <a:spLocks noGrp="1"/>
          </p:cNvSpPr>
          <p:nvPr>
            <p:ph type="body" sz="quarter" idx="94" hasCustomPrompt="1"/>
          </p:nvPr>
        </p:nvSpPr>
        <p:spPr>
          <a:xfrm>
            <a:off x="3490914" y="5721350"/>
            <a:ext cx="1376363" cy="342900"/>
          </a:xfrm>
          <a:prstGeom prst="rect">
            <a:avLst/>
          </a:prstGeom>
        </p:spPr>
        <p:txBody>
          <a:bodyPr lIns="0" tIns="0" rIns="0" bIns="0">
            <a:noAutofit/>
          </a:bodyPr>
          <a:lstStyle>
            <a:lvl1pPr marL="0" indent="0">
              <a:buNone/>
              <a:defRPr sz="800"/>
            </a:lvl1pPr>
          </a:lstStyle>
          <a:p>
            <a:pPr lvl="0"/>
            <a:r>
              <a:rPr lang="en-US" dirty="0"/>
              <a:t>Click to add official title</a:t>
            </a:r>
          </a:p>
        </p:txBody>
      </p:sp>
      <p:sp>
        <p:nvSpPr>
          <p:cNvPr id="525" name="Text Placeholder 47"/>
          <p:cNvSpPr>
            <a:spLocks noGrp="1"/>
          </p:cNvSpPr>
          <p:nvPr>
            <p:ph type="body" sz="quarter" idx="96" hasCustomPrompt="1"/>
          </p:nvPr>
        </p:nvSpPr>
        <p:spPr>
          <a:xfrm>
            <a:off x="3490914" y="6064250"/>
            <a:ext cx="1376363" cy="222250"/>
          </a:xfrm>
          <a:prstGeom prst="rect">
            <a:avLst/>
          </a:prstGeom>
        </p:spPr>
        <p:txBody>
          <a:bodyPr lIns="0" tIns="0" rIns="0" bIns="0" anchor="b" anchorCtr="0">
            <a:noAutofit/>
          </a:bodyPr>
          <a:lstStyle>
            <a:lvl1pPr marL="0" indent="0">
              <a:buNone/>
              <a:defRPr sz="700"/>
            </a:lvl1pPr>
          </a:lstStyle>
          <a:p>
            <a:pPr lvl="0"/>
            <a:r>
              <a:rPr lang="en-US" dirty="0"/>
              <a:t>Click to add office location</a:t>
            </a:r>
          </a:p>
        </p:txBody>
      </p:sp>
      <p:sp>
        <p:nvSpPr>
          <p:cNvPr id="528" name="Text Placeholder 48"/>
          <p:cNvSpPr>
            <a:spLocks noGrp="1"/>
          </p:cNvSpPr>
          <p:nvPr>
            <p:ph type="body" sz="quarter" idx="99" hasCustomPrompt="1"/>
          </p:nvPr>
        </p:nvSpPr>
        <p:spPr>
          <a:xfrm>
            <a:off x="3490914" y="6286500"/>
            <a:ext cx="1376363" cy="2222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526" name="Text Placeholder 49"/>
          <p:cNvSpPr>
            <a:spLocks noGrp="1"/>
          </p:cNvSpPr>
          <p:nvPr>
            <p:ph type="body" sz="quarter" idx="97" hasCustomPrompt="1"/>
          </p:nvPr>
        </p:nvSpPr>
        <p:spPr>
          <a:xfrm>
            <a:off x="2728913" y="6508750"/>
            <a:ext cx="2138363" cy="222250"/>
          </a:xfrm>
          <a:prstGeom prst="rect">
            <a:avLst/>
          </a:prstGeom>
        </p:spPr>
        <p:txBody>
          <a:bodyPr lIns="0" tIns="0" rIns="0" bIns="0" anchor="b" anchorCtr="0">
            <a:noAutofit/>
          </a:bodyPr>
          <a:lstStyle>
            <a:lvl1pPr marL="0" indent="0">
              <a:buNone/>
              <a:defRPr sz="700"/>
            </a:lvl1pPr>
          </a:lstStyle>
          <a:p>
            <a:pPr lvl="0"/>
            <a:r>
              <a:rPr lang="en-US" dirty="0"/>
              <a:t>Click to add email address</a:t>
            </a:r>
          </a:p>
        </p:txBody>
      </p:sp>
      <p:sp>
        <p:nvSpPr>
          <p:cNvPr id="534" name="Text Placeholder 50"/>
          <p:cNvSpPr>
            <a:spLocks noGrp="1"/>
          </p:cNvSpPr>
          <p:nvPr>
            <p:ph type="body" sz="quarter" idx="105" hasCustomPrompt="1"/>
          </p:nvPr>
        </p:nvSpPr>
        <p:spPr>
          <a:xfrm>
            <a:off x="4956178" y="1409700"/>
            <a:ext cx="673100" cy="939800"/>
          </a:xfrm>
          <a:prstGeom prst="rect">
            <a:avLst/>
          </a:prstGeom>
        </p:spPr>
        <p:txBody>
          <a:bodyPr/>
          <a:lstStyle>
            <a:lvl1pPr marL="370494" indent="0">
              <a:buNone/>
              <a:defRPr sz="700"/>
            </a:lvl1pPr>
          </a:lstStyle>
          <a:p>
            <a:r>
              <a:rPr lang="en-US" dirty="0"/>
              <a:t>Picture</a:t>
            </a:r>
          </a:p>
        </p:txBody>
      </p:sp>
      <p:sp>
        <p:nvSpPr>
          <p:cNvPr id="529" name="Text Placeholder 51"/>
          <p:cNvSpPr>
            <a:spLocks noGrp="1"/>
          </p:cNvSpPr>
          <p:nvPr>
            <p:ph type="body" sz="quarter" idx="100" hasCustomPrompt="1"/>
          </p:nvPr>
        </p:nvSpPr>
        <p:spPr>
          <a:xfrm>
            <a:off x="5718178" y="1409700"/>
            <a:ext cx="1376363" cy="254000"/>
          </a:xfrm>
          <a:prstGeom prst="rect">
            <a:avLst/>
          </a:prstGeom>
        </p:spPr>
        <p:txBody>
          <a:bodyPr lIns="0" tIns="0" rIns="0" bIns="0" anchor="t" anchorCtr="0">
            <a:noAutofit/>
          </a:bodyPr>
          <a:lstStyle>
            <a:lvl1pPr marL="0" indent="0">
              <a:buNone/>
              <a:defRPr sz="1100">
                <a:solidFill>
                  <a:srgbClr val="003763"/>
                </a:solidFill>
              </a:defRPr>
            </a:lvl1pPr>
          </a:lstStyle>
          <a:p>
            <a:pPr lvl="0"/>
            <a:r>
              <a:rPr lang="en-US" sz="1300" dirty="0"/>
              <a:t>Click to add name</a:t>
            </a:r>
            <a:endParaRPr lang="en-US" dirty="0"/>
          </a:p>
        </p:txBody>
      </p:sp>
      <p:sp>
        <p:nvSpPr>
          <p:cNvPr id="530" name="Text Placeholder 52"/>
          <p:cNvSpPr>
            <a:spLocks noGrp="1"/>
          </p:cNvSpPr>
          <p:nvPr>
            <p:ph type="body" sz="quarter" idx="101" hasCustomPrompt="1"/>
          </p:nvPr>
        </p:nvSpPr>
        <p:spPr>
          <a:xfrm>
            <a:off x="5718178" y="1663700"/>
            <a:ext cx="1376363" cy="342900"/>
          </a:xfrm>
          <a:prstGeom prst="rect">
            <a:avLst/>
          </a:prstGeom>
        </p:spPr>
        <p:txBody>
          <a:bodyPr lIns="0" tIns="0" rIns="0" bIns="0">
            <a:noAutofit/>
          </a:bodyPr>
          <a:lstStyle>
            <a:lvl1pPr marL="0" indent="0">
              <a:buNone/>
              <a:defRPr sz="800"/>
            </a:lvl1pPr>
          </a:lstStyle>
          <a:p>
            <a:pPr lvl="0"/>
            <a:r>
              <a:rPr lang="en-US" dirty="0"/>
              <a:t>Click to add official title</a:t>
            </a:r>
          </a:p>
        </p:txBody>
      </p:sp>
      <p:sp>
        <p:nvSpPr>
          <p:cNvPr id="532" name="Text Placeholder 53"/>
          <p:cNvSpPr>
            <a:spLocks noGrp="1"/>
          </p:cNvSpPr>
          <p:nvPr>
            <p:ph type="body" sz="quarter" idx="103" hasCustomPrompt="1"/>
          </p:nvPr>
        </p:nvSpPr>
        <p:spPr>
          <a:xfrm>
            <a:off x="5718178" y="2006600"/>
            <a:ext cx="1376363" cy="2222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office location</a:t>
            </a:r>
          </a:p>
        </p:txBody>
      </p:sp>
      <p:sp>
        <p:nvSpPr>
          <p:cNvPr id="535" name="Text Placeholder 54"/>
          <p:cNvSpPr>
            <a:spLocks noGrp="1"/>
          </p:cNvSpPr>
          <p:nvPr>
            <p:ph type="body" sz="quarter" idx="106" hasCustomPrompt="1"/>
          </p:nvPr>
        </p:nvSpPr>
        <p:spPr>
          <a:xfrm>
            <a:off x="5718178" y="2228850"/>
            <a:ext cx="1376363" cy="2222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533" name="Text Placeholder 55"/>
          <p:cNvSpPr>
            <a:spLocks noGrp="1"/>
          </p:cNvSpPr>
          <p:nvPr>
            <p:ph type="body" sz="quarter" idx="104" hasCustomPrompt="1"/>
          </p:nvPr>
        </p:nvSpPr>
        <p:spPr>
          <a:xfrm>
            <a:off x="4956178" y="2451100"/>
            <a:ext cx="2138363" cy="222250"/>
          </a:xfrm>
          <a:prstGeom prst="rect">
            <a:avLst/>
          </a:prstGeom>
        </p:spPr>
        <p:txBody>
          <a:bodyPr lIns="0" tIns="0" rIns="0" bIns="0" anchor="b" anchorCtr="0">
            <a:noAutofit/>
          </a:bodyPr>
          <a:lstStyle>
            <a:lvl1pPr marL="0" indent="0">
              <a:buNone/>
              <a:defRPr sz="700"/>
            </a:lvl1pPr>
          </a:lstStyle>
          <a:p>
            <a:pPr lvl="0"/>
            <a:r>
              <a:rPr lang="en-US" dirty="0"/>
              <a:t>Click to add email address</a:t>
            </a:r>
          </a:p>
        </p:txBody>
      </p:sp>
      <p:sp>
        <p:nvSpPr>
          <p:cNvPr id="542" name="Text Placeholder 56"/>
          <p:cNvSpPr>
            <a:spLocks noGrp="1"/>
          </p:cNvSpPr>
          <p:nvPr>
            <p:ph type="body" sz="quarter" idx="112" hasCustomPrompt="1"/>
          </p:nvPr>
        </p:nvSpPr>
        <p:spPr>
          <a:xfrm>
            <a:off x="4956178" y="2769956"/>
            <a:ext cx="682913" cy="916690"/>
          </a:xfrm>
          <a:prstGeom prst="rect">
            <a:avLst/>
          </a:prstGeom>
        </p:spPr>
        <p:txBody>
          <a:bodyPr/>
          <a:lstStyle>
            <a:lvl1pPr marL="370494" indent="0">
              <a:buNone/>
              <a:defRPr sz="700"/>
            </a:lvl1pPr>
          </a:lstStyle>
          <a:p>
            <a:r>
              <a:rPr lang="en-US" dirty="0"/>
              <a:t>Picture</a:t>
            </a:r>
          </a:p>
        </p:txBody>
      </p:sp>
      <p:sp>
        <p:nvSpPr>
          <p:cNvPr id="537" name="Text Placeholder 57"/>
          <p:cNvSpPr>
            <a:spLocks noGrp="1"/>
          </p:cNvSpPr>
          <p:nvPr>
            <p:ph type="body" sz="quarter" idx="107" hasCustomPrompt="1"/>
          </p:nvPr>
        </p:nvSpPr>
        <p:spPr>
          <a:xfrm>
            <a:off x="5718178" y="2774718"/>
            <a:ext cx="1376363" cy="254000"/>
          </a:xfrm>
          <a:prstGeom prst="rect">
            <a:avLst/>
          </a:prstGeom>
        </p:spPr>
        <p:txBody>
          <a:bodyPr lIns="0" tIns="0" rIns="0" bIns="0" anchor="t" anchorCtr="0">
            <a:noAutofit/>
          </a:bodyPr>
          <a:lstStyle>
            <a:lvl1pPr marL="0" indent="0">
              <a:buNone/>
              <a:defRPr sz="1100">
                <a:solidFill>
                  <a:srgbClr val="003763"/>
                </a:solidFill>
              </a:defRPr>
            </a:lvl1pPr>
          </a:lstStyle>
          <a:p>
            <a:pPr lvl="0"/>
            <a:r>
              <a:rPr lang="en-US" sz="1300" dirty="0"/>
              <a:t>Click to add name</a:t>
            </a:r>
            <a:endParaRPr lang="en-US" dirty="0"/>
          </a:p>
        </p:txBody>
      </p:sp>
      <p:sp>
        <p:nvSpPr>
          <p:cNvPr id="538" name="Text Placeholder 58"/>
          <p:cNvSpPr>
            <a:spLocks noGrp="1"/>
          </p:cNvSpPr>
          <p:nvPr>
            <p:ph type="body" sz="quarter" idx="108" hasCustomPrompt="1"/>
          </p:nvPr>
        </p:nvSpPr>
        <p:spPr>
          <a:xfrm>
            <a:off x="5718178" y="3028718"/>
            <a:ext cx="1376363" cy="342900"/>
          </a:xfrm>
          <a:prstGeom prst="rect">
            <a:avLst/>
          </a:prstGeom>
        </p:spPr>
        <p:txBody>
          <a:bodyPr lIns="0" tIns="0" rIns="0" bIns="0">
            <a:noAutofit/>
          </a:bodyPr>
          <a:lstStyle>
            <a:lvl1pPr marL="0" indent="0">
              <a:buNone/>
              <a:defRPr sz="800"/>
            </a:lvl1pPr>
          </a:lstStyle>
          <a:p>
            <a:pPr lvl="0"/>
            <a:r>
              <a:rPr lang="en-US" dirty="0"/>
              <a:t>Click to add official title</a:t>
            </a:r>
          </a:p>
        </p:txBody>
      </p:sp>
      <p:sp>
        <p:nvSpPr>
          <p:cNvPr id="540" name="Text Placeholder 59"/>
          <p:cNvSpPr>
            <a:spLocks noGrp="1"/>
          </p:cNvSpPr>
          <p:nvPr>
            <p:ph type="body" sz="quarter" idx="110" hasCustomPrompt="1"/>
          </p:nvPr>
        </p:nvSpPr>
        <p:spPr>
          <a:xfrm>
            <a:off x="5718178" y="3371619"/>
            <a:ext cx="1376363" cy="2222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office location</a:t>
            </a:r>
          </a:p>
        </p:txBody>
      </p:sp>
      <p:sp>
        <p:nvSpPr>
          <p:cNvPr id="543" name="Text Placeholder 60"/>
          <p:cNvSpPr>
            <a:spLocks noGrp="1"/>
          </p:cNvSpPr>
          <p:nvPr>
            <p:ph type="body" sz="quarter" idx="113" hasCustomPrompt="1"/>
          </p:nvPr>
        </p:nvSpPr>
        <p:spPr>
          <a:xfrm>
            <a:off x="5718178" y="3593869"/>
            <a:ext cx="1376363" cy="2222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541" name="Text Placeholder 61"/>
          <p:cNvSpPr>
            <a:spLocks noGrp="1"/>
          </p:cNvSpPr>
          <p:nvPr>
            <p:ph type="body" sz="quarter" idx="111" hasCustomPrompt="1"/>
          </p:nvPr>
        </p:nvSpPr>
        <p:spPr>
          <a:xfrm>
            <a:off x="4956178" y="3816119"/>
            <a:ext cx="2138363" cy="222250"/>
          </a:xfrm>
          <a:prstGeom prst="rect">
            <a:avLst/>
          </a:prstGeom>
        </p:spPr>
        <p:txBody>
          <a:bodyPr lIns="0" tIns="0" rIns="0" bIns="0" anchor="b" anchorCtr="0">
            <a:noAutofit/>
          </a:bodyPr>
          <a:lstStyle>
            <a:lvl1pPr marL="0" indent="0">
              <a:buNone/>
              <a:defRPr sz="700"/>
            </a:lvl1pPr>
          </a:lstStyle>
          <a:p>
            <a:pPr lvl="0"/>
            <a:r>
              <a:rPr lang="en-US" dirty="0"/>
              <a:t>Click to add email address</a:t>
            </a:r>
          </a:p>
        </p:txBody>
      </p:sp>
      <p:sp>
        <p:nvSpPr>
          <p:cNvPr id="549" name="Text Placeholder 62"/>
          <p:cNvSpPr>
            <a:spLocks noGrp="1"/>
          </p:cNvSpPr>
          <p:nvPr>
            <p:ph type="body" sz="quarter" idx="119" hasCustomPrompt="1"/>
          </p:nvPr>
        </p:nvSpPr>
        <p:spPr>
          <a:xfrm>
            <a:off x="4956178" y="4114800"/>
            <a:ext cx="673100" cy="939800"/>
          </a:xfrm>
          <a:prstGeom prst="rect">
            <a:avLst/>
          </a:prstGeom>
        </p:spPr>
        <p:txBody>
          <a:bodyPr/>
          <a:lstStyle>
            <a:lvl1pPr marL="370494" indent="0">
              <a:buNone/>
              <a:defRPr sz="700"/>
            </a:lvl1pPr>
          </a:lstStyle>
          <a:p>
            <a:r>
              <a:rPr lang="en-US" dirty="0"/>
              <a:t>Picture</a:t>
            </a:r>
          </a:p>
        </p:txBody>
      </p:sp>
      <p:sp>
        <p:nvSpPr>
          <p:cNvPr id="544" name="Text Placeholder 63"/>
          <p:cNvSpPr>
            <a:spLocks noGrp="1"/>
          </p:cNvSpPr>
          <p:nvPr>
            <p:ph type="body" sz="quarter" idx="114" hasCustomPrompt="1"/>
          </p:nvPr>
        </p:nvSpPr>
        <p:spPr>
          <a:xfrm>
            <a:off x="5718178" y="4114800"/>
            <a:ext cx="1376363" cy="254000"/>
          </a:xfrm>
          <a:prstGeom prst="rect">
            <a:avLst/>
          </a:prstGeom>
        </p:spPr>
        <p:txBody>
          <a:bodyPr lIns="0" tIns="0" rIns="0" bIns="0" anchor="t" anchorCtr="0">
            <a:noAutofit/>
          </a:bodyPr>
          <a:lstStyle>
            <a:lvl1pPr marL="0" indent="0">
              <a:buNone/>
              <a:defRPr sz="1100">
                <a:solidFill>
                  <a:srgbClr val="003763"/>
                </a:solidFill>
              </a:defRPr>
            </a:lvl1pPr>
          </a:lstStyle>
          <a:p>
            <a:pPr lvl="0"/>
            <a:r>
              <a:rPr lang="en-US" sz="1300" dirty="0"/>
              <a:t>Click to add name</a:t>
            </a:r>
            <a:endParaRPr lang="en-US" dirty="0"/>
          </a:p>
        </p:txBody>
      </p:sp>
      <p:sp>
        <p:nvSpPr>
          <p:cNvPr id="545" name="Text Placeholder 64"/>
          <p:cNvSpPr>
            <a:spLocks noGrp="1"/>
          </p:cNvSpPr>
          <p:nvPr>
            <p:ph type="body" sz="quarter" idx="115" hasCustomPrompt="1"/>
          </p:nvPr>
        </p:nvSpPr>
        <p:spPr>
          <a:xfrm>
            <a:off x="5718178" y="4368800"/>
            <a:ext cx="1376363" cy="342900"/>
          </a:xfrm>
          <a:prstGeom prst="rect">
            <a:avLst/>
          </a:prstGeom>
        </p:spPr>
        <p:txBody>
          <a:bodyPr lIns="0" tIns="0" rIns="0" bIns="0">
            <a:noAutofit/>
          </a:bodyPr>
          <a:lstStyle>
            <a:lvl1pPr marL="0" indent="0">
              <a:buNone/>
              <a:defRPr sz="800"/>
            </a:lvl1pPr>
          </a:lstStyle>
          <a:p>
            <a:pPr lvl="0"/>
            <a:r>
              <a:rPr lang="en-US" dirty="0"/>
              <a:t>Click to add official title</a:t>
            </a:r>
          </a:p>
        </p:txBody>
      </p:sp>
      <p:sp>
        <p:nvSpPr>
          <p:cNvPr id="547" name="Text Placeholder 65"/>
          <p:cNvSpPr>
            <a:spLocks noGrp="1"/>
          </p:cNvSpPr>
          <p:nvPr>
            <p:ph type="body" sz="quarter" idx="117" hasCustomPrompt="1"/>
          </p:nvPr>
        </p:nvSpPr>
        <p:spPr>
          <a:xfrm>
            <a:off x="5718178" y="4711700"/>
            <a:ext cx="1376363" cy="2222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office location</a:t>
            </a:r>
          </a:p>
        </p:txBody>
      </p:sp>
      <p:sp>
        <p:nvSpPr>
          <p:cNvPr id="550" name="Text Placeholder 66"/>
          <p:cNvSpPr>
            <a:spLocks noGrp="1"/>
          </p:cNvSpPr>
          <p:nvPr>
            <p:ph type="body" sz="quarter" idx="120" hasCustomPrompt="1"/>
          </p:nvPr>
        </p:nvSpPr>
        <p:spPr>
          <a:xfrm>
            <a:off x="5718178" y="4933950"/>
            <a:ext cx="1376363" cy="2222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548" name="Text Placeholder 67"/>
          <p:cNvSpPr>
            <a:spLocks noGrp="1"/>
          </p:cNvSpPr>
          <p:nvPr>
            <p:ph type="body" sz="quarter" idx="118" hasCustomPrompt="1"/>
          </p:nvPr>
        </p:nvSpPr>
        <p:spPr>
          <a:xfrm>
            <a:off x="4956178" y="5156200"/>
            <a:ext cx="2138363" cy="222250"/>
          </a:xfrm>
          <a:prstGeom prst="rect">
            <a:avLst/>
          </a:prstGeom>
        </p:spPr>
        <p:txBody>
          <a:bodyPr lIns="0" tIns="0" rIns="0" bIns="0" anchor="b" anchorCtr="0">
            <a:noAutofit/>
          </a:bodyPr>
          <a:lstStyle>
            <a:lvl1pPr marL="0" indent="0">
              <a:buNone/>
              <a:defRPr sz="700"/>
            </a:lvl1pPr>
          </a:lstStyle>
          <a:p>
            <a:pPr lvl="0"/>
            <a:r>
              <a:rPr lang="en-US" dirty="0"/>
              <a:t>Click to add email address</a:t>
            </a:r>
          </a:p>
        </p:txBody>
      </p:sp>
      <p:sp>
        <p:nvSpPr>
          <p:cNvPr id="556" name="Text Placeholder 68"/>
          <p:cNvSpPr>
            <a:spLocks noGrp="1"/>
          </p:cNvSpPr>
          <p:nvPr>
            <p:ph type="body" sz="quarter" idx="126" hasCustomPrompt="1"/>
          </p:nvPr>
        </p:nvSpPr>
        <p:spPr>
          <a:xfrm>
            <a:off x="4956178" y="5467350"/>
            <a:ext cx="673100" cy="939800"/>
          </a:xfrm>
          <a:prstGeom prst="rect">
            <a:avLst/>
          </a:prstGeom>
        </p:spPr>
        <p:txBody>
          <a:bodyPr/>
          <a:lstStyle>
            <a:lvl1pPr marL="370494" indent="0">
              <a:buNone/>
              <a:defRPr sz="700"/>
            </a:lvl1pPr>
          </a:lstStyle>
          <a:p>
            <a:r>
              <a:rPr lang="en-US" dirty="0"/>
              <a:t>Picture</a:t>
            </a:r>
          </a:p>
        </p:txBody>
      </p:sp>
      <p:sp>
        <p:nvSpPr>
          <p:cNvPr id="551" name="Text Placeholder 69"/>
          <p:cNvSpPr>
            <a:spLocks noGrp="1"/>
          </p:cNvSpPr>
          <p:nvPr>
            <p:ph type="body" sz="quarter" idx="121" hasCustomPrompt="1"/>
          </p:nvPr>
        </p:nvSpPr>
        <p:spPr>
          <a:xfrm>
            <a:off x="5718178" y="5467350"/>
            <a:ext cx="1376363" cy="254000"/>
          </a:xfrm>
          <a:prstGeom prst="rect">
            <a:avLst/>
          </a:prstGeom>
        </p:spPr>
        <p:txBody>
          <a:bodyPr lIns="0" tIns="0" rIns="0" bIns="0" anchor="t" anchorCtr="0">
            <a:noAutofit/>
          </a:bodyPr>
          <a:lstStyle>
            <a:lvl1pPr marL="0" indent="0">
              <a:buNone/>
              <a:defRPr sz="1100">
                <a:solidFill>
                  <a:srgbClr val="003763"/>
                </a:solidFill>
              </a:defRPr>
            </a:lvl1pPr>
          </a:lstStyle>
          <a:p>
            <a:pPr lvl="0"/>
            <a:r>
              <a:rPr lang="en-US" sz="1300" dirty="0"/>
              <a:t>Click to add name</a:t>
            </a:r>
            <a:endParaRPr lang="en-US" dirty="0"/>
          </a:p>
        </p:txBody>
      </p:sp>
      <p:sp>
        <p:nvSpPr>
          <p:cNvPr id="552" name="Text Placeholder 70"/>
          <p:cNvSpPr>
            <a:spLocks noGrp="1"/>
          </p:cNvSpPr>
          <p:nvPr>
            <p:ph type="body" sz="quarter" idx="122" hasCustomPrompt="1"/>
          </p:nvPr>
        </p:nvSpPr>
        <p:spPr>
          <a:xfrm>
            <a:off x="5718178" y="5721350"/>
            <a:ext cx="1376363" cy="342900"/>
          </a:xfrm>
          <a:prstGeom prst="rect">
            <a:avLst/>
          </a:prstGeom>
        </p:spPr>
        <p:txBody>
          <a:bodyPr lIns="0" tIns="0" rIns="0" bIns="0">
            <a:noAutofit/>
          </a:bodyPr>
          <a:lstStyle>
            <a:lvl1pPr marL="0" indent="0">
              <a:buNone/>
              <a:defRPr sz="800"/>
            </a:lvl1pPr>
          </a:lstStyle>
          <a:p>
            <a:pPr lvl="0"/>
            <a:r>
              <a:rPr lang="en-US" dirty="0"/>
              <a:t>Click to add official title</a:t>
            </a:r>
          </a:p>
        </p:txBody>
      </p:sp>
      <p:sp>
        <p:nvSpPr>
          <p:cNvPr id="554" name="Text Placeholder 71"/>
          <p:cNvSpPr>
            <a:spLocks noGrp="1"/>
          </p:cNvSpPr>
          <p:nvPr>
            <p:ph type="body" sz="quarter" idx="124" hasCustomPrompt="1"/>
          </p:nvPr>
        </p:nvSpPr>
        <p:spPr>
          <a:xfrm>
            <a:off x="5718178" y="6064250"/>
            <a:ext cx="1376363" cy="222250"/>
          </a:xfrm>
          <a:prstGeom prst="rect">
            <a:avLst/>
          </a:prstGeom>
        </p:spPr>
        <p:txBody>
          <a:bodyPr lIns="0" tIns="0" rIns="0" bIns="0" anchor="b" anchorCtr="0">
            <a:noAutofit/>
          </a:bodyPr>
          <a:lstStyle>
            <a:lvl1pPr marL="0" indent="0">
              <a:buNone/>
              <a:defRPr sz="700"/>
            </a:lvl1pPr>
          </a:lstStyle>
          <a:p>
            <a:pPr lvl="0"/>
            <a:r>
              <a:rPr lang="en-US" dirty="0"/>
              <a:t>Click to add office location</a:t>
            </a:r>
          </a:p>
        </p:txBody>
      </p:sp>
      <p:sp>
        <p:nvSpPr>
          <p:cNvPr id="557" name="Text Placeholder 72"/>
          <p:cNvSpPr>
            <a:spLocks noGrp="1"/>
          </p:cNvSpPr>
          <p:nvPr>
            <p:ph type="body" sz="quarter" idx="127" hasCustomPrompt="1"/>
          </p:nvPr>
        </p:nvSpPr>
        <p:spPr>
          <a:xfrm>
            <a:off x="5718178" y="6286500"/>
            <a:ext cx="1376363" cy="2222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555" name="Text Placeholder 73"/>
          <p:cNvSpPr>
            <a:spLocks noGrp="1"/>
          </p:cNvSpPr>
          <p:nvPr>
            <p:ph type="body" sz="quarter" idx="125" hasCustomPrompt="1"/>
          </p:nvPr>
        </p:nvSpPr>
        <p:spPr>
          <a:xfrm>
            <a:off x="4956178" y="6508750"/>
            <a:ext cx="2138363" cy="222250"/>
          </a:xfrm>
          <a:prstGeom prst="rect">
            <a:avLst/>
          </a:prstGeom>
        </p:spPr>
        <p:txBody>
          <a:bodyPr lIns="0" tIns="0" rIns="0" bIns="0" anchor="b" anchorCtr="0">
            <a:noAutofit/>
          </a:bodyPr>
          <a:lstStyle>
            <a:lvl1pPr marL="0" indent="0">
              <a:buNone/>
              <a:defRPr sz="700"/>
            </a:lvl1pPr>
          </a:lstStyle>
          <a:p>
            <a:pPr lvl="0"/>
            <a:r>
              <a:rPr lang="en-US" dirty="0"/>
              <a:t>Click to add email address</a:t>
            </a:r>
          </a:p>
        </p:txBody>
      </p:sp>
      <p:sp>
        <p:nvSpPr>
          <p:cNvPr id="592" name="Text Placeholder 74"/>
          <p:cNvSpPr>
            <a:spLocks noGrp="1"/>
          </p:cNvSpPr>
          <p:nvPr>
            <p:ph type="body" sz="quarter" idx="133" hasCustomPrompt="1"/>
          </p:nvPr>
        </p:nvSpPr>
        <p:spPr>
          <a:xfrm>
            <a:off x="7183441" y="1409700"/>
            <a:ext cx="673100" cy="939800"/>
          </a:xfrm>
          <a:prstGeom prst="rect">
            <a:avLst/>
          </a:prstGeom>
        </p:spPr>
        <p:txBody>
          <a:bodyPr/>
          <a:lstStyle>
            <a:lvl1pPr marL="370494" indent="0">
              <a:buNone/>
              <a:defRPr sz="700"/>
            </a:lvl1pPr>
          </a:lstStyle>
          <a:p>
            <a:r>
              <a:rPr lang="en-US" dirty="0"/>
              <a:t>Picture</a:t>
            </a:r>
          </a:p>
        </p:txBody>
      </p:sp>
      <p:sp>
        <p:nvSpPr>
          <p:cNvPr id="587" name="Text Placeholder 75"/>
          <p:cNvSpPr>
            <a:spLocks noGrp="1"/>
          </p:cNvSpPr>
          <p:nvPr>
            <p:ph type="body" sz="quarter" idx="128" hasCustomPrompt="1"/>
          </p:nvPr>
        </p:nvSpPr>
        <p:spPr>
          <a:xfrm>
            <a:off x="7944172" y="1409700"/>
            <a:ext cx="1376363" cy="254000"/>
          </a:xfrm>
          <a:prstGeom prst="rect">
            <a:avLst/>
          </a:prstGeom>
        </p:spPr>
        <p:txBody>
          <a:bodyPr lIns="0" tIns="0" rIns="0" bIns="0" anchor="t" anchorCtr="0">
            <a:noAutofit/>
          </a:bodyPr>
          <a:lstStyle>
            <a:lvl1pPr marL="0" indent="0">
              <a:buNone/>
              <a:defRPr sz="1100">
                <a:solidFill>
                  <a:srgbClr val="003763"/>
                </a:solidFill>
              </a:defRPr>
            </a:lvl1pPr>
          </a:lstStyle>
          <a:p>
            <a:pPr lvl="0"/>
            <a:r>
              <a:rPr lang="en-US" sz="1300" dirty="0"/>
              <a:t>Click to add name</a:t>
            </a:r>
            <a:endParaRPr lang="en-US" dirty="0"/>
          </a:p>
        </p:txBody>
      </p:sp>
      <p:sp>
        <p:nvSpPr>
          <p:cNvPr id="588" name="Text Placeholder 76"/>
          <p:cNvSpPr>
            <a:spLocks noGrp="1"/>
          </p:cNvSpPr>
          <p:nvPr>
            <p:ph type="body" sz="quarter" idx="129" hasCustomPrompt="1"/>
          </p:nvPr>
        </p:nvSpPr>
        <p:spPr>
          <a:xfrm>
            <a:off x="7944172" y="1663700"/>
            <a:ext cx="1376363" cy="342900"/>
          </a:xfrm>
          <a:prstGeom prst="rect">
            <a:avLst/>
          </a:prstGeom>
        </p:spPr>
        <p:txBody>
          <a:bodyPr lIns="0" tIns="0" rIns="0" bIns="0">
            <a:noAutofit/>
          </a:bodyPr>
          <a:lstStyle>
            <a:lvl1pPr marL="0" indent="0">
              <a:buNone/>
              <a:defRPr sz="800"/>
            </a:lvl1pPr>
          </a:lstStyle>
          <a:p>
            <a:pPr lvl="0"/>
            <a:r>
              <a:rPr lang="en-US" dirty="0"/>
              <a:t>Click to add official title</a:t>
            </a:r>
          </a:p>
        </p:txBody>
      </p:sp>
      <p:sp>
        <p:nvSpPr>
          <p:cNvPr id="590" name="Text Placeholder 77"/>
          <p:cNvSpPr>
            <a:spLocks noGrp="1"/>
          </p:cNvSpPr>
          <p:nvPr>
            <p:ph type="body" sz="quarter" idx="131" hasCustomPrompt="1"/>
          </p:nvPr>
        </p:nvSpPr>
        <p:spPr>
          <a:xfrm>
            <a:off x="7944172" y="2006600"/>
            <a:ext cx="1376363" cy="2222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office location</a:t>
            </a:r>
          </a:p>
        </p:txBody>
      </p:sp>
      <p:sp>
        <p:nvSpPr>
          <p:cNvPr id="593" name="Text Placeholder 78"/>
          <p:cNvSpPr>
            <a:spLocks noGrp="1"/>
          </p:cNvSpPr>
          <p:nvPr>
            <p:ph type="body" sz="quarter" idx="134" hasCustomPrompt="1"/>
          </p:nvPr>
        </p:nvSpPr>
        <p:spPr>
          <a:xfrm>
            <a:off x="7944172" y="2228850"/>
            <a:ext cx="1376363" cy="2222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591" name="Text Placeholder 79"/>
          <p:cNvSpPr>
            <a:spLocks noGrp="1"/>
          </p:cNvSpPr>
          <p:nvPr>
            <p:ph type="body" sz="quarter" idx="132" hasCustomPrompt="1"/>
          </p:nvPr>
        </p:nvSpPr>
        <p:spPr>
          <a:xfrm>
            <a:off x="7183439" y="2451100"/>
            <a:ext cx="2138363" cy="209550"/>
          </a:xfrm>
          <a:prstGeom prst="rect">
            <a:avLst/>
          </a:prstGeom>
        </p:spPr>
        <p:txBody>
          <a:bodyPr lIns="0" tIns="0" rIns="0" bIns="0" anchor="b" anchorCtr="0">
            <a:noAutofit/>
          </a:bodyPr>
          <a:lstStyle>
            <a:lvl1pPr marL="0" indent="0">
              <a:buNone/>
              <a:defRPr sz="700"/>
            </a:lvl1pPr>
          </a:lstStyle>
          <a:p>
            <a:pPr lvl="0"/>
            <a:r>
              <a:rPr lang="en-US" dirty="0"/>
              <a:t>Click to add email address</a:t>
            </a:r>
          </a:p>
        </p:txBody>
      </p:sp>
      <p:sp>
        <p:nvSpPr>
          <p:cNvPr id="600" name="Text Placeholder 80"/>
          <p:cNvSpPr>
            <a:spLocks noGrp="1"/>
          </p:cNvSpPr>
          <p:nvPr>
            <p:ph type="body" sz="quarter" idx="140" hasCustomPrompt="1"/>
          </p:nvPr>
        </p:nvSpPr>
        <p:spPr>
          <a:xfrm>
            <a:off x="7183439" y="2768455"/>
            <a:ext cx="682913" cy="916690"/>
          </a:xfrm>
          <a:prstGeom prst="rect">
            <a:avLst/>
          </a:prstGeom>
        </p:spPr>
        <p:txBody>
          <a:bodyPr/>
          <a:lstStyle>
            <a:lvl1pPr marL="370494" indent="0">
              <a:buNone/>
              <a:defRPr sz="700"/>
            </a:lvl1pPr>
          </a:lstStyle>
          <a:p>
            <a:r>
              <a:rPr lang="en-US" dirty="0"/>
              <a:t>Picture</a:t>
            </a:r>
          </a:p>
        </p:txBody>
      </p:sp>
      <p:sp>
        <p:nvSpPr>
          <p:cNvPr id="595" name="Text Placeholder 81"/>
          <p:cNvSpPr>
            <a:spLocks noGrp="1"/>
          </p:cNvSpPr>
          <p:nvPr>
            <p:ph type="body" sz="quarter" idx="135" hasCustomPrompt="1"/>
          </p:nvPr>
        </p:nvSpPr>
        <p:spPr>
          <a:xfrm>
            <a:off x="7944172" y="2770835"/>
            <a:ext cx="1376363" cy="254952"/>
          </a:xfrm>
          <a:prstGeom prst="rect">
            <a:avLst/>
          </a:prstGeom>
        </p:spPr>
        <p:txBody>
          <a:bodyPr lIns="0" tIns="0" rIns="0" bIns="0" anchor="t" anchorCtr="0">
            <a:noAutofit/>
          </a:bodyPr>
          <a:lstStyle>
            <a:lvl1pPr marL="0" indent="0">
              <a:buNone/>
              <a:defRPr sz="1100">
                <a:solidFill>
                  <a:srgbClr val="003763"/>
                </a:solidFill>
              </a:defRPr>
            </a:lvl1pPr>
          </a:lstStyle>
          <a:p>
            <a:pPr lvl="0"/>
            <a:r>
              <a:rPr lang="en-US" sz="1300" dirty="0"/>
              <a:t>Click to add name</a:t>
            </a:r>
            <a:endParaRPr lang="en-US" dirty="0"/>
          </a:p>
        </p:txBody>
      </p:sp>
      <p:sp>
        <p:nvSpPr>
          <p:cNvPr id="596" name="Text Placeholder 82"/>
          <p:cNvSpPr>
            <a:spLocks noGrp="1"/>
          </p:cNvSpPr>
          <p:nvPr>
            <p:ph type="body" sz="quarter" idx="136" hasCustomPrompt="1"/>
          </p:nvPr>
        </p:nvSpPr>
        <p:spPr>
          <a:xfrm>
            <a:off x="7944172" y="3025786"/>
            <a:ext cx="1376363" cy="347431"/>
          </a:xfrm>
          <a:prstGeom prst="rect">
            <a:avLst/>
          </a:prstGeom>
        </p:spPr>
        <p:txBody>
          <a:bodyPr lIns="0" tIns="0" rIns="0" bIns="0">
            <a:noAutofit/>
          </a:bodyPr>
          <a:lstStyle>
            <a:lvl1pPr marL="0" indent="0">
              <a:buNone/>
              <a:defRPr sz="800"/>
            </a:lvl1pPr>
          </a:lstStyle>
          <a:p>
            <a:pPr lvl="0"/>
            <a:r>
              <a:rPr lang="en-US" dirty="0"/>
              <a:t>Click to add official title</a:t>
            </a:r>
          </a:p>
        </p:txBody>
      </p:sp>
      <p:sp>
        <p:nvSpPr>
          <p:cNvPr id="598" name="Text Placeholder 83"/>
          <p:cNvSpPr>
            <a:spLocks noGrp="1"/>
          </p:cNvSpPr>
          <p:nvPr>
            <p:ph type="body" sz="quarter" idx="138" hasCustomPrompt="1"/>
          </p:nvPr>
        </p:nvSpPr>
        <p:spPr>
          <a:xfrm>
            <a:off x="7944172" y="3373217"/>
            <a:ext cx="1376363" cy="2222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office location</a:t>
            </a:r>
          </a:p>
        </p:txBody>
      </p:sp>
      <p:sp>
        <p:nvSpPr>
          <p:cNvPr id="601" name="Text Placeholder 84"/>
          <p:cNvSpPr>
            <a:spLocks noGrp="1"/>
          </p:cNvSpPr>
          <p:nvPr>
            <p:ph type="body" sz="quarter" idx="141" hasCustomPrompt="1"/>
          </p:nvPr>
        </p:nvSpPr>
        <p:spPr>
          <a:xfrm>
            <a:off x="7944172" y="3595467"/>
            <a:ext cx="1376363" cy="2222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599" name="Text Placeholder 85"/>
          <p:cNvSpPr>
            <a:spLocks noGrp="1"/>
          </p:cNvSpPr>
          <p:nvPr>
            <p:ph type="body" sz="quarter" idx="139" hasCustomPrompt="1"/>
          </p:nvPr>
        </p:nvSpPr>
        <p:spPr>
          <a:xfrm>
            <a:off x="7183439" y="3817717"/>
            <a:ext cx="2138363" cy="222250"/>
          </a:xfrm>
          <a:prstGeom prst="rect">
            <a:avLst/>
          </a:prstGeom>
        </p:spPr>
        <p:txBody>
          <a:bodyPr lIns="0" tIns="0" rIns="0" bIns="0" anchor="b" anchorCtr="0">
            <a:noAutofit/>
          </a:bodyPr>
          <a:lstStyle>
            <a:lvl1pPr marL="0" indent="0">
              <a:buNone/>
              <a:defRPr sz="700"/>
            </a:lvl1pPr>
          </a:lstStyle>
          <a:p>
            <a:pPr lvl="0"/>
            <a:r>
              <a:rPr lang="en-US" dirty="0"/>
              <a:t>Click to add email address</a:t>
            </a:r>
          </a:p>
        </p:txBody>
      </p:sp>
      <p:sp>
        <p:nvSpPr>
          <p:cNvPr id="607" name="Text Placeholder 86"/>
          <p:cNvSpPr>
            <a:spLocks noGrp="1"/>
          </p:cNvSpPr>
          <p:nvPr>
            <p:ph type="body" sz="quarter" idx="147" hasCustomPrompt="1"/>
          </p:nvPr>
        </p:nvSpPr>
        <p:spPr>
          <a:xfrm>
            <a:off x="7183439" y="4114800"/>
            <a:ext cx="682913" cy="916690"/>
          </a:xfrm>
          <a:prstGeom prst="rect">
            <a:avLst/>
          </a:prstGeom>
        </p:spPr>
        <p:txBody>
          <a:bodyPr/>
          <a:lstStyle>
            <a:lvl1pPr marL="370494" indent="0">
              <a:buNone/>
              <a:defRPr sz="700"/>
            </a:lvl1pPr>
          </a:lstStyle>
          <a:p>
            <a:r>
              <a:rPr lang="en-US" dirty="0"/>
              <a:t>Picture</a:t>
            </a:r>
          </a:p>
        </p:txBody>
      </p:sp>
      <p:sp>
        <p:nvSpPr>
          <p:cNvPr id="602" name="Text Placeholder 87"/>
          <p:cNvSpPr>
            <a:spLocks noGrp="1"/>
          </p:cNvSpPr>
          <p:nvPr>
            <p:ph type="body" sz="quarter" idx="142" hasCustomPrompt="1"/>
          </p:nvPr>
        </p:nvSpPr>
        <p:spPr>
          <a:xfrm>
            <a:off x="7944172" y="4114800"/>
            <a:ext cx="1376363" cy="254000"/>
          </a:xfrm>
          <a:prstGeom prst="rect">
            <a:avLst/>
          </a:prstGeom>
        </p:spPr>
        <p:txBody>
          <a:bodyPr lIns="0" tIns="0" rIns="0" bIns="0" anchor="t" anchorCtr="0">
            <a:noAutofit/>
          </a:bodyPr>
          <a:lstStyle>
            <a:lvl1pPr marL="0" indent="0">
              <a:buNone/>
              <a:defRPr sz="1100">
                <a:solidFill>
                  <a:srgbClr val="003763"/>
                </a:solidFill>
              </a:defRPr>
            </a:lvl1pPr>
          </a:lstStyle>
          <a:p>
            <a:pPr lvl="0"/>
            <a:r>
              <a:rPr lang="en-US" sz="1300" dirty="0"/>
              <a:t>Click to add name</a:t>
            </a:r>
            <a:endParaRPr lang="en-US" dirty="0"/>
          </a:p>
        </p:txBody>
      </p:sp>
      <p:sp>
        <p:nvSpPr>
          <p:cNvPr id="603" name="Text Placeholder 88"/>
          <p:cNvSpPr>
            <a:spLocks noGrp="1"/>
          </p:cNvSpPr>
          <p:nvPr>
            <p:ph type="body" sz="quarter" idx="143" hasCustomPrompt="1"/>
          </p:nvPr>
        </p:nvSpPr>
        <p:spPr>
          <a:xfrm>
            <a:off x="7944172" y="4368800"/>
            <a:ext cx="1376363" cy="342900"/>
          </a:xfrm>
          <a:prstGeom prst="rect">
            <a:avLst/>
          </a:prstGeom>
        </p:spPr>
        <p:txBody>
          <a:bodyPr lIns="0" tIns="0" rIns="0" bIns="0">
            <a:noAutofit/>
          </a:bodyPr>
          <a:lstStyle>
            <a:lvl1pPr marL="0" indent="0">
              <a:buNone/>
              <a:defRPr sz="800"/>
            </a:lvl1pPr>
          </a:lstStyle>
          <a:p>
            <a:pPr lvl="0"/>
            <a:r>
              <a:rPr lang="en-US" dirty="0"/>
              <a:t>Click to add official title</a:t>
            </a:r>
          </a:p>
        </p:txBody>
      </p:sp>
      <p:sp>
        <p:nvSpPr>
          <p:cNvPr id="605" name="Text Placeholder 89"/>
          <p:cNvSpPr>
            <a:spLocks noGrp="1"/>
          </p:cNvSpPr>
          <p:nvPr>
            <p:ph type="body" sz="quarter" idx="145" hasCustomPrompt="1"/>
          </p:nvPr>
        </p:nvSpPr>
        <p:spPr>
          <a:xfrm>
            <a:off x="7944172" y="4711700"/>
            <a:ext cx="1376363" cy="2222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office location</a:t>
            </a:r>
          </a:p>
        </p:txBody>
      </p:sp>
      <p:sp>
        <p:nvSpPr>
          <p:cNvPr id="608" name="Text Placeholder 90"/>
          <p:cNvSpPr>
            <a:spLocks noGrp="1"/>
          </p:cNvSpPr>
          <p:nvPr>
            <p:ph type="body" sz="quarter" idx="148" hasCustomPrompt="1"/>
          </p:nvPr>
        </p:nvSpPr>
        <p:spPr>
          <a:xfrm>
            <a:off x="7944172" y="4933950"/>
            <a:ext cx="1376363" cy="2222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606" name="Text Placeholder 91"/>
          <p:cNvSpPr>
            <a:spLocks noGrp="1"/>
          </p:cNvSpPr>
          <p:nvPr>
            <p:ph type="body" sz="quarter" idx="146" hasCustomPrompt="1"/>
          </p:nvPr>
        </p:nvSpPr>
        <p:spPr>
          <a:xfrm>
            <a:off x="7183439" y="5156200"/>
            <a:ext cx="2138363" cy="222250"/>
          </a:xfrm>
          <a:prstGeom prst="rect">
            <a:avLst/>
          </a:prstGeom>
        </p:spPr>
        <p:txBody>
          <a:bodyPr lIns="0" tIns="0" rIns="0" bIns="0" anchor="b" anchorCtr="0">
            <a:noAutofit/>
          </a:bodyPr>
          <a:lstStyle>
            <a:lvl1pPr marL="0" indent="0">
              <a:buNone/>
              <a:defRPr sz="700"/>
            </a:lvl1pPr>
          </a:lstStyle>
          <a:p>
            <a:pPr lvl="0"/>
            <a:r>
              <a:rPr lang="en-US" dirty="0"/>
              <a:t>Click to add email address</a:t>
            </a:r>
          </a:p>
        </p:txBody>
      </p:sp>
      <p:sp>
        <p:nvSpPr>
          <p:cNvPr id="614" name="Text Placeholder 92"/>
          <p:cNvSpPr>
            <a:spLocks noGrp="1"/>
          </p:cNvSpPr>
          <p:nvPr>
            <p:ph type="body" sz="quarter" idx="154" hasCustomPrompt="1"/>
          </p:nvPr>
        </p:nvSpPr>
        <p:spPr>
          <a:xfrm>
            <a:off x="7183439" y="5467350"/>
            <a:ext cx="682913" cy="916690"/>
          </a:xfrm>
          <a:prstGeom prst="rect">
            <a:avLst/>
          </a:prstGeom>
        </p:spPr>
        <p:txBody>
          <a:bodyPr/>
          <a:lstStyle>
            <a:lvl1pPr marL="370494" indent="0">
              <a:buNone/>
              <a:defRPr sz="700"/>
            </a:lvl1pPr>
          </a:lstStyle>
          <a:p>
            <a:r>
              <a:rPr lang="en-US" dirty="0"/>
              <a:t>Picture</a:t>
            </a:r>
          </a:p>
        </p:txBody>
      </p:sp>
      <p:sp>
        <p:nvSpPr>
          <p:cNvPr id="609" name="Text Placeholder 93"/>
          <p:cNvSpPr>
            <a:spLocks noGrp="1"/>
          </p:cNvSpPr>
          <p:nvPr>
            <p:ph type="body" sz="quarter" idx="149" hasCustomPrompt="1"/>
          </p:nvPr>
        </p:nvSpPr>
        <p:spPr>
          <a:xfrm>
            <a:off x="7944172" y="5467350"/>
            <a:ext cx="1376363" cy="254000"/>
          </a:xfrm>
          <a:prstGeom prst="rect">
            <a:avLst/>
          </a:prstGeom>
        </p:spPr>
        <p:txBody>
          <a:bodyPr lIns="0" tIns="0" rIns="0" bIns="0" anchor="t" anchorCtr="0">
            <a:noAutofit/>
          </a:bodyPr>
          <a:lstStyle>
            <a:lvl1pPr marL="0" indent="0">
              <a:buNone/>
              <a:defRPr sz="1100">
                <a:solidFill>
                  <a:srgbClr val="003763"/>
                </a:solidFill>
              </a:defRPr>
            </a:lvl1pPr>
          </a:lstStyle>
          <a:p>
            <a:pPr lvl="0"/>
            <a:r>
              <a:rPr lang="en-US" sz="1300" dirty="0"/>
              <a:t>Click to add name</a:t>
            </a:r>
            <a:endParaRPr lang="en-US" dirty="0"/>
          </a:p>
        </p:txBody>
      </p:sp>
      <p:sp>
        <p:nvSpPr>
          <p:cNvPr id="610" name="Text Placeholder 94"/>
          <p:cNvSpPr>
            <a:spLocks noGrp="1"/>
          </p:cNvSpPr>
          <p:nvPr>
            <p:ph type="body" sz="quarter" idx="150" hasCustomPrompt="1"/>
          </p:nvPr>
        </p:nvSpPr>
        <p:spPr>
          <a:xfrm>
            <a:off x="7944172" y="5721350"/>
            <a:ext cx="1376363" cy="342900"/>
          </a:xfrm>
          <a:prstGeom prst="rect">
            <a:avLst/>
          </a:prstGeom>
        </p:spPr>
        <p:txBody>
          <a:bodyPr lIns="0" tIns="0" rIns="0" bIns="0">
            <a:noAutofit/>
          </a:bodyPr>
          <a:lstStyle>
            <a:lvl1pPr marL="0" indent="0">
              <a:buNone/>
              <a:defRPr sz="800"/>
            </a:lvl1pPr>
          </a:lstStyle>
          <a:p>
            <a:pPr lvl="0"/>
            <a:r>
              <a:rPr lang="en-US" dirty="0"/>
              <a:t>Click to add official title</a:t>
            </a:r>
          </a:p>
        </p:txBody>
      </p:sp>
      <p:sp>
        <p:nvSpPr>
          <p:cNvPr id="612" name="Text Placeholder 95"/>
          <p:cNvSpPr>
            <a:spLocks noGrp="1"/>
          </p:cNvSpPr>
          <p:nvPr>
            <p:ph type="body" sz="quarter" idx="152" hasCustomPrompt="1"/>
          </p:nvPr>
        </p:nvSpPr>
        <p:spPr>
          <a:xfrm>
            <a:off x="7944172" y="6064250"/>
            <a:ext cx="1376363" cy="222250"/>
          </a:xfrm>
          <a:prstGeom prst="rect">
            <a:avLst/>
          </a:prstGeom>
        </p:spPr>
        <p:txBody>
          <a:bodyPr lIns="0" tIns="0" rIns="0" bIns="0" anchor="b" anchorCtr="0">
            <a:noAutofit/>
          </a:bodyPr>
          <a:lstStyle>
            <a:lvl1pPr marL="0" indent="0">
              <a:buNone/>
              <a:defRPr sz="700"/>
            </a:lvl1pPr>
          </a:lstStyle>
          <a:p>
            <a:pPr lvl="0"/>
            <a:r>
              <a:rPr lang="en-US" dirty="0"/>
              <a:t>Click to add office location</a:t>
            </a:r>
          </a:p>
        </p:txBody>
      </p:sp>
      <p:sp>
        <p:nvSpPr>
          <p:cNvPr id="615" name="Text Placeholder 96"/>
          <p:cNvSpPr>
            <a:spLocks noGrp="1"/>
          </p:cNvSpPr>
          <p:nvPr>
            <p:ph type="body" sz="quarter" idx="155" hasCustomPrompt="1"/>
          </p:nvPr>
        </p:nvSpPr>
        <p:spPr>
          <a:xfrm>
            <a:off x="7944172" y="6286500"/>
            <a:ext cx="1376363" cy="2222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613" name="Text Placeholder 97"/>
          <p:cNvSpPr>
            <a:spLocks noGrp="1"/>
          </p:cNvSpPr>
          <p:nvPr>
            <p:ph type="body" sz="quarter" idx="153" hasCustomPrompt="1"/>
          </p:nvPr>
        </p:nvSpPr>
        <p:spPr>
          <a:xfrm>
            <a:off x="7183439" y="6508750"/>
            <a:ext cx="2138363" cy="222250"/>
          </a:xfrm>
          <a:prstGeom prst="rect">
            <a:avLst/>
          </a:prstGeom>
        </p:spPr>
        <p:txBody>
          <a:bodyPr lIns="0" tIns="0" rIns="0" bIns="0" anchor="b" anchorCtr="0">
            <a:noAutofit/>
          </a:bodyPr>
          <a:lstStyle>
            <a:lvl1pPr marL="0" indent="0">
              <a:buNone/>
              <a:defRPr sz="700"/>
            </a:lvl1pPr>
          </a:lstStyle>
          <a:p>
            <a:pPr lvl="0"/>
            <a:r>
              <a:rPr lang="en-US" dirty="0"/>
              <a:t>Click to add email address</a:t>
            </a:r>
          </a:p>
        </p:txBody>
      </p:sp>
      <p:sp>
        <p:nvSpPr>
          <p:cNvPr id="117" name="Footer Placeholder 98"/>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116" name="Slide Number Placeholder 99"/>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18574985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mbstones (5 x 4)">
    <p:spTree>
      <p:nvGrpSpPr>
        <p:cNvPr id="1" name=""/>
        <p:cNvGrpSpPr/>
        <p:nvPr/>
      </p:nvGrpSpPr>
      <p:grpSpPr>
        <a:xfrm>
          <a:off x="0" y="0"/>
          <a:ext cx="0" cy="0"/>
          <a:chOff x="0" y="0"/>
          <a:chExt cx="0" cy="0"/>
        </a:xfrm>
      </p:grpSpPr>
      <p:sp>
        <p:nvSpPr>
          <p:cNvPr id="66"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6" name="Text Placeholder 2"/>
          <p:cNvSpPr>
            <a:spLocks noGrp="1"/>
          </p:cNvSpPr>
          <p:nvPr>
            <p:ph type="body" sz="quarter" idx="75" hasCustomPrompt="1"/>
          </p:nvPr>
        </p:nvSpPr>
        <p:spPr>
          <a:xfrm>
            <a:off x="501650" y="1409700"/>
            <a:ext cx="8820150" cy="622300"/>
          </a:xfrm>
        </p:spPr>
        <p:txBody>
          <a:bodyPr>
            <a:noAutofit/>
          </a:bodyPr>
          <a:lstStyle>
            <a:lvl1pPr marL="0" indent="0">
              <a:buNone/>
              <a:defRPr sz="1100">
                <a:solidFill>
                  <a:schemeClr val="tx1"/>
                </a:solidFill>
              </a:defRPr>
            </a:lvl1pPr>
          </a:lstStyle>
          <a:p>
            <a:pPr lvl="0"/>
            <a:r>
              <a:rPr lang="en-US" dirty="0"/>
              <a:t>Click to add text</a:t>
            </a:r>
          </a:p>
        </p:txBody>
      </p:sp>
      <p:sp>
        <p:nvSpPr>
          <p:cNvPr id="10" name="Rectangle 3"/>
          <p:cNvSpPr/>
          <p:nvPr userDrawn="1"/>
        </p:nvSpPr>
        <p:spPr>
          <a:xfrm>
            <a:off x="501650" y="2108200"/>
            <a:ext cx="168910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37" name="Text Placeholder 4"/>
          <p:cNvSpPr>
            <a:spLocks noGrp="1"/>
          </p:cNvSpPr>
          <p:nvPr>
            <p:ph type="body" sz="quarter" idx="15" hasCustomPrompt="1"/>
          </p:nvPr>
        </p:nvSpPr>
        <p:spPr>
          <a:xfrm>
            <a:off x="746125" y="2203450"/>
            <a:ext cx="1200150" cy="622300"/>
          </a:xfrm>
          <a:prstGeom prst="rect">
            <a:avLst/>
          </a:prstGeom>
        </p:spPr>
        <p:txBody>
          <a:bodyPr/>
          <a:lstStyle>
            <a:lvl1pPr marL="370494" indent="0">
              <a:buNone/>
              <a:defRPr/>
            </a:lvl1pPr>
          </a:lstStyle>
          <a:p>
            <a:r>
              <a:rPr lang="en-US" dirty="0"/>
              <a:t>Picture</a:t>
            </a:r>
          </a:p>
        </p:txBody>
      </p:sp>
      <p:sp>
        <p:nvSpPr>
          <p:cNvPr id="58" name="Text Placeholder 5"/>
          <p:cNvSpPr>
            <a:spLocks noGrp="1"/>
          </p:cNvSpPr>
          <p:nvPr>
            <p:ph type="body" sz="quarter" idx="35" hasCustomPrompt="1"/>
          </p:nvPr>
        </p:nvSpPr>
        <p:spPr>
          <a:xfrm>
            <a:off x="746125" y="2865120"/>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69" name="Rectangle 6"/>
          <p:cNvSpPr/>
          <p:nvPr userDrawn="1"/>
        </p:nvSpPr>
        <p:spPr>
          <a:xfrm>
            <a:off x="501650" y="3289300"/>
            <a:ext cx="168910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70" name="Text Placeholder 7"/>
          <p:cNvSpPr>
            <a:spLocks noGrp="1"/>
          </p:cNvSpPr>
          <p:nvPr>
            <p:ph type="body" sz="quarter" idx="76" hasCustomPrompt="1"/>
          </p:nvPr>
        </p:nvSpPr>
        <p:spPr>
          <a:xfrm>
            <a:off x="746125" y="3384550"/>
            <a:ext cx="1200150" cy="622300"/>
          </a:xfrm>
          <a:prstGeom prst="rect">
            <a:avLst/>
          </a:prstGeom>
        </p:spPr>
        <p:txBody>
          <a:bodyPr/>
          <a:lstStyle>
            <a:lvl1pPr marL="370494" indent="0">
              <a:buNone/>
              <a:defRPr/>
            </a:lvl1pPr>
          </a:lstStyle>
          <a:p>
            <a:r>
              <a:rPr lang="en-US" dirty="0"/>
              <a:t>Picture</a:t>
            </a:r>
          </a:p>
        </p:txBody>
      </p:sp>
      <p:sp>
        <p:nvSpPr>
          <p:cNvPr id="71" name="Text Placeholder 8"/>
          <p:cNvSpPr>
            <a:spLocks noGrp="1"/>
          </p:cNvSpPr>
          <p:nvPr>
            <p:ph type="body" sz="quarter" idx="77" hasCustomPrompt="1"/>
          </p:nvPr>
        </p:nvSpPr>
        <p:spPr>
          <a:xfrm>
            <a:off x="746125" y="4044950"/>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72" name="Rectangle 9"/>
          <p:cNvSpPr/>
          <p:nvPr userDrawn="1"/>
        </p:nvSpPr>
        <p:spPr>
          <a:xfrm>
            <a:off x="501650" y="4470400"/>
            <a:ext cx="168910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73" name="Text Placeholder 10"/>
          <p:cNvSpPr>
            <a:spLocks noGrp="1"/>
          </p:cNvSpPr>
          <p:nvPr>
            <p:ph type="body" sz="quarter" idx="78" hasCustomPrompt="1"/>
          </p:nvPr>
        </p:nvSpPr>
        <p:spPr>
          <a:xfrm>
            <a:off x="746125" y="4565650"/>
            <a:ext cx="1200150" cy="622300"/>
          </a:xfrm>
          <a:prstGeom prst="rect">
            <a:avLst/>
          </a:prstGeom>
        </p:spPr>
        <p:txBody>
          <a:bodyPr/>
          <a:lstStyle>
            <a:lvl1pPr marL="370494" indent="0">
              <a:buNone/>
              <a:defRPr/>
            </a:lvl1pPr>
          </a:lstStyle>
          <a:p>
            <a:r>
              <a:rPr lang="en-US" dirty="0"/>
              <a:t>Picture</a:t>
            </a:r>
          </a:p>
        </p:txBody>
      </p:sp>
      <p:sp>
        <p:nvSpPr>
          <p:cNvPr id="74" name="Text Placeholder 11"/>
          <p:cNvSpPr>
            <a:spLocks noGrp="1"/>
          </p:cNvSpPr>
          <p:nvPr>
            <p:ph type="body" sz="quarter" idx="79" hasCustomPrompt="1"/>
          </p:nvPr>
        </p:nvSpPr>
        <p:spPr>
          <a:xfrm>
            <a:off x="746125" y="5225665"/>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76" name="Rectangle 12"/>
          <p:cNvSpPr/>
          <p:nvPr userDrawn="1"/>
        </p:nvSpPr>
        <p:spPr>
          <a:xfrm>
            <a:off x="501650" y="5651500"/>
            <a:ext cx="168910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77" name="Text Placeholder 13"/>
          <p:cNvSpPr>
            <a:spLocks noGrp="1"/>
          </p:cNvSpPr>
          <p:nvPr>
            <p:ph type="body" sz="quarter" idx="80" hasCustomPrompt="1"/>
          </p:nvPr>
        </p:nvSpPr>
        <p:spPr>
          <a:xfrm>
            <a:off x="746125" y="5748431"/>
            <a:ext cx="1200150" cy="622300"/>
          </a:xfrm>
          <a:prstGeom prst="rect">
            <a:avLst/>
          </a:prstGeom>
        </p:spPr>
        <p:txBody>
          <a:bodyPr/>
          <a:lstStyle>
            <a:lvl1pPr marL="370494" indent="0">
              <a:buNone/>
              <a:defRPr/>
            </a:lvl1pPr>
          </a:lstStyle>
          <a:p>
            <a:r>
              <a:rPr lang="en-US" dirty="0"/>
              <a:t>Picture</a:t>
            </a:r>
          </a:p>
        </p:txBody>
      </p:sp>
      <p:sp>
        <p:nvSpPr>
          <p:cNvPr id="78" name="Text Placeholder 14"/>
          <p:cNvSpPr>
            <a:spLocks noGrp="1"/>
          </p:cNvSpPr>
          <p:nvPr>
            <p:ph type="body" sz="quarter" idx="81" hasCustomPrompt="1"/>
          </p:nvPr>
        </p:nvSpPr>
        <p:spPr>
          <a:xfrm>
            <a:off x="746125" y="6406768"/>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80" name="Rectangle 15"/>
          <p:cNvSpPr/>
          <p:nvPr userDrawn="1"/>
        </p:nvSpPr>
        <p:spPr>
          <a:xfrm>
            <a:off x="2279650" y="2108200"/>
            <a:ext cx="168910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81" name="Text Placeholder 16"/>
          <p:cNvSpPr>
            <a:spLocks noGrp="1"/>
          </p:cNvSpPr>
          <p:nvPr>
            <p:ph type="body" sz="quarter" idx="82" hasCustomPrompt="1"/>
          </p:nvPr>
        </p:nvSpPr>
        <p:spPr>
          <a:xfrm>
            <a:off x="2524125" y="2203450"/>
            <a:ext cx="1200150" cy="622300"/>
          </a:xfrm>
          <a:prstGeom prst="rect">
            <a:avLst/>
          </a:prstGeom>
        </p:spPr>
        <p:txBody>
          <a:bodyPr/>
          <a:lstStyle>
            <a:lvl1pPr marL="370494" indent="0">
              <a:buNone/>
              <a:defRPr/>
            </a:lvl1pPr>
          </a:lstStyle>
          <a:p>
            <a:r>
              <a:rPr lang="en-US" dirty="0"/>
              <a:t>Picture</a:t>
            </a:r>
          </a:p>
        </p:txBody>
      </p:sp>
      <p:sp>
        <p:nvSpPr>
          <p:cNvPr id="82" name="Text Placeholder 17"/>
          <p:cNvSpPr>
            <a:spLocks noGrp="1"/>
          </p:cNvSpPr>
          <p:nvPr>
            <p:ph type="body" sz="quarter" idx="83" hasCustomPrompt="1"/>
          </p:nvPr>
        </p:nvSpPr>
        <p:spPr>
          <a:xfrm>
            <a:off x="2524125" y="2865120"/>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83" name="Rectangle 18"/>
          <p:cNvSpPr/>
          <p:nvPr userDrawn="1"/>
        </p:nvSpPr>
        <p:spPr>
          <a:xfrm>
            <a:off x="2279650" y="3289300"/>
            <a:ext cx="168910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84" name="Text Placeholder 19"/>
          <p:cNvSpPr>
            <a:spLocks noGrp="1"/>
          </p:cNvSpPr>
          <p:nvPr>
            <p:ph type="body" sz="quarter" idx="84" hasCustomPrompt="1"/>
          </p:nvPr>
        </p:nvSpPr>
        <p:spPr>
          <a:xfrm>
            <a:off x="2524125" y="3384550"/>
            <a:ext cx="1200150" cy="622300"/>
          </a:xfrm>
          <a:prstGeom prst="rect">
            <a:avLst/>
          </a:prstGeom>
        </p:spPr>
        <p:txBody>
          <a:bodyPr/>
          <a:lstStyle>
            <a:lvl1pPr marL="370494" indent="0">
              <a:buNone/>
              <a:defRPr/>
            </a:lvl1pPr>
          </a:lstStyle>
          <a:p>
            <a:r>
              <a:rPr lang="en-US" dirty="0"/>
              <a:t>Picture</a:t>
            </a:r>
          </a:p>
        </p:txBody>
      </p:sp>
      <p:sp>
        <p:nvSpPr>
          <p:cNvPr id="85" name="Text Placeholder 20"/>
          <p:cNvSpPr>
            <a:spLocks noGrp="1"/>
          </p:cNvSpPr>
          <p:nvPr>
            <p:ph type="body" sz="quarter" idx="85" hasCustomPrompt="1"/>
          </p:nvPr>
        </p:nvSpPr>
        <p:spPr>
          <a:xfrm>
            <a:off x="2524125" y="4044950"/>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86" name="Rectangle 21"/>
          <p:cNvSpPr/>
          <p:nvPr userDrawn="1"/>
        </p:nvSpPr>
        <p:spPr>
          <a:xfrm>
            <a:off x="2279650" y="4470400"/>
            <a:ext cx="168910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87" name="Text Placeholder 22"/>
          <p:cNvSpPr>
            <a:spLocks noGrp="1"/>
          </p:cNvSpPr>
          <p:nvPr>
            <p:ph type="body" sz="quarter" idx="86" hasCustomPrompt="1"/>
          </p:nvPr>
        </p:nvSpPr>
        <p:spPr>
          <a:xfrm>
            <a:off x="2524125" y="4565650"/>
            <a:ext cx="1200150" cy="622300"/>
          </a:xfrm>
          <a:prstGeom prst="rect">
            <a:avLst/>
          </a:prstGeom>
        </p:spPr>
        <p:txBody>
          <a:bodyPr/>
          <a:lstStyle>
            <a:lvl1pPr marL="370494" indent="0">
              <a:buNone/>
              <a:defRPr/>
            </a:lvl1pPr>
          </a:lstStyle>
          <a:p>
            <a:r>
              <a:rPr lang="en-US" dirty="0"/>
              <a:t>Picture</a:t>
            </a:r>
          </a:p>
        </p:txBody>
      </p:sp>
      <p:sp>
        <p:nvSpPr>
          <p:cNvPr id="88" name="Text Placeholder 23"/>
          <p:cNvSpPr>
            <a:spLocks noGrp="1"/>
          </p:cNvSpPr>
          <p:nvPr>
            <p:ph type="body" sz="quarter" idx="87" hasCustomPrompt="1"/>
          </p:nvPr>
        </p:nvSpPr>
        <p:spPr>
          <a:xfrm>
            <a:off x="2524125" y="5225665"/>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90" name="Rectangle 24"/>
          <p:cNvSpPr/>
          <p:nvPr userDrawn="1"/>
        </p:nvSpPr>
        <p:spPr>
          <a:xfrm>
            <a:off x="2279650" y="5651500"/>
            <a:ext cx="168910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91" name="Text Placeholder 25"/>
          <p:cNvSpPr>
            <a:spLocks noGrp="1"/>
          </p:cNvSpPr>
          <p:nvPr>
            <p:ph type="body" sz="quarter" idx="88" hasCustomPrompt="1"/>
          </p:nvPr>
        </p:nvSpPr>
        <p:spPr>
          <a:xfrm>
            <a:off x="2524125" y="5748431"/>
            <a:ext cx="1200150" cy="622300"/>
          </a:xfrm>
          <a:prstGeom prst="rect">
            <a:avLst/>
          </a:prstGeom>
        </p:spPr>
        <p:txBody>
          <a:bodyPr/>
          <a:lstStyle>
            <a:lvl1pPr marL="370494" indent="0">
              <a:buNone/>
              <a:defRPr/>
            </a:lvl1pPr>
          </a:lstStyle>
          <a:p>
            <a:r>
              <a:rPr lang="en-US" dirty="0"/>
              <a:t>Picture</a:t>
            </a:r>
          </a:p>
        </p:txBody>
      </p:sp>
      <p:sp>
        <p:nvSpPr>
          <p:cNvPr id="92" name="Text Placeholder 26"/>
          <p:cNvSpPr>
            <a:spLocks noGrp="1"/>
          </p:cNvSpPr>
          <p:nvPr>
            <p:ph type="body" sz="quarter" idx="89" hasCustomPrompt="1"/>
          </p:nvPr>
        </p:nvSpPr>
        <p:spPr>
          <a:xfrm>
            <a:off x="2524125" y="6406768"/>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93" name="Rectangle 27"/>
          <p:cNvSpPr/>
          <p:nvPr userDrawn="1"/>
        </p:nvSpPr>
        <p:spPr>
          <a:xfrm>
            <a:off x="4057650" y="2108200"/>
            <a:ext cx="168910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94" name="Text Placeholder 28"/>
          <p:cNvSpPr>
            <a:spLocks noGrp="1"/>
          </p:cNvSpPr>
          <p:nvPr>
            <p:ph type="body" sz="quarter" idx="90" hasCustomPrompt="1"/>
          </p:nvPr>
        </p:nvSpPr>
        <p:spPr>
          <a:xfrm>
            <a:off x="4302125" y="2203450"/>
            <a:ext cx="1200150" cy="622300"/>
          </a:xfrm>
          <a:prstGeom prst="rect">
            <a:avLst/>
          </a:prstGeom>
        </p:spPr>
        <p:txBody>
          <a:bodyPr/>
          <a:lstStyle>
            <a:lvl1pPr marL="370494" indent="0">
              <a:buNone/>
              <a:defRPr/>
            </a:lvl1pPr>
          </a:lstStyle>
          <a:p>
            <a:r>
              <a:rPr lang="en-US" dirty="0"/>
              <a:t>Picture</a:t>
            </a:r>
          </a:p>
        </p:txBody>
      </p:sp>
      <p:sp>
        <p:nvSpPr>
          <p:cNvPr id="95" name="Text Placeholder 29"/>
          <p:cNvSpPr>
            <a:spLocks noGrp="1"/>
          </p:cNvSpPr>
          <p:nvPr>
            <p:ph type="body" sz="quarter" idx="91" hasCustomPrompt="1"/>
          </p:nvPr>
        </p:nvSpPr>
        <p:spPr>
          <a:xfrm>
            <a:off x="4302125" y="2861470"/>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29" name="Rectangle 30"/>
          <p:cNvSpPr/>
          <p:nvPr userDrawn="1"/>
        </p:nvSpPr>
        <p:spPr>
          <a:xfrm>
            <a:off x="4057650" y="3289300"/>
            <a:ext cx="168910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30" name="Text Placeholder 31"/>
          <p:cNvSpPr>
            <a:spLocks noGrp="1"/>
          </p:cNvSpPr>
          <p:nvPr>
            <p:ph type="body" sz="quarter" idx="92" hasCustomPrompt="1"/>
          </p:nvPr>
        </p:nvSpPr>
        <p:spPr>
          <a:xfrm>
            <a:off x="4302125" y="3384550"/>
            <a:ext cx="1200150" cy="622300"/>
          </a:xfrm>
          <a:prstGeom prst="rect">
            <a:avLst/>
          </a:prstGeom>
        </p:spPr>
        <p:txBody>
          <a:bodyPr/>
          <a:lstStyle>
            <a:lvl1pPr marL="370494" indent="0">
              <a:buNone/>
              <a:defRPr/>
            </a:lvl1pPr>
          </a:lstStyle>
          <a:p>
            <a:r>
              <a:rPr lang="en-US" dirty="0"/>
              <a:t>Picture</a:t>
            </a:r>
          </a:p>
        </p:txBody>
      </p:sp>
      <p:sp>
        <p:nvSpPr>
          <p:cNvPr id="131" name="Text Placeholder 32"/>
          <p:cNvSpPr>
            <a:spLocks noGrp="1"/>
          </p:cNvSpPr>
          <p:nvPr>
            <p:ph type="body" sz="quarter" idx="93" hasCustomPrompt="1"/>
          </p:nvPr>
        </p:nvSpPr>
        <p:spPr>
          <a:xfrm>
            <a:off x="4302125" y="4044950"/>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32" name="Rectangle 33"/>
          <p:cNvSpPr/>
          <p:nvPr userDrawn="1"/>
        </p:nvSpPr>
        <p:spPr>
          <a:xfrm>
            <a:off x="4057650" y="4470400"/>
            <a:ext cx="168910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33" name="Text Placeholder 34"/>
          <p:cNvSpPr>
            <a:spLocks noGrp="1"/>
          </p:cNvSpPr>
          <p:nvPr>
            <p:ph type="body" sz="quarter" idx="94" hasCustomPrompt="1"/>
          </p:nvPr>
        </p:nvSpPr>
        <p:spPr>
          <a:xfrm>
            <a:off x="4302125" y="4563679"/>
            <a:ext cx="1200150" cy="622300"/>
          </a:xfrm>
          <a:prstGeom prst="rect">
            <a:avLst/>
          </a:prstGeom>
        </p:spPr>
        <p:txBody>
          <a:bodyPr/>
          <a:lstStyle>
            <a:lvl1pPr marL="370494" indent="0">
              <a:buNone/>
              <a:defRPr/>
            </a:lvl1pPr>
          </a:lstStyle>
          <a:p>
            <a:r>
              <a:rPr lang="en-US" dirty="0"/>
              <a:t>Picture</a:t>
            </a:r>
          </a:p>
        </p:txBody>
      </p:sp>
      <p:sp>
        <p:nvSpPr>
          <p:cNvPr id="134" name="Text Placeholder 35"/>
          <p:cNvSpPr>
            <a:spLocks noGrp="1"/>
          </p:cNvSpPr>
          <p:nvPr>
            <p:ph type="body" sz="quarter" idx="95" hasCustomPrompt="1"/>
          </p:nvPr>
        </p:nvSpPr>
        <p:spPr>
          <a:xfrm>
            <a:off x="4302125" y="5222015"/>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36" name="Rectangle 36"/>
          <p:cNvSpPr/>
          <p:nvPr userDrawn="1"/>
        </p:nvSpPr>
        <p:spPr>
          <a:xfrm>
            <a:off x="4057650" y="5651500"/>
            <a:ext cx="168910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37" name="Text Placeholder 37"/>
          <p:cNvSpPr>
            <a:spLocks noGrp="1"/>
          </p:cNvSpPr>
          <p:nvPr>
            <p:ph type="body" sz="quarter" idx="96" hasCustomPrompt="1"/>
          </p:nvPr>
        </p:nvSpPr>
        <p:spPr>
          <a:xfrm>
            <a:off x="4302125" y="5744782"/>
            <a:ext cx="1200150" cy="622300"/>
          </a:xfrm>
          <a:prstGeom prst="rect">
            <a:avLst/>
          </a:prstGeom>
        </p:spPr>
        <p:txBody>
          <a:bodyPr/>
          <a:lstStyle>
            <a:lvl1pPr marL="370494" indent="0">
              <a:buNone/>
              <a:defRPr/>
            </a:lvl1pPr>
          </a:lstStyle>
          <a:p>
            <a:r>
              <a:rPr lang="en-US" dirty="0"/>
              <a:t>Picture</a:t>
            </a:r>
          </a:p>
        </p:txBody>
      </p:sp>
      <p:sp>
        <p:nvSpPr>
          <p:cNvPr id="138" name="Text Placeholder 38"/>
          <p:cNvSpPr>
            <a:spLocks noGrp="1"/>
          </p:cNvSpPr>
          <p:nvPr>
            <p:ph type="body" sz="quarter" idx="97" hasCustomPrompt="1"/>
          </p:nvPr>
        </p:nvSpPr>
        <p:spPr>
          <a:xfrm>
            <a:off x="4302125" y="6403118"/>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39" name="Rectangle 39"/>
          <p:cNvSpPr/>
          <p:nvPr userDrawn="1"/>
        </p:nvSpPr>
        <p:spPr>
          <a:xfrm>
            <a:off x="5835650" y="2108200"/>
            <a:ext cx="168910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40" name="Text Placeholder 40"/>
          <p:cNvSpPr>
            <a:spLocks noGrp="1"/>
          </p:cNvSpPr>
          <p:nvPr>
            <p:ph type="body" sz="quarter" idx="98" hasCustomPrompt="1"/>
          </p:nvPr>
        </p:nvSpPr>
        <p:spPr>
          <a:xfrm>
            <a:off x="6080125" y="2203450"/>
            <a:ext cx="1200150" cy="622300"/>
          </a:xfrm>
          <a:prstGeom prst="rect">
            <a:avLst/>
          </a:prstGeom>
        </p:spPr>
        <p:txBody>
          <a:bodyPr/>
          <a:lstStyle>
            <a:lvl1pPr marL="370494" indent="0">
              <a:buNone/>
              <a:defRPr/>
            </a:lvl1pPr>
          </a:lstStyle>
          <a:p>
            <a:r>
              <a:rPr lang="en-US" dirty="0"/>
              <a:t>Picture</a:t>
            </a:r>
          </a:p>
        </p:txBody>
      </p:sp>
      <p:sp>
        <p:nvSpPr>
          <p:cNvPr id="141" name="Text Placeholder 41"/>
          <p:cNvSpPr>
            <a:spLocks noGrp="1"/>
          </p:cNvSpPr>
          <p:nvPr>
            <p:ph type="body" sz="quarter" idx="99" hasCustomPrompt="1"/>
          </p:nvPr>
        </p:nvSpPr>
        <p:spPr>
          <a:xfrm>
            <a:off x="6080125" y="2865120"/>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42" name="Rectangle 42"/>
          <p:cNvSpPr/>
          <p:nvPr userDrawn="1"/>
        </p:nvSpPr>
        <p:spPr>
          <a:xfrm>
            <a:off x="5835650" y="3289300"/>
            <a:ext cx="168910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43" name="Text Placeholder 43"/>
          <p:cNvSpPr>
            <a:spLocks noGrp="1"/>
          </p:cNvSpPr>
          <p:nvPr>
            <p:ph type="body" sz="quarter" idx="100" hasCustomPrompt="1"/>
          </p:nvPr>
        </p:nvSpPr>
        <p:spPr>
          <a:xfrm>
            <a:off x="6080125" y="3384550"/>
            <a:ext cx="1200150" cy="622300"/>
          </a:xfrm>
          <a:prstGeom prst="rect">
            <a:avLst/>
          </a:prstGeom>
        </p:spPr>
        <p:txBody>
          <a:bodyPr/>
          <a:lstStyle>
            <a:lvl1pPr marL="370494" indent="0">
              <a:buNone/>
              <a:defRPr/>
            </a:lvl1pPr>
          </a:lstStyle>
          <a:p>
            <a:r>
              <a:rPr lang="en-US" dirty="0"/>
              <a:t>Picture</a:t>
            </a:r>
          </a:p>
        </p:txBody>
      </p:sp>
      <p:sp>
        <p:nvSpPr>
          <p:cNvPr id="144" name="Text Placeholder 44"/>
          <p:cNvSpPr>
            <a:spLocks noGrp="1"/>
          </p:cNvSpPr>
          <p:nvPr>
            <p:ph type="body" sz="quarter" idx="101" hasCustomPrompt="1"/>
          </p:nvPr>
        </p:nvSpPr>
        <p:spPr>
          <a:xfrm>
            <a:off x="6080125" y="4044950"/>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45" name="Rectangle 45"/>
          <p:cNvSpPr/>
          <p:nvPr userDrawn="1"/>
        </p:nvSpPr>
        <p:spPr>
          <a:xfrm>
            <a:off x="5835650" y="4470400"/>
            <a:ext cx="168910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46" name="Text Placeholder 46"/>
          <p:cNvSpPr>
            <a:spLocks noGrp="1"/>
          </p:cNvSpPr>
          <p:nvPr>
            <p:ph type="body" sz="quarter" idx="102" hasCustomPrompt="1"/>
          </p:nvPr>
        </p:nvSpPr>
        <p:spPr>
          <a:xfrm>
            <a:off x="6080125" y="4567329"/>
            <a:ext cx="1200150" cy="622300"/>
          </a:xfrm>
          <a:prstGeom prst="rect">
            <a:avLst/>
          </a:prstGeom>
        </p:spPr>
        <p:txBody>
          <a:bodyPr/>
          <a:lstStyle>
            <a:lvl1pPr marL="370494" indent="0">
              <a:buNone/>
              <a:defRPr/>
            </a:lvl1pPr>
          </a:lstStyle>
          <a:p>
            <a:r>
              <a:rPr lang="en-US" dirty="0"/>
              <a:t>Picture</a:t>
            </a:r>
          </a:p>
        </p:txBody>
      </p:sp>
      <p:sp>
        <p:nvSpPr>
          <p:cNvPr id="147" name="Text Placeholder 47"/>
          <p:cNvSpPr>
            <a:spLocks noGrp="1"/>
          </p:cNvSpPr>
          <p:nvPr>
            <p:ph type="body" sz="quarter" idx="103" hasCustomPrompt="1"/>
          </p:nvPr>
        </p:nvSpPr>
        <p:spPr>
          <a:xfrm>
            <a:off x="6080125" y="5225665"/>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49" name="Rectangle 48"/>
          <p:cNvSpPr/>
          <p:nvPr userDrawn="1"/>
        </p:nvSpPr>
        <p:spPr>
          <a:xfrm>
            <a:off x="5835650" y="5651500"/>
            <a:ext cx="168910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50" name="Text Placeholder 49"/>
          <p:cNvSpPr>
            <a:spLocks noGrp="1"/>
          </p:cNvSpPr>
          <p:nvPr>
            <p:ph type="body" sz="quarter" idx="104" hasCustomPrompt="1"/>
          </p:nvPr>
        </p:nvSpPr>
        <p:spPr>
          <a:xfrm>
            <a:off x="6080125" y="5748431"/>
            <a:ext cx="1200150" cy="622300"/>
          </a:xfrm>
          <a:prstGeom prst="rect">
            <a:avLst/>
          </a:prstGeom>
        </p:spPr>
        <p:txBody>
          <a:bodyPr/>
          <a:lstStyle>
            <a:lvl1pPr marL="370494" indent="0">
              <a:buNone/>
              <a:defRPr/>
            </a:lvl1pPr>
          </a:lstStyle>
          <a:p>
            <a:r>
              <a:rPr lang="en-US" dirty="0"/>
              <a:t>Picture</a:t>
            </a:r>
          </a:p>
        </p:txBody>
      </p:sp>
      <p:sp>
        <p:nvSpPr>
          <p:cNvPr id="151" name="Text Placeholder 50"/>
          <p:cNvSpPr>
            <a:spLocks noGrp="1"/>
          </p:cNvSpPr>
          <p:nvPr>
            <p:ph type="body" sz="quarter" idx="105" hasCustomPrompt="1"/>
          </p:nvPr>
        </p:nvSpPr>
        <p:spPr>
          <a:xfrm>
            <a:off x="6080125" y="6406768"/>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52" name="Rectangle 51"/>
          <p:cNvSpPr/>
          <p:nvPr userDrawn="1"/>
        </p:nvSpPr>
        <p:spPr>
          <a:xfrm>
            <a:off x="7613650" y="2108200"/>
            <a:ext cx="170815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77" name="Text Placeholder 52"/>
          <p:cNvSpPr>
            <a:spLocks noGrp="1"/>
          </p:cNvSpPr>
          <p:nvPr>
            <p:ph type="body" sz="quarter" idx="106" hasCustomPrompt="1"/>
          </p:nvPr>
        </p:nvSpPr>
        <p:spPr>
          <a:xfrm>
            <a:off x="7867650" y="2203450"/>
            <a:ext cx="1200150" cy="622300"/>
          </a:xfrm>
          <a:prstGeom prst="rect">
            <a:avLst/>
          </a:prstGeom>
        </p:spPr>
        <p:txBody>
          <a:bodyPr/>
          <a:lstStyle>
            <a:lvl1pPr marL="370494" indent="0">
              <a:buNone/>
              <a:defRPr/>
            </a:lvl1pPr>
          </a:lstStyle>
          <a:p>
            <a:r>
              <a:rPr lang="en-US" dirty="0"/>
              <a:t>Picture</a:t>
            </a:r>
          </a:p>
        </p:txBody>
      </p:sp>
      <p:sp>
        <p:nvSpPr>
          <p:cNvPr id="178" name="Text Placeholder 53"/>
          <p:cNvSpPr>
            <a:spLocks noGrp="1"/>
          </p:cNvSpPr>
          <p:nvPr>
            <p:ph type="body" sz="quarter" idx="107" hasCustomPrompt="1"/>
          </p:nvPr>
        </p:nvSpPr>
        <p:spPr>
          <a:xfrm>
            <a:off x="7867650" y="2863850"/>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79" name="Rectangle 54"/>
          <p:cNvSpPr/>
          <p:nvPr userDrawn="1"/>
        </p:nvSpPr>
        <p:spPr>
          <a:xfrm>
            <a:off x="7613650" y="3289300"/>
            <a:ext cx="170815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80" name="Text Placeholder 55"/>
          <p:cNvSpPr>
            <a:spLocks noGrp="1"/>
          </p:cNvSpPr>
          <p:nvPr>
            <p:ph type="body" sz="quarter" idx="108" hasCustomPrompt="1"/>
          </p:nvPr>
        </p:nvSpPr>
        <p:spPr>
          <a:xfrm>
            <a:off x="7867650" y="3384550"/>
            <a:ext cx="1200150" cy="622300"/>
          </a:xfrm>
          <a:prstGeom prst="rect">
            <a:avLst/>
          </a:prstGeom>
        </p:spPr>
        <p:txBody>
          <a:bodyPr/>
          <a:lstStyle>
            <a:lvl1pPr marL="370494" indent="0">
              <a:buNone/>
              <a:defRPr/>
            </a:lvl1pPr>
          </a:lstStyle>
          <a:p>
            <a:r>
              <a:rPr lang="en-US" dirty="0"/>
              <a:t>Picture</a:t>
            </a:r>
          </a:p>
        </p:txBody>
      </p:sp>
      <p:sp>
        <p:nvSpPr>
          <p:cNvPr id="181" name="Text Placeholder 56"/>
          <p:cNvSpPr>
            <a:spLocks noGrp="1"/>
          </p:cNvSpPr>
          <p:nvPr>
            <p:ph type="body" sz="quarter" idx="109" hasCustomPrompt="1"/>
          </p:nvPr>
        </p:nvSpPr>
        <p:spPr>
          <a:xfrm>
            <a:off x="7867650" y="4044950"/>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82" name="Rectangle 57"/>
          <p:cNvSpPr/>
          <p:nvPr userDrawn="1"/>
        </p:nvSpPr>
        <p:spPr>
          <a:xfrm>
            <a:off x="7613650" y="4470400"/>
            <a:ext cx="170815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83" name="Text Placeholder 58"/>
          <p:cNvSpPr>
            <a:spLocks noGrp="1"/>
          </p:cNvSpPr>
          <p:nvPr>
            <p:ph type="body" sz="quarter" idx="110" hasCustomPrompt="1"/>
          </p:nvPr>
        </p:nvSpPr>
        <p:spPr>
          <a:xfrm>
            <a:off x="7867650" y="4567329"/>
            <a:ext cx="1200150" cy="622300"/>
          </a:xfrm>
          <a:prstGeom prst="rect">
            <a:avLst/>
          </a:prstGeom>
        </p:spPr>
        <p:txBody>
          <a:bodyPr/>
          <a:lstStyle>
            <a:lvl1pPr marL="370494" indent="0">
              <a:buNone/>
              <a:defRPr/>
            </a:lvl1pPr>
          </a:lstStyle>
          <a:p>
            <a:r>
              <a:rPr lang="en-US" dirty="0"/>
              <a:t>Picture</a:t>
            </a:r>
          </a:p>
        </p:txBody>
      </p:sp>
      <p:sp>
        <p:nvSpPr>
          <p:cNvPr id="184" name="Text Placeholder 59"/>
          <p:cNvSpPr>
            <a:spLocks noGrp="1"/>
          </p:cNvSpPr>
          <p:nvPr>
            <p:ph type="body" sz="quarter" idx="111" hasCustomPrompt="1"/>
          </p:nvPr>
        </p:nvSpPr>
        <p:spPr>
          <a:xfrm>
            <a:off x="7867650" y="5225665"/>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86" name="Rectangle 60"/>
          <p:cNvSpPr/>
          <p:nvPr userDrawn="1"/>
        </p:nvSpPr>
        <p:spPr>
          <a:xfrm>
            <a:off x="7613650" y="5651500"/>
            <a:ext cx="170815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87" name="Text Placeholder 61"/>
          <p:cNvSpPr>
            <a:spLocks noGrp="1"/>
          </p:cNvSpPr>
          <p:nvPr>
            <p:ph type="body" sz="quarter" idx="112" hasCustomPrompt="1"/>
          </p:nvPr>
        </p:nvSpPr>
        <p:spPr>
          <a:xfrm>
            <a:off x="7867650" y="5748431"/>
            <a:ext cx="1200150" cy="622300"/>
          </a:xfrm>
          <a:prstGeom prst="rect">
            <a:avLst/>
          </a:prstGeom>
        </p:spPr>
        <p:txBody>
          <a:bodyPr/>
          <a:lstStyle>
            <a:lvl1pPr marL="370494" indent="0">
              <a:buNone/>
              <a:defRPr/>
            </a:lvl1pPr>
          </a:lstStyle>
          <a:p>
            <a:r>
              <a:rPr lang="en-US" dirty="0"/>
              <a:t>Picture</a:t>
            </a:r>
          </a:p>
        </p:txBody>
      </p:sp>
      <p:sp>
        <p:nvSpPr>
          <p:cNvPr id="188" name="Text Placeholder 62"/>
          <p:cNvSpPr>
            <a:spLocks noGrp="1"/>
          </p:cNvSpPr>
          <p:nvPr>
            <p:ph type="body" sz="quarter" idx="113" hasCustomPrompt="1"/>
          </p:nvPr>
        </p:nvSpPr>
        <p:spPr>
          <a:xfrm>
            <a:off x="7867650" y="6406768"/>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67" name="Footer Placeholder 63"/>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65" name="Slide Number Placeholder 64"/>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30166496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mbstones (5 x 3)">
    <p:spTree>
      <p:nvGrpSpPr>
        <p:cNvPr id="1" name=""/>
        <p:cNvGrpSpPr/>
        <p:nvPr/>
      </p:nvGrpSpPr>
      <p:grpSpPr>
        <a:xfrm>
          <a:off x="0" y="0"/>
          <a:ext cx="0" cy="0"/>
          <a:chOff x="0" y="0"/>
          <a:chExt cx="0" cy="0"/>
        </a:xfrm>
      </p:grpSpPr>
      <p:sp>
        <p:nvSpPr>
          <p:cNvPr id="52"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6" name="Text Placeholder 2"/>
          <p:cNvSpPr>
            <a:spLocks noGrp="1"/>
          </p:cNvSpPr>
          <p:nvPr>
            <p:ph type="body" sz="quarter" idx="75" hasCustomPrompt="1"/>
          </p:nvPr>
        </p:nvSpPr>
        <p:spPr>
          <a:xfrm>
            <a:off x="501650" y="1409700"/>
            <a:ext cx="8820150" cy="622300"/>
          </a:xfrm>
        </p:spPr>
        <p:txBody>
          <a:bodyPr>
            <a:noAutofit/>
          </a:bodyPr>
          <a:lstStyle>
            <a:lvl1pPr marL="0" indent="0">
              <a:buNone/>
              <a:defRPr sz="1100">
                <a:solidFill>
                  <a:schemeClr val="tx1"/>
                </a:solidFill>
              </a:defRPr>
            </a:lvl1pPr>
          </a:lstStyle>
          <a:p>
            <a:pPr lvl="0"/>
            <a:r>
              <a:rPr lang="en-US" dirty="0"/>
              <a:t>Click to add text</a:t>
            </a:r>
          </a:p>
        </p:txBody>
      </p:sp>
      <p:sp>
        <p:nvSpPr>
          <p:cNvPr id="10" name="Rectangle 3"/>
          <p:cNvSpPr/>
          <p:nvPr userDrawn="1"/>
        </p:nvSpPr>
        <p:spPr>
          <a:xfrm>
            <a:off x="501650" y="2108200"/>
            <a:ext cx="1687830" cy="14732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37" name="Text Placeholder 4"/>
          <p:cNvSpPr>
            <a:spLocks noGrp="1"/>
          </p:cNvSpPr>
          <p:nvPr>
            <p:ph type="body" sz="quarter" idx="15" hasCustomPrompt="1"/>
          </p:nvPr>
        </p:nvSpPr>
        <p:spPr>
          <a:xfrm>
            <a:off x="735965" y="2203450"/>
            <a:ext cx="1219200" cy="901700"/>
          </a:xfrm>
          <a:prstGeom prst="rect">
            <a:avLst/>
          </a:prstGeom>
        </p:spPr>
        <p:txBody>
          <a:bodyPr/>
          <a:lstStyle>
            <a:lvl1pPr marL="370494" marR="0" indent="0" algn="l" defTabSz="128016" rtl="0" eaLnBrk="1" fontAlgn="auto" latinLnBrk="0" hangingPunct="1">
              <a:lnSpc>
                <a:spcPct val="100000"/>
              </a:lnSpc>
              <a:spcBef>
                <a:spcPct val="20000"/>
              </a:spcBef>
              <a:spcAft>
                <a:spcPts val="0"/>
              </a:spcAft>
              <a:buClrTx/>
              <a:buSzTx/>
              <a:buFontTx/>
              <a:buNone/>
              <a:tabLst/>
              <a:defRPr/>
            </a:lvl1pPr>
          </a:lstStyle>
          <a:p>
            <a:r>
              <a:rPr lang="en-US" dirty="0"/>
              <a:t>Picture</a:t>
            </a:r>
          </a:p>
        </p:txBody>
      </p:sp>
      <p:sp>
        <p:nvSpPr>
          <p:cNvPr id="58" name="Text Placeholder 5"/>
          <p:cNvSpPr>
            <a:spLocks noGrp="1"/>
          </p:cNvSpPr>
          <p:nvPr>
            <p:ph type="body" sz="quarter" idx="35" hasCustomPrompt="1"/>
          </p:nvPr>
        </p:nvSpPr>
        <p:spPr>
          <a:xfrm>
            <a:off x="735965" y="3143250"/>
            <a:ext cx="1219200" cy="3429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67" name="Rectangle 6"/>
          <p:cNvSpPr/>
          <p:nvPr userDrawn="1"/>
        </p:nvSpPr>
        <p:spPr>
          <a:xfrm>
            <a:off x="501650" y="3683000"/>
            <a:ext cx="1687830" cy="14732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68" name="Text Placeholder 7"/>
          <p:cNvSpPr>
            <a:spLocks noGrp="1"/>
          </p:cNvSpPr>
          <p:nvPr>
            <p:ph type="body" sz="quarter" idx="108" hasCustomPrompt="1"/>
          </p:nvPr>
        </p:nvSpPr>
        <p:spPr>
          <a:xfrm>
            <a:off x="735965" y="3778250"/>
            <a:ext cx="1219200" cy="901700"/>
          </a:xfrm>
          <a:prstGeom prst="rect">
            <a:avLst/>
          </a:prstGeom>
        </p:spPr>
        <p:txBody>
          <a:bodyPr/>
          <a:lstStyle>
            <a:lvl1pPr marL="370494" indent="0">
              <a:buNone/>
              <a:defRPr/>
            </a:lvl1pPr>
          </a:lstStyle>
          <a:p>
            <a:r>
              <a:rPr lang="en-US" dirty="0"/>
              <a:t>Picture</a:t>
            </a:r>
          </a:p>
        </p:txBody>
      </p:sp>
      <p:sp>
        <p:nvSpPr>
          <p:cNvPr id="75" name="Text Placeholder 8"/>
          <p:cNvSpPr>
            <a:spLocks noGrp="1"/>
          </p:cNvSpPr>
          <p:nvPr>
            <p:ph type="body" sz="quarter" idx="109" hasCustomPrompt="1"/>
          </p:nvPr>
        </p:nvSpPr>
        <p:spPr>
          <a:xfrm>
            <a:off x="735965" y="4718050"/>
            <a:ext cx="1219200" cy="3429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89" name="Rectangle 9"/>
          <p:cNvSpPr/>
          <p:nvPr userDrawn="1"/>
        </p:nvSpPr>
        <p:spPr>
          <a:xfrm>
            <a:off x="501650" y="5257800"/>
            <a:ext cx="1687830" cy="14732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96" name="Text Placeholder 10"/>
          <p:cNvSpPr>
            <a:spLocks noGrp="1"/>
          </p:cNvSpPr>
          <p:nvPr>
            <p:ph type="body" sz="quarter" idx="110" hasCustomPrompt="1"/>
          </p:nvPr>
        </p:nvSpPr>
        <p:spPr>
          <a:xfrm>
            <a:off x="735965" y="5353050"/>
            <a:ext cx="1219200" cy="901700"/>
          </a:xfrm>
          <a:prstGeom prst="rect">
            <a:avLst/>
          </a:prstGeom>
        </p:spPr>
        <p:txBody>
          <a:bodyPr/>
          <a:lstStyle>
            <a:lvl1pPr marL="370494" indent="0">
              <a:buNone/>
              <a:defRPr/>
            </a:lvl1pPr>
          </a:lstStyle>
          <a:p>
            <a:r>
              <a:rPr lang="en-US" dirty="0"/>
              <a:t>Picture</a:t>
            </a:r>
          </a:p>
        </p:txBody>
      </p:sp>
      <p:sp>
        <p:nvSpPr>
          <p:cNvPr id="97" name="Text Placeholder 11"/>
          <p:cNvSpPr>
            <a:spLocks noGrp="1"/>
          </p:cNvSpPr>
          <p:nvPr>
            <p:ph type="body" sz="quarter" idx="111" hasCustomPrompt="1"/>
          </p:nvPr>
        </p:nvSpPr>
        <p:spPr>
          <a:xfrm>
            <a:off x="735965" y="6292850"/>
            <a:ext cx="1219200" cy="3429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99" name="Rectangle 12"/>
          <p:cNvSpPr/>
          <p:nvPr userDrawn="1"/>
        </p:nvSpPr>
        <p:spPr>
          <a:xfrm>
            <a:off x="2284730" y="2108200"/>
            <a:ext cx="1687830" cy="14732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00" name="Text Placeholder 13"/>
          <p:cNvSpPr>
            <a:spLocks noGrp="1"/>
          </p:cNvSpPr>
          <p:nvPr>
            <p:ph type="body" sz="quarter" idx="112" hasCustomPrompt="1"/>
          </p:nvPr>
        </p:nvSpPr>
        <p:spPr>
          <a:xfrm>
            <a:off x="2519045" y="2203450"/>
            <a:ext cx="1219200" cy="901700"/>
          </a:xfrm>
          <a:prstGeom prst="rect">
            <a:avLst/>
          </a:prstGeom>
        </p:spPr>
        <p:txBody>
          <a:bodyPr/>
          <a:lstStyle>
            <a:lvl1pPr marL="370494" marR="0" indent="0" algn="l" defTabSz="128016" rtl="0" eaLnBrk="1" fontAlgn="auto" latinLnBrk="0" hangingPunct="1">
              <a:lnSpc>
                <a:spcPct val="100000"/>
              </a:lnSpc>
              <a:spcBef>
                <a:spcPct val="20000"/>
              </a:spcBef>
              <a:spcAft>
                <a:spcPts val="0"/>
              </a:spcAft>
              <a:buClrTx/>
              <a:buSzTx/>
              <a:buFontTx/>
              <a:buNone/>
              <a:tabLst/>
              <a:defRPr/>
            </a:lvl1pPr>
          </a:lstStyle>
          <a:p>
            <a:r>
              <a:rPr lang="en-US" dirty="0"/>
              <a:t>Picture</a:t>
            </a:r>
          </a:p>
        </p:txBody>
      </p:sp>
      <p:sp>
        <p:nvSpPr>
          <p:cNvPr id="101" name="Text Placeholder 14"/>
          <p:cNvSpPr>
            <a:spLocks noGrp="1"/>
          </p:cNvSpPr>
          <p:nvPr>
            <p:ph type="body" sz="quarter" idx="113" hasCustomPrompt="1"/>
          </p:nvPr>
        </p:nvSpPr>
        <p:spPr>
          <a:xfrm>
            <a:off x="2519045" y="3143250"/>
            <a:ext cx="1219200" cy="3429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02" name="Rectangle 15"/>
          <p:cNvSpPr/>
          <p:nvPr userDrawn="1"/>
        </p:nvSpPr>
        <p:spPr>
          <a:xfrm>
            <a:off x="2284730" y="3683000"/>
            <a:ext cx="1687830" cy="14732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03" name="Text Placeholder 16"/>
          <p:cNvSpPr>
            <a:spLocks noGrp="1"/>
          </p:cNvSpPr>
          <p:nvPr>
            <p:ph type="body" sz="quarter" idx="114" hasCustomPrompt="1"/>
          </p:nvPr>
        </p:nvSpPr>
        <p:spPr>
          <a:xfrm>
            <a:off x="2519045" y="3778250"/>
            <a:ext cx="1219200" cy="901700"/>
          </a:xfrm>
          <a:prstGeom prst="rect">
            <a:avLst/>
          </a:prstGeom>
        </p:spPr>
        <p:txBody>
          <a:bodyPr/>
          <a:lstStyle>
            <a:lvl1pPr marL="370494" indent="0">
              <a:buNone/>
              <a:defRPr/>
            </a:lvl1pPr>
          </a:lstStyle>
          <a:p>
            <a:r>
              <a:rPr lang="en-US" dirty="0"/>
              <a:t>Picture</a:t>
            </a:r>
          </a:p>
        </p:txBody>
      </p:sp>
      <p:sp>
        <p:nvSpPr>
          <p:cNvPr id="104" name="Text Placeholder 17"/>
          <p:cNvSpPr>
            <a:spLocks noGrp="1"/>
          </p:cNvSpPr>
          <p:nvPr>
            <p:ph type="body" sz="quarter" idx="115" hasCustomPrompt="1"/>
          </p:nvPr>
        </p:nvSpPr>
        <p:spPr>
          <a:xfrm>
            <a:off x="2519045" y="4718050"/>
            <a:ext cx="1219200" cy="3429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05" name="Rectangle 18"/>
          <p:cNvSpPr/>
          <p:nvPr userDrawn="1"/>
        </p:nvSpPr>
        <p:spPr>
          <a:xfrm>
            <a:off x="2284730" y="5257800"/>
            <a:ext cx="1687830" cy="14732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06" name="Text Placeholder 19"/>
          <p:cNvSpPr>
            <a:spLocks noGrp="1"/>
          </p:cNvSpPr>
          <p:nvPr>
            <p:ph type="body" sz="quarter" idx="116" hasCustomPrompt="1"/>
          </p:nvPr>
        </p:nvSpPr>
        <p:spPr>
          <a:xfrm>
            <a:off x="2519045" y="5353050"/>
            <a:ext cx="1219200" cy="901700"/>
          </a:xfrm>
          <a:prstGeom prst="rect">
            <a:avLst/>
          </a:prstGeom>
        </p:spPr>
        <p:txBody>
          <a:bodyPr/>
          <a:lstStyle>
            <a:lvl1pPr marL="370494" indent="0">
              <a:buNone/>
              <a:defRPr/>
            </a:lvl1pPr>
          </a:lstStyle>
          <a:p>
            <a:r>
              <a:rPr lang="en-US" dirty="0"/>
              <a:t>Picture</a:t>
            </a:r>
          </a:p>
        </p:txBody>
      </p:sp>
      <p:sp>
        <p:nvSpPr>
          <p:cNvPr id="107" name="Text Placeholder 20"/>
          <p:cNvSpPr>
            <a:spLocks noGrp="1"/>
          </p:cNvSpPr>
          <p:nvPr>
            <p:ph type="body" sz="quarter" idx="117" hasCustomPrompt="1"/>
          </p:nvPr>
        </p:nvSpPr>
        <p:spPr>
          <a:xfrm>
            <a:off x="2519045" y="6292850"/>
            <a:ext cx="1219200" cy="3429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08" name="Rectangle 21"/>
          <p:cNvSpPr/>
          <p:nvPr userDrawn="1"/>
        </p:nvSpPr>
        <p:spPr>
          <a:xfrm>
            <a:off x="4067810" y="2108200"/>
            <a:ext cx="1687830" cy="14732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09" name="Text Placeholder 22"/>
          <p:cNvSpPr>
            <a:spLocks noGrp="1"/>
          </p:cNvSpPr>
          <p:nvPr>
            <p:ph type="body" sz="quarter" idx="118" hasCustomPrompt="1"/>
          </p:nvPr>
        </p:nvSpPr>
        <p:spPr>
          <a:xfrm>
            <a:off x="4302125" y="2203450"/>
            <a:ext cx="1219200" cy="901700"/>
          </a:xfrm>
          <a:prstGeom prst="rect">
            <a:avLst/>
          </a:prstGeom>
        </p:spPr>
        <p:txBody>
          <a:bodyPr/>
          <a:lstStyle>
            <a:lvl1pPr marL="370494" indent="0">
              <a:buNone/>
              <a:defRPr/>
            </a:lvl1pPr>
          </a:lstStyle>
          <a:p>
            <a:r>
              <a:rPr lang="en-US" dirty="0"/>
              <a:t>Picture</a:t>
            </a:r>
          </a:p>
        </p:txBody>
      </p:sp>
      <p:sp>
        <p:nvSpPr>
          <p:cNvPr id="110" name="Text Placeholder 23"/>
          <p:cNvSpPr>
            <a:spLocks noGrp="1"/>
          </p:cNvSpPr>
          <p:nvPr>
            <p:ph type="body" sz="quarter" idx="119" hasCustomPrompt="1"/>
          </p:nvPr>
        </p:nvSpPr>
        <p:spPr>
          <a:xfrm>
            <a:off x="4302125" y="3143250"/>
            <a:ext cx="1219200" cy="3429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11" name="Rectangle 24"/>
          <p:cNvSpPr/>
          <p:nvPr userDrawn="1"/>
        </p:nvSpPr>
        <p:spPr>
          <a:xfrm>
            <a:off x="4067810" y="3683000"/>
            <a:ext cx="1687830" cy="14732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12" name="Text Placeholder 25"/>
          <p:cNvSpPr>
            <a:spLocks noGrp="1"/>
          </p:cNvSpPr>
          <p:nvPr>
            <p:ph type="body" sz="quarter" idx="120" hasCustomPrompt="1"/>
          </p:nvPr>
        </p:nvSpPr>
        <p:spPr>
          <a:xfrm>
            <a:off x="4302125" y="3778250"/>
            <a:ext cx="1219200" cy="901700"/>
          </a:xfrm>
          <a:prstGeom prst="rect">
            <a:avLst/>
          </a:prstGeom>
        </p:spPr>
        <p:txBody>
          <a:bodyPr/>
          <a:lstStyle>
            <a:lvl1pPr marL="370494" indent="0">
              <a:buNone/>
              <a:defRPr/>
            </a:lvl1pPr>
          </a:lstStyle>
          <a:p>
            <a:r>
              <a:rPr lang="en-US" dirty="0"/>
              <a:t>Picture</a:t>
            </a:r>
          </a:p>
        </p:txBody>
      </p:sp>
      <p:sp>
        <p:nvSpPr>
          <p:cNvPr id="113" name="Text Placeholder 26"/>
          <p:cNvSpPr>
            <a:spLocks noGrp="1"/>
          </p:cNvSpPr>
          <p:nvPr>
            <p:ph type="body" sz="quarter" idx="121" hasCustomPrompt="1"/>
          </p:nvPr>
        </p:nvSpPr>
        <p:spPr>
          <a:xfrm>
            <a:off x="4302125" y="4718050"/>
            <a:ext cx="1219200" cy="3429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14" name="Rectangle 27"/>
          <p:cNvSpPr/>
          <p:nvPr userDrawn="1"/>
        </p:nvSpPr>
        <p:spPr>
          <a:xfrm>
            <a:off x="4067810" y="5257800"/>
            <a:ext cx="1687830" cy="14732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15" name="Text Placeholder 28"/>
          <p:cNvSpPr>
            <a:spLocks noGrp="1"/>
          </p:cNvSpPr>
          <p:nvPr>
            <p:ph type="body" sz="quarter" idx="122" hasCustomPrompt="1"/>
          </p:nvPr>
        </p:nvSpPr>
        <p:spPr>
          <a:xfrm>
            <a:off x="4302125" y="5353049"/>
            <a:ext cx="1219200" cy="901700"/>
          </a:xfrm>
          <a:prstGeom prst="rect">
            <a:avLst/>
          </a:prstGeom>
        </p:spPr>
        <p:txBody>
          <a:bodyPr/>
          <a:lstStyle>
            <a:lvl1pPr marL="370494" indent="0">
              <a:buNone/>
              <a:defRPr/>
            </a:lvl1pPr>
          </a:lstStyle>
          <a:p>
            <a:r>
              <a:rPr lang="en-US" dirty="0"/>
              <a:t>Picture</a:t>
            </a:r>
          </a:p>
        </p:txBody>
      </p:sp>
      <p:sp>
        <p:nvSpPr>
          <p:cNvPr id="116" name="Text Placeholder 29"/>
          <p:cNvSpPr>
            <a:spLocks noGrp="1"/>
          </p:cNvSpPr>
          <p:nvPr>
            <p:ph type="body" sz="quarter" idx="123" hasCustomPrompt="1"/>
          </p:nvPr>
        </p:nvSpPr>
        <p:spPr>
          <a:xfrm>
            <a:off x="4302125" y="6292850"/>
            <a:ext cx="1219200" cy="3429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17" name="Rectangle 30"/>
          <p:cNvSpPr/>
          <p:nvPr userDrawn="1"/>
        </p:nvSpPr>
        <p:spPr>
          <a:xfrm>
            <a:off x="5850890" y="2108200"/>
            <a:ext cx="1687830" cy="14732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18" name="Text Placeholder 31"/>
          <p:cNvSpPr>
            <a:spLocks noGrp="1"/>
          </p:cNvSpPr>
          <p:nvPr>
            <p:ph type="body" sz="quarter" idx="124" hasCustomPrompt="1"/>
          </p:nvPr>
        </p:nvSpPr>
        <p:spPr>
          <a:xfrm>
            <a:off x="6085205" y="2203450"/>
            <a:ext cx="1219200" cy="901700"/>
          </a:xfrm>
          <a:prstGeom prst="rect">
            <a:avLst/>
          </a:prstGeom>
        </p:spPr>
        <p:txBody>
          <a:bodyPr/>
          <a:lstStyle>
            <a:lvl1pPr marL="370494" indent="0">
              <a:buNone/>
              <a:defRPr/>
            </a:lvl1pPr>
          </a:lstStyle>
          <a:p>
            <a:r>
              <a:rPr lang="en-US" dirty="0"/>
              <a:t>Picture</a:t>
            </a:r>
          </a:p>
        </p:txBody>
      </p:sp>
      <p:sp>
        <p:nvSpPr>
          <p:cNvPr id="119" name="Text Placeholder 32"/>
          <p:cNvSpPr>
            <a:spLocks noGrp="1"/>
          </p:cNvSpPr>
          <p:nvPr>
            <p:ph type="body" sz="quarter" idx="125" hasCustomPrompt="1"/>
          </p:nvPr>
        </p:nvSpPr>
        <p:spPr>
          <a:xfrm>
            <a:off x="6084895" y="3143250"/>
            <a:ext cx="1219200" cy="3429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20" name="Rectangle 33"/>
          <p:cNvSpPr/>
          <p:nvPr userDrawn="1"/>
        </p:nvSpPr>
        <p:spPr>
          <a:xfrm>
            <a:off x="5850890" y="3683000"/>
            <a:ext cx="1687830" cy="14732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21" name="Text Placeholder 34"/>
          <p:cNvSpPr>
            <a:spLocks noGrp="1"/>
          </p:cNvSpPr>
          <p:nvPr>
            <p:ph type="body" sz="quarter" idx="126" hasCustomPrompt="1"/>
          </p:nvPr>
        </p:nvSpPr>
        <p:spPr>
          <a:xfrm>
            <a:off x="6085205" y="3778250"/>
            <a:ext cx="1219200" cy="901700"/>
          </a:xfrm>
          <a:prstGeom prst="rect">
            <a:avLst/>
          </a:prstGeom>
        </p:spPr>
        <p:txBody>
          <a:bodyPr/>
          <a:lstStyle>
            <a:lvl1pPr marL="370494" indent="0">
              <a:buNone/>
              <a:defRPr/>
            </a:lvl1pPr>
          </a:lstStyle>
          <a:p>
            <a:r>
              <a:rPr lang="en-US" dirty="0"/>
              <a:t>Picture</a:t>
            </a:r>
          </a:p>
        </p:txBody>
      </p:sp>
      <p:sp>
        <p:nvSpPr>
          <p:cNvPr id="122" name="Text Placeholder 35"/>
          <p:cNvSpPr>
            <a:spLocks noGrp="1"/>
          </p:cNvSpPr>
          <p:nvPr>
            <p:ph type="body" sz="quarter" idx="127" hasCustomPrompt="1"/>
          </p:nvPr>
        </p:nvSpPr>
        <p:spPr>
          <a:xfrm>
            <a:off x="6084895" y="4718050"/>
            <a:ext cx="1219200" cy="3429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23" name="Rectangle 36"/>
          <p:cNvSpPr/>
          <p:nvPr userDrawn="1"/>
        </p:nvSpPr>
        <p:spPr>
          <a:xfrm>
            <a:off x="5850890" y="5257800"/>
            <a:ext cx="1687830" cy="14732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24" name="Text Placeholder 37"/>
          <p:cNvSpPr>
            <a:spLocks noGrp="1"/>
          </p:cNvSpPr>
          <p:nvPr>
            <p:ph type="body" sz="quarter" idx="128" hasCustomPrompt="1"/>
          </p:nvPr>
        </p:nvSpPr>
        <p:spPr>
          <a:xfrm>
            <a:off x="6085205" y="5353050"/>
            <a:ext cx="1219200" cy="901700"/>
          </a:xfrm>
          <a:prstGeom prst="rect">
            <a:avLst/>
          </a:prstGeom>
        </p:spPr>
        <p:txBody>
          <a:bodyPr/>
          <a:lstStyle>
            <a:lvl1pPr marL="370494" indent="0">
              <a:buNone/>
              <a:defRPr/>
            </a:lvl1pPr>
          </a:lstStyle>
          <a:p>
            <a:r>
              <a:rPr lang="en-US" dirty="0"/>
              <a:t>Picture</a:t>
            </a:r>
          </a:p>
        </p:txBody>
      </p:sp>
      <p:sp>
        <p:nvSpPr>
          <p:cNvPr id="125" name="Text Placeholder 38"/>
          <p:cNvSpPr>
            <a:spLocks noGrp="1"/>
          </p:cNvSpPr>
          <p:nvPr>
            <p:ph type="body" sz="quarter" idx="129" hasCustomPrompt="1"/>
          </p:nvPr>
        </p:nvSpPr>
        <p:spPr>
          <a:xfrm>
            <a:off x="6084895" y="6292850"/>
            <a:ext cx="1219200" cy="3429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26" name="Rectangle 39"/>
          <p:cNvSpPr/>
          <p:nvPr userDrawn="1"/>
        </p:nvSpPr>
        <p:spPr>
          <a:xfrm>
            <a:off x="7633970" y="2108200"/>
            <a:ext cx="1687830" cy="14732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27" name="Text Placeholder 40"/>
          <p:cNvSpPr>
            <a:spLocks noGrp="1"/>
          </p:cNvSpPr>
          <p:nvPr>
            <p:ph type="body" sz="quarter" idx="130" hasCustomPrompt="1"/>
          </p:nvPr>
        </p:nvSpPr>
        <p:spPr>
          <a:xfrm>
            <a:off x="7868285" y="2203450"/>
            <a:ext cx="1219200" cy="901700"/>
          </a:xfrm>
          <a:prstGeom prst="rect">
            <a:avLst/>
          </a:prstGeom>
        </p:spPr>
        <p:txBody>
          <a:bodyPr/>
          <a:lstStyle>
            <a:lvl1pPr marL="370494" indent="0">
              <a:buNone/>
              <a:defRPr/>
            </a:lvl1pPr>
          </a:lstStyle>
          <a:p>
            <a:r>
              <a:rPr lang="en-US" dirty="0"/>
              <a:t>Picture</a:t>
            </a:r>
          </a:p>
        </p:txBody>
      </p:sp>
      <p:sp>
        <p:nvSpPr>
          <p:cNvPr id="128" name="Text Placeholder 41"/>
          <p:cNvSpPr>
            <a:spLocks noGrp="1"/>
          </p:cNvSpPr>
          <p:nvPr>
            <p:ph type="body" sz="quarter" idx="131" hasCustomPrompt="1"/>
          </p:nvPr>
        </p:nvSpPr>
        <p:spPr>
          <a:xfrm>
            <a:off x="7868285" y="3143250"/>
            <a:ext cx="1219200" cy="3429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35" name="Rectangle 42"/>
          <p:cNvSpPr/>
          <p:nvPr userDrawn="1"/>
        </p:nvSpPr>
        <p:spPr>
          <a:xfrm>
            <a:off x="7633970" y="3683000"/>
            <a:ext cx="1687830" cy="14732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48" name="Text Placeholder 43"/>
          <p:cNvSpPr>
            <a:spLocks noGrp="1"/>
          </p:cNvSpPr>
          <p:nvPr>
            <p:ph type="body" sz="quarter" idx="132" hasCustomPrompt="1"/>
          </p:nvPr>
        </p:nvSpPr>
        <p:spPr>
          <a:xfrm>
            <a:off x="7868285" y="3778250"/>
            <a:ext cx="1219200" cy="901700"/>
          </a:xfrm>
          <a:prstGeom prst="rect">
            <a:avLst/>
          </a:prstGeom>
        </p:spPr>
        <p:txBody>
          <a:bodyPr/>
          <a:lstStyle>
            <a:lvl1pPr marL="370494" indent="0">
              <a:buNone/>
              <a:defRPr/>
            </a:lvl1pPr>
          </a:lstStyle>
          <a:p>
            <a:r>
              <a:rPr lang="en-US" dirty="0"/>
              <a:t>Picture</a:t>
            </a:r>
          </a:p>
        </p:txBody>
      </p:sp>
      <p:sp>
        <p:nvSpPr>
          <p:cNvPr id="153" name="Text Placeholder 44"/>
          <p:cNvSpPr>
            <a:spLocks noGrp="1"/>
          </p:cNvSpPr>
          <p:nvPr>
            <p:ph type="body" sz="quarter" idx="133" hasCustomPrompt="1"/>
          </p:nvPr>
        </p:nvSpPr>
        <p:spPr>
          <a:xfrm>
            <a:off x="7868285" y="4718050"/>
            <a:ext cx="1219200" cy="3429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54" name="Rectangle 45"/>
          <p:cNvSpPr/>
          <p:nvPr userDrawn="1"/>
        </p:nvSpPr>
        <p:spPr>
          <a:xfrm>
            <a:off x="7633970" y="5257800"/>
            <a:ext cx="1687830" cy="14732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155" name="Text Placeholder 46"/>
          <p:cNvSpPr>
            <a:spLocks noGrp="1"/>
          </p:cNvSpPr>
          <p:nvPr>
            <p:ph type="body" sz="quarter" idx="134" hasCustomPrompt="1"/>
          </p:nvPr>
        </p:nvSpPr>
        <p:spPr>
          <a:xfrm>
            <a:off x="7868285" y="5353050"/>
            <a:ext cx="1219200" cy="901700"/>
          </a:xfrm>
          <a:prstGeom prst="rect">
            <a:avLst/>
          </a:prstGeom>
        </p:spPr>
        <p:txBody>
          <a:bodyPr/>
          <a:lstStyle>
            <a:lvl1pPr marL="370494" indent="0">
              <a:buNone/>
              <a:defRPr/>
            </a:lvl1pPr>
          </a:lstStyle>
          <a:p>
            <a:r>
              <a:rPr lang="en-US" dirty="0"/>
              <a:t>Picture</a:t>
            </a:r>
          </a:p>
        </p:txBody>
      </p:sp>
      <p:sp>
        <p:nvSpPr>
          <p:cNvPr id="156" name="Text Placeholder 47"/>
          <p:cNvSpPr>
            <a:spLocks noGrp="1"/>
          </p:cNvSpPr>
          <p:nvPr>
            <p:ph type="body" sz="quarter" idx="135" hasCustomPrompt="1"/>
          </p:nvPr>
        </p:nvSpPr>
        <p:spPr>
          <a:xfrm>
            <a:off x="7868285" y="6292850"/>
            <a:ext cx="1219200" cy="3429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51" name="Footer Placeholder 48"/>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50" name="Slide Number Placeholder 49"/>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7682775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 Case Study">
    <p:spTree>
      <p:nvGrpSpPr>
        <p:cNvPr id="1" name=""/>
        <p:cNvGrpSpPr/>
        <p:nvPr/>
      </p:nvGrpSpPr>
      <p:grpSpPr>
        <a:xfrm>
          <a:off x="0" y="0"/>
          <a:ext cx="0" cy="0"/>
          <a:chOff x="0" y="0"/>
          <a:chExt cx="0" cy="0"/>
        </a:xfrm>
      </p:grpSpPr>
      <p:sp>
        <p:nvSpPr>
          <p:cNvPr id="17"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35" name="Text Placeholder 2"/>
          <p:cNvSpPr>
            <a:spLocks noGrp="1"/>
          </p:cNvSpPr>
          <p:nvPr>
            <p:ph type="body" sz="quarter" idx="17" hasCustomPrompt="1"/>
          </p:nvPr>
        </p:nvSpPr>
        <p:spPr>
          <a:xfrm>
            <a:off x="501650" y="1409700"/>
            <a:ext cx="5835650" cy="304800"/>
          </a:xfrm>
          <a:prstGeom prst="rect">
            <a:avLst/>
          </a:prstGeom>
        </p:spPr>
        <p:txBody>
          <a:bodyPr anchor="ctr">
            <a:noAutofit/>
          </a:bodyPr>
          <a:lstStyle>
            <a:lvl1pPr marL="0" indent="0">
              <a:buNone/>
              <a:defRPr sz="1800" baseline="0">
                <a:latin typeface="+mj-lt"/>
              </a:defRPr>
            </a:lvl1pPr>
          </a:lstStyle>
          <a:p>
            <a:pPr lvl="0"/>
            <a:r>
              <a:rPr lang="en-US" dirty="0"/>
              <a:t>Click to add highlight comment</a:t>
            </a:r>
          </a:p>
        </p:txBody>
      </p:sp>
      <p:sp>
        <p:nvSpPr>
          <p:cNvPr id="36" name="Text Placeholder 3"/>
          <p:cNvSpPr>
            <a:spLocks noGrp="1"/>
          </p:cNvSpPr>
          <p:nvPr>
            <p:ph type="body" sz="quarter" idx="14" hasCustomPrompt="1"/>
          </p:nvPr>
        </p:nvSpPr>
        <p:spPr>
          <a:xfrm>
            <a:off x="501650" y="1714500"/>
            <a:ext cx="5835650" cy="304800"/>
          </a:xfrm>
          <a:prstGeom prst="rect">
            <a:avLst/>
          </a:prstGeom>
        </p:spPr>
        <p:txBody>
          <a:bodyPr anchor="ctr">
            <a:noAutofit/>
          </a:bodyPr>
          <a:lstStyle>
            <a:lvl1pPr marL="0" indent="0">
              <a:buNone/>
              <a:defRPr sz="1200" baseline="0"/>
            </a:lvl1pPr>
          </a:lstStyle>
          <a:p>
            <a:pPr lvl="0"/>
            <a:r>
              <a:rPr lang="en-US" dirty="0"/>
              <a:t>Click to add subtitle</a:t>
            </a:r>
          </a:p>
        </p:txBody>
      </p:sp>
      <p:sp>
        <p:nvSpPr>
          <p:cNvPr id="61" name="Text Placeholder 4"/>
          <p:cNvSpPr>
            <a:spLocks noGrp="1"/>
          </p:cNvSpPr>
          <p:nvPr>
            <p:ph type="body" sz="quarter" idx="27" hasCustomPrompt="1"/>
          </p:nvPr>
        </p:nvSpPr>
        <p:spPr>
          <a:xfrm>
            <a:off x="501650" y="2355850"/>
            <a:ext cx="2876550" cy="4375150"/>
          </a:xfrm>
          <a:prstGeom prst="rect">
            <a:avLst/>
          </a:prstGeom>
        </p:spPr>
        <p:txBody>
          <a:bodyPr lIns="0" tIns="0" rIns="0" bIns="0">
            <a:noAutofit/>
          </a:bodyPr>
          <a:lstStyle/>
          <a:p>
            <a:pPr lvl="0"/>
            <a:r>
              <a:rPr lang="en-US" dirty="0"/>
              <a:t>Click to add text</a:t>
            </a:r>
          </a:p>
        </p:txBody>
      </p:sp>
      <p:sp>
        <p:nvSpPr>
          <p:cNvPr id="68" name="Text Placeholder 5"/>
          <p:cNvSpPr>
            <a:spLocks noGrp="1"/>
          </p:cNvSpPr>
          <p:nvPr>
            <p:ph type="body" sz="quarter" idx="36" hasCustomPrompt="1"/>
          </p:nvPr>
        </p:nvSpPr>
        <p:spPr>
          <a:xfrm>
            <a:off x="3473450" y="2355850"/>
            <a:ext cx="2876550" cy="4375150"/>
          </a:xfrm>
          <a:prstGeom prst="rect">
            <a:avLst/>
          </a:prstGeom>
        </p:spPr>
        <p:txBody>
          <a:bodyPr lIns="0" tIns="0" rIns="0" bIns="0">
            <a:noAutofit/>
          </a:bodyPr>
          <a:lstStyle/>
          <a:p>
            <a:pPr lvl="0"/>
            <a:r>
              <a:rPr lang="en-US" dirty="0"/>
              <a:t>Click to add text</a:t>
            </a:r>
          </a:p>
        </p:txBody>
      </p:sp>
      <p:sp>
        <p:nvSpPr>
          <p:cNvPr id="2" name="Rectangle 6"/>
          <p:cNvSpPr/>
          <p:nvPr/>
        </p:nvSpPr>
        <p:spPr>
          <a:xfrm>
            <a:off x="6445250" y="2095500"/>
            <a:ext cx="2876550" cy="4635500"/>
          </a:xfrm>
          <a:prstGeom prst="rect">
            <a:avLst/>
          </a:prstGeom>
          <a:solidFill>
            <a:srgbClr val="DDDBDA"/>
          </a:solidFill>
          <a:ln>
            <a:no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p>
        </p:txBody>
      </p:sp>
      <p:sp>
        <p:nvSpPr>
          <p:cNvPr id="78" name="Text Placeholder 7"/>
          <p:cNvSpPr>
            <a:spLocks noGrp="1"/>
          </p:cNvSpPr>
          <p:nvPr>
            <p:ph type="body" sz="quarter" idx="44" hasCustomPrompt="1"/>
          </p:nvPr>
        </p:nvSpPr>
        <p:spPr>
          <a:xfrm>
            <a:off x="6445250" y="2355850"/>
            <a:ext cx="2876550" cy="4375150"/>
          </a:xfrm>
          <a:prstGeom prst="rect">
            <a:avLst/>
          </a:prstGeom>
          <a:noFill/>
        </p:spPr>
        <p:txBody>
          <a:bodyPr lIns="0" tIns="0" rIns="0" bIns="0">
            <a:noAutofit/>
          </a:bodyPr>
          <a:lstStyle/>
          <a:p>
            <a:pPr lvl="0"/>
            <a:r>
              <a:rPr lang="en-US" dirty="0"/>
              <a:t>Click to add text</a:t>
            </a:r>
          </a:p>
        </p:txBody>
      </p:sp>
      <p:sp>
        <p:nvSpPr>
          <p:cNvPr id="4" name="Text Placeholder 8"/>
          <p:cNvSpPr>
            <a:spLocks noGrp="1"/>
          </p:cNvSpPr>
          <p:nvPr>
            <p:ph type="body" sz="quarter" idx="48" hasCustomPrompt="1"/>
          </p:nvPr>
        </p:nvSpPr>
        <p:spPr>
          <a:xfrm>
            <a:off x="6445250" y="1409700"/>
            <a:ext cx="2876550" cy="609600"/>
          </a:xfrm>
          <a:prstGeom prst="rect">
            <a:avLst/>
          </a:prstGeom>
        </p:spPr>
        <p:txBody>
          <a:bodyPr/>
          <a:lstStyle>
            <a:lvl1pPr marL="370494" indent="0">
              <a:buNone/>
              <a:defRPr/>
            </a:lvl1pPr>
          </a:lstStyle>
          <a:p>
            <a:r>
              <a:rPr lang="en-US" dirty="0"/>
              <a:t>Click to add company logo</a:t>
            </a:r>
          </a:p>
        </p:txBody>
      </p:sp>
      <p:sp>
        <p:nvSpPr>
          <p:cNvPr id="5" name="Text Box 9"/>
          <p:cNvSpPr txBox="1"/>
          <p:nvPr userDrawn="1"/>
        </p:nvSpPr>
        <p:spPr>
          <a:xfrm>
            <a:off x="3473450" y="2095500"/>
            <a:ext cx="2876550" cy="260350"/>
          </a:xfrm>
          <a:prstGeom prst="rect">
            <a:avLst/>
          </a:prstGeom>
          <a:noFill/>
        </p:spPr>
        <p:txBody>
          <a:bodyPr wrap="square" lIns="0" tIns="0" rIns="0" bIns="0" rtlCol="0" anchor="ctr" anchorCtr="0">
            <a:noAutofit/>
          </a:bodyPr>
          <a:lstStyle/>
          <a:p>
            <a:pPr marL="0" indent="0">
              <a:buNone/>
            </a:pPr>
            <a:r>
              <a:rPr lang="en-US" sz="1100" dirty="0">
                <a:latin typeface="+mj-lt"/>
              </a:rPr>
              <a:t>FTI Consulting Role</a:t>
            </a:r>
          </a:p>
        </p:txBody>
      </p:sp>
      <p:sp>
        <p:nvSpPr>
          <p:cNvPr id="7" name="Text Box 10"/>
          <p:cNvSpPr txBox="1"/>
          <p:nvPr userDrawn="1"/>
        </p:nvSpPr>
        <p:spPr>
          <a:xfrm>
            <a:off x="501650" y="2095500"/>
            <a:ext cx="2876550" cy="260350"/>
          </a:xfrm>
          <a:prstGeom prst="rect">
            <a:avLst/>
          </a:prstGeom>
          <a:noFill/>
        </p:spPr>
        <p:txBody>
          <a:bodyPr wrap="square" lIns="0" tIns="0" rIns="0" bIns="0" rtlCol="0" anchor="ctr" anchorCtr="0">
            <a:noAutofit/>
          </a:bodyPr>
          <a:lstStyle/>
          <a:p>
            <a:pPr marL="0" indent="0">
              <a:buNone/>
            </a:pPr>
            <a:r>
              <a:rPr lang="en-US" sz="1100" dirty="0">
                <a:latin typeface="+mj-lt"/>
              </a:rPr>
              <a:t>Situation</a:t>
            </a:r>
          </a:p>
        </p:txBody>
      </p:sp>
      <p:sp>
        <p:nvSpPr>
          <p:cNvPr id="3" name="Text Box 11"/>
          <p:cNvSpPr txBox="1"/>
          <p:nvPr userDrawn="1"/>
        </p:nvSpPr>
        <p:spPr>
          <a:xfrm>
            <a:off x="6445250" y="2095500"/>
            <a:ext cx="2876550" cy="260350"/>
          </a:xfrm>
          <a:prstGeom prst="rect">
            <a:avLst/>
          </a:prstGeom>
          <a:noFill/>
        </p:spPr>
        <p:txBody>
          <a:bodyPr wrap="square" lIns="0" tIns="0" rIns="0" bIns="0" rtlCol="0" anchor="ctr" anchorCtr="0">
            <a:noAutofit/>
          </a:bodyPr>
          <a:lstStyle/>
          <a:p>
            <a:pPr marL="0" indent="0">
              <a:buNone/>
            </a:pPr>
            <a:r>
              <a:rPr lang="en-US" sz="1100" dirty="0">
                <a:latin typeface="+mj-lt"/>
              </a:rPr>
              <a:t>Outcome</a:t>
            </a:r>
          </a:p>
        </p:txBody>
      </p:sp>
      <p:sp>
        <p:nvSpPr>
          <p:cNvPr id="16" name="Footer Placeholder 12"/>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15" name="Slide Number Placeholder 13"/>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16370061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 Case Studies">
    <p:spTree>
      <p:nvGrpSpPr>
        <p:cNvPr id="1" name=""/>
        <p:cNvGrpSpPr/>
        <p:nvPr/>
      </p:nvGrpSpPr>
      <p:grpSpPr>
        <a:xfrm>
          <a:off x="0" y="0"/>
          <a:ext cx="0" cy="0"/>
          <a:chOff x="0" y="0"/>
          <a:chExt cx="0" cy="0"/>
        </a:xfrm>
      </p:grpSpPr>
      <p:sp>
        <p:nvSpPr>
          <p:cNvPr id="17"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3" name="Text Placeholder 2"/>
          <p:cNvSpPr>
            <a:spLocks noGrp="1"/>
          </p:cNvSpPr>
          <p:nvPr>
            <p:ph type="body" sz="quarter" idx="21" hasCustomPrompt="1"/>
          </p:nvPr>
        </p:nvSpPr>
        <p:spPr>
          <a:xfrm>
            <a:off x="1517650" y="1409700"/>
            <a:ext cx="2286000" cy="685800"/>
          </a:xfrm>
        </p:spPr>
        <p:txBody>
          <a:bodyPr anchor="b" anchorCtr="0"/>
          <a:lstStyle>
            <a:lvl1pPr marL="0" indent="0" algn="ctr">
              <a:buNone/>
              <a:defRPr sz="1800" baseline="0">
                <a:latin typeface="+mj-lt"/>
              </a:defRPr>
            </a:lvl1pPr>
          </a:lstStyle>
          <a:p>
            <a:pPr lvl="0"/>
            <a:r>
              <a:rPr lang="en-US" dirty="0"/>
              <a:t>Click to add company name</a:t>
            </a:r>
          </a:p>
        </p:txBody>
      </p:sp>
      <p:sp>
        <p:nvSpPr>
          <p:cNvPr id="18" name="Text Placeholder 3"/>
          <p:cNvSpPr>
            <a:spLocks noGrp="1"/>
          </p:cNvSpPr>
          <p:nvPr>
            <p:ph type="body" sz="quarter" idx="15" hasCustomPrompt="1"/>
          </p:nvPr>
        </p:nvSpPr>
        <p:spPr>
          <a:xfrm>
            <a:off x="501650" y="2095500"/>
            <a:ext cx="4318000" cy="292100"/>
          </a:xfrm>
          <a:prstGeom prst="rect">
            <a:avLst/>
          </a:prstGeom>
        </p:spPr>
        <p:txBody>
          <a:bodyPr>
            <a:noAutofit/>
          </a:bodyPr>
          <a:lstStyle>
            <a:lvl1pPr marL="0" indent="0" algn="ctr">
              <a:buNone/>
              <a:defRPr sz="1100" i="0" baseline="0"/>
            </a:lvl1pPr>
          </a:lstStyle>
          <a:p>
            <a:pPr lvl="0"/>
            <a:r>
              <a:rPr lang="en-US" sz="1300" i="1" dirty="0"/>
              <a:t>Click to add company description</a:t>
            </a:r>
            <a:endParaRPr lang="en-US" dirty="0"/>
          </a:p>
        </p:txBody>
      </p:sp>
      <p:cxnSp>
        <p:nvCxnSpPr>
          <p:cNvPr id="14" name="Line 4"/>
          <p:cNvCxnSpPr/>
          <p:nvPr/>
        </p:nvCxnSpPr>
        <p:spPr>
          <a:xfrm flipV="1">
            <a:off x="501650" y="2460625"/>
            <a:ext cx="4318000" cy="1588"/>
          </a:xfrm>
          <a:prstGeom prst="line">
            <a:avLst/>
          </a:prstGeom>
          <a:ln w="41275">
            <a:solidFill>
              <a:srgbClr val="298DC1"/>
            </a:solidFill>
          </a:ln>
        </p:spPr>
        <p:style>
          <a:lnRef idx="1">
            <a:schemeClr val="accent1"/>
          </a:lnRef>
          <a:fillRef idx="0">
            <a:schemeClr val="accent1"/>
          </a:fillRef>
          <a:effectRef idx="0">
            <a:schemeClr val="accent1"/>
          </a:effectRef>
          <a:fontRef idx="minor">
            <a:schemeClr val="tx1"/>
          </a:fontRef>
        </p:style>
      </p:cxnSp>
      <p:sp>
        <p:nvSpPr>
          <p:cNvPr id="11" name="Text Placeholder 5"/>
          <p:cNvSpPr>
            <a:spLocks noGrp="1"/>
          </p:cNvSpPr>
          <p:nvPr>
            <p:ph type="body" sz="quarter" idx="13" hasCustomPrompt="1"/>
          </p:nvPr>
        </p:nvSpPr>
        <p:spPr>
          <a:xfrm>
            <a:off x="501650" y="2540000"/>
            <a:ext cx="4318000" cy="4191000"/>
          </a:xfrm>
          <a:prstGeom prst="rect">
            <a:avLst/>
          </a:prstGeom>
        </p:spPr>
        <p:txBody>
          <a:bodyPr lIns="0" tIns="0" rIns="0" bIns="0">
            <a:noAutofit/>
          </a:bodyPr>
          <a:lstStyle/>
          <a:p>
            <a:pPr lvl="0"/>
            <a:r>
              <a:rPr lang="en-US" dirty="0"/>
              <a:t>Click to add text</a:t>
            </a:r>
          </a:p>
        </p:txBody>
      </p:sp>
      <p:sp>
        <p:nvSpPr>
          <p:cNvPr id="16" name="Text Placeholder 6"/>
          <p:cNvSpPr>
            <a:spLocks noGrp="1"/>
          </p:cNvSpPr>
          <p:nvPr>
            <p:ph type="body" sz="quarter" idx="22" hasCustomPrompt="1"/>
          </p:nvPr>
        </p:nvSpPr>
        <p:spPr>
          <a:xfrm>
            <a:off x="6019800" y="1409700"/>
            <a:ext cx="2286000" cy="685800"/>
          </a:xfrm>
        </p:spPr>
        <p:txBody>
          <a:bodyPr anchor="b" anchorCtr="0"/>
          <a:lstStyle>
            <a:lvl1pPr marL="0" indent="0" algn="ctr">
              <a:buNone/>
              <a:defRPr sz="1800" baseline="0">
                <a:latin typeface="+mj-lt"/>
              </a:defRPr>
            </a:lvl1pPr>
          </a:lstStyle>
          <a:p>
            <a:pPr lvl="0"/>
            <a:r>
              <a:rPr lang="en-US" dirty="0"/>
              <a:t>Click to add company name</a:t>
            </a:r>
          </a:p>
        </p:txBody>
      </p:sp>
      <p:sp>
        <p:nvSpPr>
          <p:cNvPr id="25" name="Text Placeholder 7"/>
          <p:cNvSpPr>
            <a:spLocks noGrp="1"/>
          </p:cNvSpPr>
          <p:nvPr>
            <p:ph type="body" sz="quarter" idx="19" hasCustomPrompt="1"/>
          </p:nvPr>
        </p:nvSpPr>
        <p:spPr>
          <a:xfrm>
            <a:off x="5003800" y="2095500"/>
            <a:ext cx="4318000" cy="292100"/>
          </a:xfrm>
          <a:prstGeom prst="rect">
            <a:avLst/>
          </a:prstGeom>
        </p:spPr>
        <p:txBody>
          <a:bodyPr>
            <a:noAutofit/>
          </a:bodyPr>
          <a:lstStyle>
            <a:lvl1pPr marL="0" indent="0" algn="ctr">
              <a:buNone/>
              <a:defRPr sz="1100" i="0" baseline="0"/>
            </a:lvl1pPr>
          </a:lstStyle>
          <a:p>
            <a:pPr lvl="0"/>
            <a:r>
              <a:rPr lang="en-US" sz="1300" i="1" dirty="0"/>
              <a:t>Click to add company description</a:t>
            </a:r>
            <a:endParaRPr lang="en-US" dirty="0"/>
          </a:p>
        </p:txBody>
      </p:sp>
      <p:cxnSp>
        <p:nvCxnSpPr>
          <p:cNvPr id="24" name="Line 8"/>
          <p:cNvCxnSpPr/>
          <p:nvPr userDrawn="1"/>
        </p:nvCxnSpPr>
        <p:spPr>
          <a:xfrm flipV="1">
            <a:off x="5003800" y="2460625"/>
            <a:ext cx="4318000" cy="1588"/>
          </a:xfrm>
          <a:prstGeom prst="line">
            <a:avLst/>
          </a:prstGeom>
          <a:ln w="41275">
            <a:solidFill>
              <a:srgbClr val="298DC1"/>
            </a:solidFill>
          </a:ln>
        </p:spPr>
        <p:style>
          <a:lnRef idx="1">
            <a:schemeClr val="accent1"/>
          </a:lnRef>
          <a:fillRef idx="0">
            <a:schemeClr val="accent1"/>
          </a:fillRef>
          <a:effectRef idx="0">
            <a:schemeClr val="accent1"/>
          </a:effectRef>
          <a:fontRef idx="minor">
            <a:schemeClr val="tx1"/>
          </a:fontRef>
        </p:style>
      </p:cxnSp>
      <p:sp>
        <p:nvSpPr>
          <p:cNvPr id="22" name="Text Placeholder 9"/>
          <p:cNvSpPr>
            <a:spLocks noGrp="1"/>
          </p:cNvSpPr>
          <p:nvPr>
            <p:ph type="body" sz="quarter" idx="18" hasCustomPrompt="1"/>
          </p:nvPr>
        </p:nvSpPr>
        <p:spPr>
          <a:xfrm>
            <a:off x="5003800" y="2540000"/>
            <a:ext cx="4325112" cy="4191000"/>
          </a:xfrm>
          <a:prstGeom prst="rect">
            <a:avLst/>
          </a:prstGeom>
        </p:spPr>
        <p:txBody>
          <a:bodyPr lIns="0" tIns="0" rIns="0" bIns="0">
            <a:noAutofit/>
          </a:bodyPr>
          <a:lstStyle/>
          <a:p>
            <a:pPr lvl="0"/>
            <a:r>
              <a:rPr lang="en-US" dirty="0"/>
              <a:t>Click to add text</a:t>
            </a:r>
          </a:p>
        </p:txBody>
      </p:sp>
      <p:sp>
        <p:nvSpPr>
          <p:cNvPr id="15" name="Footer Placeholder 10"/>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13" name="Slide Number Placeholder 11"/>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2118476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19"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7" name="Text Placeholder 2"/>
          <p:cNvSpPr>
            <a:spLocks noGrp="1"/>
          </p:cNvSpPr>
          <p:nvPr>
            <p:ph type="body" sz="quarter" idx="18" hasCustomPrompt="1"/>
          </p:nvPr>
        </p:nvSpPr>
        <p:spPr>
          <a:xfrm>
            <a:off x="1612900" y="1663700"/>
            <a:ext cx="3767328" cy="2322576"/>
          </a:xfrm>
          <a:prstGeom prst="rect">
            <a:avLst/>
          </a:prstGeom>
        </p:spPr>
        <p:txBody>
          <a:bodyPr lIns="0" tIns="0" rIns="0" bIns="0">
            <a:noAutofit/>
          </a:bodyPr>
          <a:lstStyle/>
          <a:p>
            <a:pPr lvl="0"/>
            <a:r>
              <a:rPr lang="en-US" dirty="0"/>
              <a:t>Click to add text</a:t>
            </a:r>
          </a:p>
        </p:txBody>
      </p:sp>
      <p:sp>
        <p:nvSpPr>
          <p:cNvPr id="23" name="Text Placeholder 3"/>
          <p:cNvSpPr>
            <a:spLocks noGrp="1"/>
          </p:cNvSpPr>
          <p:nvPr>
            <p:ph type="body" sz="quarter" idx="25" hasCustomPrompt="1"/>
          </p:nvPr>
        </p:nvSpPr>
        <p:spPr>
          <a:xfrm>
            <a:off x="1609724" y="4419600"/>
            <a:ext cx="3767328" cy="2322576"/>
          </a:xfrm>
          <a:prstGeom prst="rect">
            <a:avLst/>
          </a:prstGeom>
        </p:spPr>
        <p:txBody>
          <a:bodyPr lIns="0" tIns="0" rIns="0" bIns="0">
            <a:noAutofit/>
          </a:bodyPr>
          <a:lstStyle/>
          <a:p>
            <a:pPr lvl="0"/>
            <a:r>
              <a:rPr lang="en-US" dirty="0"/>
              <a:t>Click to add text</a:t>
            </a:r>
          </a:p>
        </p:txBody>
      </p:sp>
      <p:sp>
        <p:nvSpPr>
          <p:cNvPr id="26" name="Text Placeholder 4"/>
          <p:cNvSpPr>
            <a:spLocks noGrp="1"/>
          </p:cNvSpPr>
          <p:nvPr>
            <p:ph type="body" sz="quarter" idx="26" hasCustomPrompt="1"/>
          </p:nvPr>
        </p:nvSpPr>
        <p:spPr>
          <a:xfrm>
            <a:off x="5562600" y="1663700"/>
            <a:ext cx="3767328" cy="2322576"/>
          </a:xfrm>
          <a:prstGeom prst="rect">
            <a:avLst/>
          </a:prstGeom>
        </p:spPr>
        <p:txBody>
          <a:bodyPr lIns="0" tIns="0" rIns="0" bIns="0">
            <a:noAutofit/>
          </a:bodyPr>
          <a:lstStyle/>
          <a:p>
            <a:pPr lvl="0"/>
            <a:r>
              <a:rPr lang="en-US" dirty="0"/>
              <a:t>Click to add text</a:t>
            </a:r>
          </a:p>
        </p:txBody>
      </p:sp>
      <p:sp>
        <p:nvSpPr>
          <p:cNvPr id="29" name="Text Placeholder 5"/>
          <p:cNvSpPr>
            <a:spLocks noGrp="1"/>
          </p:cNvSpPr>
          <p:nvPr>
            <p:ph type="body" sz="quarter" idx="27" hasCustomPrompt="1"/>
          </p:nvPr>
        </p:nvSpPr>
        <p:spPr>
          <a:xfrm>
            <a:off x="5562600" y="4419600"/>
            <a:ext cx="3767328" cy="2322576"/>
          </a:xfrm>
          <a:prstGeom prst="rect">
            <a:avLst/>
          </a:prstGeom>
        </p:spPr>
        <p:txBody>
          <a:bodyPr lIns="0" tIns="0" rIns="0" bIns="0">
            <a:noAutofit/>
          </a:bodyPr>
          <a:lstStyle/>
          <a:p>
            <a:pPr lvl="0"/>
            <a:r>
              <a:rPr lang="en-US" dirty="0"/>
              <a:t>Click to add text</a:t>
            </a:r>
          </a:p>
        </p:txBody>
      </p:sp>
      <p:pic>
        <p:nvPicPr>
          <p:cNvPr id="3"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12900" y="1409700"/>
            <a:ext cx="265991" cy="260350"/>
          </a:xfrm>
          <a:prstGeom prst="rect">
            <a:avLst/>
          </a:prstGeom>
        </p:spPr>
      </p:pic>
      <p:sp>
        <p:nvSpPr>
          <p:cNvPr id="6" name="Text Box 7"/>
          <p:cNvSpPr txBox="1"/>
          <p:nvPr userDrawn="1"/>
        </p:nvSpPr>
        <p:spPr>
          <a:xfrm>
            <a:off x="1927860" y="1409700"/>
            <a:ext cx="1295400" cy="260350"/>
          </a:xfrm>
          <a:prstGeom prst="rect">
            <a:avLst/>
          </a:prstGeom>
          <a:noFill/>
        </p:spPr>
        <p:txBody>
          <a:bodyPr wrap="square" lIns="0" tIns="0" rIns="0" bIns="0" rtlCol="0">
            <a:spAutoFit/>
          </a:bodyPr>
          <a:lstStyle/>
          <a:p>
            <a:pPr marL="0" indent="0">
              <a:buNone/>
            </a:pPr>
            <a:r>
              <a:rPr lang="en-US" sz="1600" dirty="0">
                <a:solidFill>
                  <a:srgbClr val="003763"/>
                </a:solidFill>
                <a:latin typeface="+mj-lt"/>
              </a:rPr>
              <a:t>Strength</a:t>
            </a:r>
          </a:p>
        </p:txBody>
      </p:sp>
      <p:pic>
        <p:nvPicPr>
          <p:cNvPr id="27"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62600" y="1409700"/>
            <a:ext cx="257249" cy="260350"/>
          </a:xfrm>
          <a:prstGeom prst="rect">
            <a:avLst/>
          </a:prstGeom>
        </p:spPr>
      </p:pic>
      <p:sp>
        <p:nvSpPr>
          <p:cNvPr id="28" name="Text Box 9"/>
          <p:cNvSpPr txBox="1"/>
          <p:nvPr userDrawn="1"/>
        </p:nvSpPr>
        <p:spPr>
          <a:xfrm>
            <a:off x="5861050" y="1409700"/>
            <a:ext cx="1295400" cy="260350"/>
          </a:xfrm>
          <a:prstGeom prst="rect">
            <a:avLst/>
          </a:prstGeom>
          <a:noFill/>
        </p:spPr>
        <p:txBody>
          <a:bodyPr wrap="square" lIns="0" tIns="0" rIns="0" bIns="0" rtlCol="0">
            <a:spAutoFit/>
          </a:bodyPr>
          <a:lstStyle/>
          <a:p>
            <a:pPr marL="0" indent="0">
              <a:buNone/>
            </a:pPr>
            <a:r>
              <a:rPr lang="en-US" sz="1600" dirty="0">
                <a:solidFill>
                  <a:srgbClr val="003763"/>
                </a:solidFill>
                <a:latin typeface="+mj-lt"/>
              </a:rPr>
              <a:t>Weakness</a:t>
            </a:r>
          </a:p>
        </p:txBody>
      </p:sp>
      <p:pic>
        <p:nvPicPr>
          <p:cNvPr id="24"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12900" y="4159250"/>
            <a:ext cx="260350" cy="260350"/>
          </a:xfrm>
          <a:prstGeom prst="rect">
            <a:avLst/>
          </a:prstGeom>
        </p:spPr>
      </p:pic>
      <p:sp>
        <p:nvSpPr>
          <p:cNvPr id="25" name="Text Box 11"/>
          <p:cNvSpPr txBox="1"/>
          <p:nvPr userDrawn="1"/>
        </p:nvSpPr>
        <p:spPr>
          <a:xfrm>
            <a:off x="1927860" y="4159250"/>
            <a:ext cx="1287780" cy="260350"/>
          </a:xfrm>
          <a:prstGeom prst="rect">
            <a:avLst/>
          </a:prstGeom>
          <a:noFill/>
        </p:spPr>
        <p:txBody>
          <a:bodyPr wrap="square" lIns="0" tIns="0" rIns="0" bIns="0" rtlCol="0">
            <a:spAutoFit/>
          </a:bodyPr>
          <a:lstStyle/>
          <a:p>
            <a:pPr marL="0" indent="0">
              <a:buNone/>
            </a:pPr>
            <a:r>
              <a:rPr lang="en-US" sz="1600" dirty="0">
                <a:solidFill>
                  <a:srgbClr val="003763"/>
                </a:solidFill>
                <a:latin typeface="+mj-lt"/>
              </a:rPr>
              <a:t>Opportunity</a:t>
            </a:r>
          </a:p>
        </p:txBody>
      </p:sp>
      <p:pic>
        <p:nvPicPr>
          <p:cNvPr id="30" name="Picture 1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562600" y="4159250"/>
            <a:ext cx="260350" cy="260350"/>
          </a:xfrm>
          <a:prstGeom prst="rect">
            <a:avLst/>
          </a:prstGeom>
        </p:spPr>
      </p:pic>
      <p:sp>
        <p:nvSpPr>
          <p:cNvPr id="31" name="Text Box 13"/>
          <p:cNvSpPr txBox="1"/>
          <p:nvPr userDrawn="1"/>
        </p:nvSpPr>
        <p:spPr>
          <a:xfrm>
            <a:off x="5861050" y="4159250"/>
            <a:ext cx="1287780" cy="260350"/>
          </a:xfrm>
          <a:prstGeom prst="rect">
            <a:avLst/>
          </a:prstGeom>
          <a:noFill/>
        </p:spPr>
        <p:txBody>
          <a:bodyPr wrap="square" lIns="0" tIns="0" rIns="0" bIns="0" rtlCol="0">
            <a:spAutoFit/>
          </a:bodyPr>
          <a:lstStyle/>
          <a:p>
            <a:pPr marL="0" indent="0">
              <a:buNone/>
            </a:pPr>
            <a:r>
              <a:rPr lang="en-US" sz="1600" dirty="0">
                <a:solidFill>
                  <a:srgbClr val="003763"/>
                </a:solidFill>
                <a:latin typeface="+mj-lt"/>
              </a:rPr>
              <a:t>Threat</a:t>
            </a:r>
          </a:p>
        </p:txBody>
      </p:sp>
      <p:sp>
        <p:nvSpPr>
          <p:cNvPr id="18" name="Footer Placeholder 14"/>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17" name="Slide Number Placeholder 15"/>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2699236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ext Box 1"/>
          <p:cNvSpPr txBox="1"/>
          <p:nvPr userDrawn="1"/>
        </p:nvSpPr>
        <p:spPr>
          <a:xfrm>
            <a:off x="1609723" y="117249"/>
            <a:ext cx="8101584" cy="1077265"/>
          </a:xfrm>
          <a:prstGeom prst="rect">
            <a:avLst/>
          </a:prstGeom>
          <a:noFill/>
        </p:spPr>
        <p:txBody>
          <a:bodyPr wrap="square" lIns="0" rIns="0" rtlCol="0" anchor="b" anchorCtr="0">
            <a:noAutofit/>
          </a:bodyPr>
          <a:lstStyle/>
          <a:p>
            <a:pPr marL="0" marR="0" lvl="0" indent="0" algn="l" defTabSz="256032" rtl="0" eaLnBrk="1" fontAlgn="auto" latinLnBrk="0" hangingPunct="1">
              <a:lnSpc>
                <a:spcPct val="100000"/>
              </a:lnSpc>
              <a:spcBef>
                <a:spcPts val="0"/>
              </a:spcBef>
              <a:spcAft>
                <a:spcPts val="0"/>
              </a:spcAft>
              <a:buClrTx/>
              <a:buFontTx/>
              <a:buNone/>
            </a:pPr>
            <a:r>
              <a:rPr lang="en-US" sz="2400" b="0" i="0" dirty="0">
                <a:solidFill>
                  <a:schemeClr val="accent1"/>
                </a:solidFill>
                <a:latin typeface="Franklin Gothic Book"/>
              </a:rPr>
              <a:t>FTI Consulting Color Palette</a:t>
            </a:r>
          </a:p>
        </p:txBody>
      </p:sp>
      <p:sp>
        <p:nvSpPr>
          <p:cNvPr id="3" name="Text Box 2"/>
          <p:cNvSpPr txBox="1"/>
          <p:nvPr userDrawn="1"/>
        </p:nvSpPr>
        <p:spPr>
          <a:xfrm>
            <a:off x="317500" y="1409700"/>
            <a:ext cx="1673098" cy="307777"/>
          </a:xfrm>
          <a:prstGeom prst="rect">
            <a:avLst/>
          </a:prstGeom>
          <a:noFill/>
        </p:spPr>
        <p:txBody>
          <a:bodyPr wrap="square" lIns="0" tIns="0" rIns="0" bIns="0" rtlCol="0" anchor="ctr" anchorCtr="0">
            <a:noAutofit/>
          </a:bodyPr>
          <a:lstStyle/>
          <a:p>
            <a:r>
              <a:rPr lang="en-US" sz="1400" dirty="0"/>
              <a:t>LOGO</a:t>
            </a:r>
          </a:p>
        </p:txBody>
      </p:sp>
      <p:cxnSp>
        <p:nvCxnSpPr>
          <p:cNvPr id="10" name="Line 3"/>
          <p:cNvCxnSpPr/>
          <p:nvPr userDrawn="1"/>
        </p:nvCxnSpPr>
        <p:spPr>
          <a:xfrm>
            <a:off x="118872" y="3075926"/>
            <a:ext cx="9592056" cy="0"/>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 Box 4"/>
          <p:cNvSpPr txBox="1"/>
          <p:nvPr userDrawn="1"/>
        </p:nvSpPr>
        <p:spPr>
          <a:xfrm>
            <a:off x="317500" y="3238255"/>
            <a:ext cx="1673098" cy="307777"/>
          </a:xfrm>
          <a:prstGeom prst="rect">
            <a:avLst/>
          </a:prstGeom>
          <a:noFill/>
        </p:spPr>
        <p:txBody>
          <a:bodyPr wrap="square" lIns="0" tIns="0" rIns="0" bIns="0" rtlCol="0" anchor="ctr" anchorCtr="0">
            <a:noAutofit/>
          </a:bodyPr>
          <a:lstStyle/>
          <a:p>
            <a:r>
              <a:rPr lang="en-US" sz="1400" dirty="0"/>
              <a:t>SECONDARY</a:t>
            </a:r>
            <a:r>
              <a:rPr lang="en-US" sz="1400" baseline="0" dirty="0"/>
              <a:t> COLORS</a:t>
            </a:r>
            <a:endParaRPr lang="en-US" sz="1400" dirty="0"/>
          </a:p>
        </p:txBody>
      </p:sp>
      <p:cxnSp>
        <p:nvCxnSpPr>
          <p:cNvPr id="7" name="Line 5"/>
          <p:cNvCxnSpPr/>
          <p:nvPr userDrawn="1"/>
        </p:nvCxnSpPr>
        <p:spPr>
          <a:xfrm>
            <a:off x="118872" y="4905240"/>
            <a:ext cx="9592056" cy="0"/>
          </a:xfrm>
          <a:prstGeom prst="line">
            <a:avLst/>
          </a:prstGeom>
          <a:ln w="3175">
            <a:solidFill>
              <a:srgbClr val="003763"/>
            </a:solidFill>
          </a:ln>
        </p:spPr>
        <p:style>
          <a:lnRef idx="1">
            <a:schemeClr val="accent1"/>
          </a:lnRef>
          <a:fillRef idx="0">
            <a:schemeClr val="accent1"/>
          </a:fillRef>
          <a:effectRef idx="0">
            <a:schemeClr val="accent1"/>
          </a:effectRef>
          <a:fontRef idx="minor">
            <a:schemeClr val="tx1"/>
          </a:fontRef>
        </p:style>
      </p:cxnSp>
      <p:sp>
        <p:nvSpPr>
          <p:cNvPr id="76" name="Text Box 6"/>
          <p:cNvSpPr txBox="1"/>
          <p:nvPr userDrawn="1"/>
        </p:nvSpPr>
        <p:spPr>
          <a:xfrm>
            <a:off x="317500" y="5067570"/>
            <a:ext cx="1673098" cy="307777"/>
          </a:xfrm>
          <a:prstGeom prst="rect">
            <a:avLst/>
          </a:prstGeom>
          <a:noFill/>
        </p:spPr>
        <p:txBody>
          <a:bodyPr wrap="square" lIns="0" tIns="0" rIns="0" bIns="0" rtlCol="0" anchor="ctr" anchorCtr="0">
            <a:noAutofit/>
          </a:bodyPr>
          <a:lstStyle/>
          <a:p>
            <a:r>
              <a:rPr lang="en-US" sz="1400" dirty="0"/>
              <a:t>TERTIARY </a:t>
            </a:r>
            <a:r>
              <a:rPr lang="en-US" sz="1400" baseline="0" dirty="0"/>
              <a:t>COLORS</a:t>
            </a:r>
            <a:endParaRPr lang="en-US" sz="1400" dirty="0"/>
          </a:p>
        </p:txBody>
      </p:sp>
      <p:cxnSp>
        <p:nvCxnSpPr>
          <p:cNvPr id="6" name="Line 7"/>
          <p:cNvCxnSpPr/>
          <p:nvPr userDrawn="1"/>
        </p:nvCxnSpPr>
        <p:spPr>
          <a:xfrm>
            <a:off x="118872" y="6734175"/>
            <a:ext cx="9592056" cy="1588"/>
          </a:xfrm>
          <a:prstGeom prst="line">
            <a:avLst/>
          </a:prstGeom>
        </p:spPr>
        <p:style>
          <a:lnRef idx="1">
            <a:schemeClr val="accent1"/>
          </a:lnRef>
          <a:fillRef idx="0">
            <a:schemeClr val="accent1"/>
          </a:fillRef>
          <a:effectRef idx="0">
            <a:schemeClr val="accent1"/>
          </a:effectRef>
          <a:fontRef idx="minor">
            <a:schemeClr val="tx1"/>
          </a:fontRef>
        </p:style>
      </p:cxnSp>
      <p:grpSp>
        <p:nvGrpSpPr>
          <p:cNvPr id="97" name="Group 8"/>
          <p:cNvGrpSpPr/>
          <p:nvPr userDrawn="1"/>
        </p:nvGrpSpPr>
        <p:grpSpPr>
          <a:xfrm>
            <a:off x="317500" y="5537677"/>
            <a:ext cx="800100" cy="1034169"/>
            <a:chOff x="317500" y="5348956"/>
            <a:chExt cx="800100" cy="1034169"/>
          </a:xfrm>
        </p:grpSpPr>
        <p:sp>
          <p:nvSpPr>
            <p:cNvPr id="12" name="Rectangle 9"/>
            <p:cNvSpPr/>
            <p:nvPr userDrawn="1"/>
          </p:nvSpPr>
          <p:spPr>
            <a:xfrm>
              <a:off x="317500" y="5348956"/>
              <a:ext cx="780585"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Box 10"/>
            <p:cNvSpPr txBox="1"/>
            <p:nvPr userDrawn="1"/>
          </p:nvSpPr>
          <p:spPr>
            <a:xfrm>
              <a:off x="317500" y="6107417"/>
              <a:ext cx="800100" cy="138499"/>
            </a:xfrm>
            <a:prstGeom prst="rect">
              <a:avLst/>
            </a:prstGeom>
            <a:noFill/>
          </p:spPr>
          <p:txBody>
            <a:bodyPr wrap="square" lIns="0" tIns="0" rIns="0" bIns="0" rtlCol="0">
              <a:noAutofit/>
            </a:bodyPr>
            <a:lstStyle/>
            <a:p>
              <a:r>
                <a:rPr lang="en-US" sz="850" b="0" dirty="0">
                  <a:latin typeface="+mj-lt"/>
                </a:rPr>
                <a:t>1)</a:t>
              </a:r>
              <a:r>
                <a:rPr lang="en-US" sz="850" b="0" baseline="0" dirty="0">
                  <a:latin typeface="+mj-lt"/>
                </a:rPr>
                <a:t> </a:t>
              </a:r>
              <a:r>
                <a:rPr lang="en-US" sz="850" b="0" dirty="0">
                  <a:latin typeface="+mj-lt"/>
                </a:rPr>
                <a:t>Logo Blue</a:t>
              </a:r>
            </a:p>
          </p:txBody>
        </p:sp>
        <p:sp>
          <p:nvSpPr>
            <p:cNvPr id="14" name="Text Box 11"/>
            <p:cNvSpPr txBox="1"/>
            <p:nvPr userDrawn="1"/>
          </p:nvSpPr>
          <p:spPr>
            <a:xfrm>
              <a:off x="317500" y="6244626"/>
              <a:ext cx="800100" cy="138499"/>
            </a:xfrm>
            <a:prstGeom prst="rect">
              <a:avLst/>
            </a:prstGeom>
            <a:noFill/>
          </p:spPr>
          <p:txBody>
            <a:bodyPr wrap="square" lIns="0" tIns="0" rIns="0" bIns="0" rtlCol="0">
              <a:noAutofit/>
            </a:bodyPr>
            <a:lstStyle/>
            <a:p>
              <a:r>
                <a:rPr lang="en-US" sz="700" b="0" dirty="0">
                  <a:latin typeface="+mn-lt"/>
                </a:rPr>
                <a:t>RGB: 000 055</a:t>
              </a:r>
              <a:r>
                <a:rPr lang="en-US" sz="700" b="0" baseline="0" dirty="0">
                  <a:latin typeface="+mn-lt"/>
                </a:rPr>
                <a:t> 099</a:t>
              </a:r>
              <a:endParaRPr lang="en-US" sz="700" b="0" dirty="0">
                <a:latin typeface="+mn-lt"/>
              </a:endParaRPr>
            </a:p>
          </p:txBody>
        </p:sp>
      </p:grpSp>
      <p:grpSp>
        <p:nvGrpSpPr>
          <p:cNvPr id="98" name="Group 13"/>
          <p:cNvGrpSpPr/>
          <p:nvPr userDrawn="1"/>
        </p:nvGrpSpPr>
        <p:grpSpPr>
          <a:xfrm>
            <a:off x="1252413" y="5537953"/>
            <a:ext cx="800100" cy="1033893"/>
            <a:chOff x="1252413" y="5348956"/>
            <a:chExt cx="800100" cy="1033893"/>
          </a:xfrm>
        </p:grpSpPr>
        <p:sp>
          <p:nvSpPr>
            <p:cNvPr id="16" name="Rectangle 14"/>
            <p:cNvSpPr/>
            <p:nvPr userDrawn="1"/>
          </p:nvSpPr>
          <p:spPr>
            <a:xfrm>
              <a:off x="1252413" y="5348956"/>
              <a:ext cx="780585" cy="760486"/>
            </a:xfrm>
            <a:prstGeom prst="rect">
              <a:avLst/>
            </a:prstGeom>
            <a:solidFill>
              <a:srgbClr val="FFD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Box 15"/>
            <p:cNvSpPr txBox="1"/>
            <p:nvPr userDrawn="1"/>
          </p:nvSpPr>
          <p:spPr>
            <a:xfrm>
              <a:off x="1252413" y="6107417"/>
              <a:ext cx="800100" cy="138223"/>
            </a:xfrm>
            <a:prstGeom prst="rect">
              <a:avLst/>
            </a:prstGeom>
            <a:noFill/>
          </p:spPr>
          <p:txBody>
            <a:bodyPr wrap="square" lIns="0" tIns="0" rIns="0" bIns="0" rtlCol="0">
              <a:noAutofit/>
            </a:bodyPr>
            <a:lstStyle/>
            <a:p>
              <a:r>
                <a:rPr lang="en-US" sz="850" b="0" dirty="0">
                  <a:latin typeface="+mj-lt"/>
                </a:rPr>
                <a:t>2)</a:t>
              </a:r>
              <a:r>
                <a:rPr lang="en-US" sz="850" b="0" baseline="0" dirty="0">
                  <a:latin typeface="+mj-lt"/>
                </a:rPr>
                <a:t> </a:t>
              </a:r>
              <a:r>
                <a:rPr lang="en-US" sz="850" b="0" dirty="0">
                  <a:latin typeface="+mj-lt"/>
                </a:rPr>
                <a:t>Yellow</a:t>
              </a:r>
            </a:p>
          </p:txBody>
        </p:sp>
        <p:sp>
          <p:nvSpPr>
            <p:cNvPr id="18" name="Text Box 16"/>
            <p:cNvSpPr txBox="1"/>
            <p:nvPr userDrawn="1"/>
          </p:nvSpPr>
          <p:spPr>
            <a:xfrm>
              <a:off x="1252413" y="6244626"/>
              <a:ext cx="800100" cy="138223"/>
            </a:xfrm>
            <a:prstGeom prst="rect">
              <a:avLst/>
            </a:prstGeom>
            <a:noFill/>
          </p:spPr>
          <p:txBody>
            <a:bodyPr wrap="square" lIns="0" tIns="0" rIns="0" bIns="0" rtlCol="0">
              <a:noAutofit/>
            </a:bodyPr>
            <a:lstStyle/>
            <a:p>
              <a:r>
                <a:rPr lang="en-US" sz="700" b="0" dirty="0">
                  <a:latin typeface="+mn-lt"/>
                </a:rPr>
                <a:t>RGB: 255 222 </a:t>
              </a:r>
              <a:r>
                <a:rPr lang="en-US" sz="700" b="0" baseline="0" dirty="0">
                  <a:latin typeface="+mn-lt"/>
                </a:rPr>
                <a:t>113</a:t>
              </a:r>
              <a:endParaRPr lang="en-US" sz="700" b="0" dirty="0">
                <a:latin typeface="+mn-lt"/>
              </a:endParaRPr>
            </a:p>
          </p:txBody>
        </p:sp>
      </p:grpSp>
      <p:grpSp>
        <p:nvGrpSpPr>
          <p:cNvPr id="99" name="Group 18"/>
          <p:cNvGrpSpPr/>
          <p:nvPr userDrawn="1"/>
        </p:nvGrpSpPr>
        <p:grpSpPr>
          <a:xfrm>
            <a:off x="2187326" y="5537735"/>
            <a:ext cx="800100" cy="1034111"/>
            <a:chOff x="2187326" y="5348956"/>
            <a:chExt cx="800100" cy="1034111"/>
          </a:xfrm>
        </p:grpSpPr>
        <p:sp>
          <p:nvSpPr>
            <p:cNvPr id="20" name="Rectangle 19"/>
            <p:cNvSpPr/>
            <p:nvPr userDrawn="1"/>
          </p:nvSpPr>
          <p:spPr>
            <a:xfrm>
              <a:off x="2187326" y="5348956"/>
              <a:ext cx="780585" cy="761683"/>
            </a:xfrm>
            <a:prstGeom prst="rect">
              <a:avLst/>
            </a:prstGeom>
            <a:solidFill>
              <a:srgbClr val="009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Box 20"/>
            <p:cNvSpPr txBox="1"/>
            <p:nvPr userDrawn="1"/>
          </p:nvSpPr>
          <p:spPr>
            <a:xfrm>
              <a:off x="2187326" y="6107417"/>
              <a:ext cx="800100" cy="138441"/>
            </a:xfrm>
            <a:prstGeom prst="rect">
              <a:avLst/>
            </a:prstGeom>
            <a:noFill/>
          </p:spPr>
          <p:txBody>
            <a:bodyPr wrap="square" lIns="0" tIns="0" rIns="0" bIns="0" rtlCol="0">
              <a:noAutofit/>
            </a:bodyPr>
            <a:lstStyle/>
            <a:p>
              <a:r>
                <a:rPr lang="en-US" sz="850" b="0" dirty="0">
                  <a:latin typeface="+mj-lt"/>
                </a:rPr>
                <a:t>3)</a:t>
              </a:r>
              <a:r>
                <a:rPr lang="en-US" sz="850" b="0" baseline="0" dirty="0">
                  <a:latin typeface="+mj-lt"/>
                </a:rPr>
                <a:t> </a:t>
              </a:r>
              <a:r>
                <a:rPr lang="en-US" sz="850" b="0" dirty="0">
                  <a:latin typeface="+mj-lt"/>
                </a:rPr>
                <a:t>Blue-Green</a:t>
              </a:r>
            </a:p>
          </p:txBody>
        </p:sp>
        <p:sp>
          <p:nvSpPr>
            <p:cNvPr id="22" name="Text Box 21"/>
            <p:cNvSpPr txBox="1"/>
            <p:nvPr userDrawn="1"/>
          </p:nvSpPr>
          <p:spPr>
            <a:xfrm>
              <a:off x="2187326" y="6244626"/>
              <a:ext cx="800100" cy="138441"/>
            </a:xfrm>
            <a:prstGeom prst="rect">
              <a:avLst/>
            </a:prstGeom>
            <a:noFill/>
          </p:spPr>
          <p:txBody>
            <a:bodyPr wrap="square" lIns="0" tIns="0" rIns="0" bIns="0" rtlCol="0">
              <a:noAutofit/>
            </a:bodyPr>
            <a:lstStyle/>
            <a:p>
              <a:r>
                <a:rPr lang="en-US" sz="700" b="0" dirty="0">
                  <a:latin typeface="+mn-lt"/>
                </a:rPr>
                <a:t>RGB: 000 146 </a:t>
              </a:r>
              <a:r>
                <a:rPr lang="en-US" sz="700" b="0" baseline="0" dirty="0">
                  <a:latin typeface="+mn-lt"/>
                </a:rPr>
                <a:t>156</a:t>
              </a:r>
              <a:endParaRPr lang="en-US" sz="700" b="0" dirty="0">
                <a:latin typeface="+mn-lt"/>
              </a:endParaRPr>
            </a:p>
          </p:txBody>
        </p:sp>
      </p:grpSp>
      <p:grpSp>
        <p:nvGrpSpPr>
          <p:cNvPr id="100" name="Group 23"/>
          <p:cNvGrpSpPr/>
          <p:nvPr userDrawn="1"/>
        </p:nvGrpSpPr>
        <p:grpSpPr>
          <a:xfrm>
            <a:off x="3122239" y="5537953"/>
            <a:ext cx="800100" cy="1033893"/>
            <a:chOff x="3122239" y="5348956"/>
            <a:chExt cx="800100" cy="1033893"/>
          </a:xfrm>
        </p:grpSpPr>
        <p:sp>
          <p:nvSpPr>
            <p:cNvPr id="24" name="Rectangle 24"/>
            <p:cNvSpPr/>
            <p:nvPr userDrawn="1"/>
          </p:nvSpPr>
          <p:spPr>
            <a:xfrm>
              <a:off x="3122239" y="5348956"/>
              <a:ext cx="780585" cy="760486"/>
            </a:xfrm>
            <a:prstGeom prst="rect">
              <a:avLst/>
            </a:prstGeom>
            <a:solidFill>
              <a:srgbClr val="983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Box 25"/>
            <p:cNvSpPr txBox="1"/>
            <p:nvPr userDrawn="1"/>
          </p:nvSpPr>
          <p:spPr>
            <a:xfrm>
              <a:off x="3122239" y="6107417"/>
              <a:ext cx="800100" cy="138223"/>
            </a:xfrm>
            <a:prstGeom prst="rect">
              <a:avLst/>
            </a:prstGeom>
            <a:noFill/>
          </p:spPr>
          <p:txBody>
            <a:bodyPr wrap="square" lIns="0" tIns="0" rIns="0" bIns="0" rtlCol="0">
              <a:noAutofit/>
            </a:bodyPr>
            <a:lstStyle/>
            <a:p>
              <a:r>
                <a:rPr lang="en-US" sz="850" b="0" dirty="0">
                  <a:latin typeface="+mj-lt"/>
                </a:rPr>
                <a:t>4) Red</a:t>
              </a:r>
            </a:p>
          </p:txBody>
        </p:sp>
        <p:sp>
          <p:nvSpPr>
            <p:cNvPr id="26" name="Text Box 26"/>
            <p:cNvSpPr txBox="1"/>
            <p:nvPr userDrawn="1"/>
          </p:nvSpPr>
          <p:spPr>
            <a:xfrm>
              <a:off x="3122239" y="6244626"/>
              <a:ext cx="800100" cy="138223"/>
            </a:xfrm>
            <a:prstGeom prst="rect">
              <a:avLst/>
            </a:prstGeom>
            <a:noFill/>
          </p:spPr>
          <p:txBody>
            <a:bodyPr wrap="square" lIns="0" tIns="0" rIns="0" bIns="0" rtlCol="0">
              <a:noAutofit/>
            </a:bodyPr>
            <a:lstStyle/>
            <a:p>
              <a:r>
                <a:rPr lang="en-US" sz="700" b="0" dirty="0">
                  <a:latin typeface="+mn-lt"/>
                </a:rPr>
                <a:t>RGB: 152 063 </a:t>
              </a:r>
              <a:r>
                <a:rPr lang="en-US" sz="700" b="0" baseline="0" dirty="0">
                  <a:latin typeface="+mn-lt"/>
                </a:rPr>
                <a:t>074</a:t>
              </a:r>
              <a:endParaRPr lang="en-US" sz="700" b="0" dirty="0">
                <a:latin typeface="+mn-lt"/>
              </a:endParaRPr>
            </a:p>
          </p:txBody>
        </p:sp>
      </p:grpSp>
      <p:grpSp>
        <p:nvGrpSpPr>
          <p:cNvPr id="101" name="Group 28"/>
          <p:cNvGrpSpPr/>
          <p:nvPr userDrawn="1"/>
        </p:nvGrpSpPr>
        <p:grpSpPr>
          <a:xfrm>
            <a:off x="4057152" y="5537897"/>
            <a:ext cx="800100" cy="1033949"/>
            <a:chOff x="4057152" y="5348956"/>
            <a:chExt cx="800100" cy="1033949"/>
          </a:xfrm>
        </p:grpSpPr>
        <p:sp>
          <p:nvSpPr>
            <p:cNvPr id="28" name="Rectangle 29"/>
            <p:cNvSpPr/>
            <p:nvPr userDrawn="1"/>
          </p:nvSpPr>
          <p:spPr>
            <a:xfrm>
              <a:off x="4057152" y="5348956"/>
              <a:ext cx="780585" cy="760790"/>
            </a:xfrm>
            <a:prstGeom prst="rect">
              <a:avLst/>
            </a:prstGeom>
            <a:solidFill>
              <a:srgbClr val="320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 Box 30"/>
            <p:cNvSpPr txBox="1"/>
            <p:nvPr userDrawn="1"/>
          </p:nvSpPr>
          <p:spPr>
            <a:xfrm>
              <a:off x="4057152" y="6107417"/>
              <a:ext cx="800100" cy="138279"/>
            </a:xfrm>
            <a:prstGeom prst="rect">
              <a:avLst/>
            </a:prstGeom>
            <a:noFill/>
          </p:spPr>
          <p:txBody>
            <a:bodyPr wrap="square" lIns="0" tIns="0" rIns="0" bIns="0" rtlCol="0">
              <a:noAutofit/>
            </a:bodyPr>
            <a:lstStyle/>
            <a:p>
              <a:r>
                <a:rPr lang="en-US" sz="850" b="0" dirty="0">
                  <a:latin typeface="+mj-lt"/>
                </a:rPr>
                <a:t>5) Dark Purple</a:t>
              </a:r>
            </a:p>
          </p:txBody>
        </p:sp>
        <p:sp>
          <p:nvSpPr>
            <p:cNvPr id="30" name="Text Box 31"/>
            <p:cNvSpPr txBox="1"/>
            <p:nvPr userDrawn="1"/>
          </p:nvSpPr>
          <p:spPr>
            <a:xfrm>
              <a:off x="4057152" y="6244626"/>
              <a:ext cx="800100" cy="138279"/>
            </a:xfrm>
            <a:prstGeom prst="rect">
              <a:avLst/>
            </a:prstGeom>
            <a:noFill/>
          </p:spPr>
          <p:txBody>
            <a:bodyPr wrap="square" lIns="0" tIns="0" rIns="0" bIns="0" rtlCol="0">
              <a:noAutofit/>
            </a:bodyPr>
            <a:lstStyle/>
            <a:p>
              <a:r>
                <a:rPr lang="en-US" sz="700" b="0" dirty="0">
                  <a:latin typeface="+mn-lt"/>
                </a:rPr>
                <a:t>RGB: 050 000 </a:t>
              </a:r>
              <a:r>
                <a:rPr lang="en-US" sz="700" b="0" baseline="0" dirty="0">
                  <a:latin typeface="+mn-lt"/>
                </a:rPr>
                <a:t>110</a:t>
              </a:r>
              <a:endParaRPr lang="en-US" sz="700" b="0" dirty="0">
                <a:latin typeface="+mn-lt"/>
              </a:endParaRPr>
            </a:p>
          </p:txBody>
        </p:sp>
      </p:grpSp>
      <p:grpSp>
        <p:nvGrpSpPr>
          <p:cNvPr id="102" name="Group 33"/>
          <p:cNvGrpSpPr/>
          <p:nvPr userDrawn="1"/>
        </p:nvGrpSpPr>
        <p:grpSpPr>
          <a:xfrm>
            <a:off x="4992065" y="5537897"/>
            <a:ext cx="800100" cy="1033949"/>
            <a:chOff x="4992065" y="5348956"/>
            <a:chExt cx="800100" cy="1033949"/>
          </a:xfrm>
        </p:grpSpPr>
        <p:sp>
          <p:nvSpPr>
            <p:cNvPr id="32" name="Rectangle 34"/>
            <p:cNvSpPr/>
            <p:nvPr userDrawn="1"/>
          </p:nvSpPr>
          <p:spPr>
            <a:xfrm>
              <a:off x="4992065" y="5348956"/>
              <a:ext cx="780585" cy="760786"/>
            </a:xfrm>
            <a:prstGeom prst="rect">
              <a:avLst/>
            </a:prstGeom>
            <a:solidFill>
              <a:srgbClr val="71C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Box 35"/>
            <p:cNvSpPr txBox="1"/>
            <p:nvPr userDrawn="1"/>
          </p:nvSpPr>
          <p:spPr>
            <a:xfrm>
              <a:off x="4992065" y="6107417"/>
              <a:ext cx="800100" cy="138279"/>
            </a:xfrm>
            <a:prstGeom prst="rect">
              <a:avLst/>
            </a:prstGeom>
            <a:noFill/>
          </p:spPr>
          <p:txBody>
            <a:bodyPr wrap="square" lIns="0" tIns="0" rIns="0" bIns="0" rtlCol="0">
              <a:noAutofit/>
            </a:bodyPr>
            <a:lstStyle/>
            <a:p>
              <a:r>
                <a:rPr lang="en-US" sz="850" b="0" dirty="0">
                  <a:latin typeface="+mj-lt"/>
                </a:rPr>
                <a:t>6) Bright Blue</a:t>
              </a:r>
            </a:p>
          </p:txBody>
        </p:sp>
        <p:sp>
          <p:nvSpPr>
            <p:cNvPr id="34" name="Text Box 36"/>
            <p:cNvSpPr txBox="1"/>
            <p:nvPr userDrawn="1"/>
          </p:nvSpPr>
          <p:spPr>
            <a:xfrm>
              <a:off x="4992065" y="6244626"/>
              <a:ext cx="800100" cy="138279"/>
            </a:xfrm>
            <a:prstGeom prst="rect">
              <a:avLst/>
            </a:prstGeom>
            <a:noFill/>
          </p:spPr>
          <p:txBody>
            <a:bodyPr wrap="square" lIns="0" tIns="0" rIns="0" bIns="0" rtlCol="0">
              <a:noAutofit/>
            </a:bodyPr>
            <a:lstStyle/>
            <a:p>
              <a:r>
                <a:rPr lang="en-US" sz="700" b="0" dirty="0">
                  <a:latin typeface="+mn-lt"/>
                </a:rPr>
                <a:t>RGB: 113</a:t>
              </a:r>
              <a:r>
                <a:rPr lang="en-US" sz="700" b="0" baseline="0" dirty="0">
                  <a:latin typeface="+mn-lt"/>
                </a:rPr>
                <a:t> </a:t>
              </a:r>
              <a:r>
                <a:rPr lang="en-US" sz="700" b="0" dirty="0">
                  <a:latin typeface="+mn-lt"/>
                </a:rPr>
                <a:t>193 </a:t>
              </a:r>
              <a:r>
                <a:rPr lang="en-US" sz="700" b="0" baseline="0" dirty="0">
                  <a:latin typeface="+mn-lt"/>
                </a:rPr>
                <a:t>226</a:t>
              </a:r>
              <a:endParaRPr lang="en-US" sz="700" b="0" dirty="0">
                <a:latin typeface="+mn-lt"/>
              </a:endParaRPr>
            </a:p>
          </p:txBody>
        </p:sp>
      </p:grpSp>
      <p:grpSp>
        <p:nvGrpSpPr>
          <p:cNvPr id="103" name="Group 38"/>
          <p:cNvGrpSpPr/>
          <p:nvPr userDrawn="1"/>
        </p:nvGrpSpPr>
        <p:grpSpPr>
          <a:xfrm>
            <a:off x="5926978" y="5537562"/>
            <a:ext cx="800100" cy="1034284"/>
            <a:chOff x="5926978" y="5348956"/>
            <a:chExt cx="800100" cy="1034284"/>
          </a:xfrm>
        </p:grpSpPr>
        <p:sp>
          <p:nvSpPr>
            <p:cNvPr id="36" name="Rectangle 39"/>
            <p:cNvSpPr/>
            <p:nvPr userDrawn="1"/>
          </p:nvSpPr>
          <p:spPr>
            <a:xfrm>
              <a:off x="5926978" y="5348956"/>
              <a:ext cx="780585" cy="762634"/>
            </a:xfrm>
            <a:prstGeom prst="rect">
              <a:avLst/>
            </a:prstGeom>
            <a:solidFill>
              <a:srgbClr val="008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 Box 40"/>
            <p:cNvSpPr txBox="1"/>
            <p:nvPr userDrawn="1"/>
          </p:nvSpPr>
          <p:spPr>
            <a:xfrm>
              <a:off x="5926978" y="6107417"/>
              <a:ext cx="800100" cy="138614"/>
            </a:xfrm>
            <a:prstGeom prst="rect">
              <a:avLst/>
            </a:prstGeom>
            <a:noFill/>
          </p:spPr>
          <p:txBody>
            <a:bodyPr wrap="square" lIns="0" tIns="0" rIns="0" bIns="0" rtlCol="0">
              <a:noAutofit/>
            </a:bodyPr>
            <a:lstStyle/>
            <a:p>
              <a:r>
                <a:rPr lang="en-US" sz="850" b="0" dirty="0">
                  <a:latin typeface="+mj-lt"/>
                </a:rPr>
                <a:t>7) Green</a:t>
              </a:r>
            </a:p>
          </p:txBody>
        </p:sp>
        <p:sp>
          <p:nvSpPr>
            <p:cNvPr id="38" name="Text Box 41"/>
            <p:cNvSpPr txBox="1"/>
            <p:nvPr userDrawn="1"/>
          </p:nvSpPr>
          <p:spPr>
            <a:xfrm>
              <a:off x="5926978" y="6244626"/>
              <a:ext cx="800100" cy="138614"/>
            </a:xfrm>
            <a:prstGeom prst="rect">
              <a:avLst/>
            </a:prstGeom>
            <a:noFill/>
          </p:spPr>
          <p:txBody>
            <a:bodyPr wrap="square" lIns="0" tIns="0" rIns="0" bIns="0" rtlCol="0">
              <a:noAutofit/>
            </a:bodyPr>
            <a:lstStyle/>
            <a:p>
              <a:r>
                <a:rPr lang="en-US" sz="700" b="0" dirty="0">
                  <a:latin typeface="+mn-lt"/>
                </a:rPr>
                <a:t>RGB: 000 136 </a:t>
              </a:r>
              <a:r>
                <a:rPr lang="en-US" sz="700" b="0" baseline="0" dirty="0">
                  <a:latin typeface="+mn-lt"/>
                </a:rPr>
                <a:t>075</a:t>
              </a:r>
              <a:endParaRPr lang="en-US" sz="700" b="0" dirty="0">
                <a:latin typeface="+mn-lt"/>
              </a:endParaRPr>
            </a:p>
          </p:txBody>
        </p:sp>
      </p:grpSp>
      <p:grpSp>
        <p:nvGrpSpPr>
          <p:cNvPr id="104" name="Group 43"/>
          <p:cNvGrpSpPr/>
          <p:nvPr userDrawn="1"/>
        </p:nvGrpSpPr>
        <p:grpSpPr>
          <a:xfrm>
            <a:off x="6861891" y="5537562"/>
            <a:ext cx="800100" cy="1034284"/>
            <a:chOff x="6861891" y="5348956"/>
            <a:chExt cx="800100" cy="1034284"/>
          </a:xfrm>
        </p:grpSpPr>
        <p:sp>
          <p:nvSpPr>
            <p:cNvPr id="40" name="Rectangle 44"/>
            <p:cNvSpPr/>
            <p:nvPr userDrawn="1"/>
          </p:nvSpPr>
          <p:spPr>
            <a:xfrm>
              <a:off x="6861891" y="5348956"/>
              <a:ext cx="780585" cy="762634"/>
            </a:xfrm>
            <a:prstGeom prst="rect">
              <a:avLst/>
            </a:prstGeom>
            <a:solidFill>
              <a:srgbClr val="CEA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Box 45"/>
            <p:cNvSpPr txBox="1"/>
            <p:nvPr userDrawn="1"/>
          </p:nvSpPr>
          <p:spPr>
            <a:xfrm>
              <a:off x="6861891" y="6107417"/>
              <a:ext cx="800100" cy="138614"/>
            </a:xfrm>
            <a:prstGeom prst="rect">
              <a:avLst/>
            </a:prstGeom>
            <a:noFill/>
          </p:spPr>
          <p:txBody>
            <a:bodyPr wrap="square" lIns="0" tIns="0" rIns="0" bIns="0" rtlCol="0">
              <a:noAutofit/>
            </a:bodyPr>
            <a:lstStyle/>
            <a:p>
              <a:r>
                <a:rPr lang="en-US" sz="850" b="0" dirty="0">
                  <a:latin typeface="+mj-lt"/>
                </a:rPr>
                <a:t>8) Muted</a:t>
              </a:r>
              <a:r>
                <a:rPr lang="en-US" sz="850" b="0" baseline="0" dirty="0">
                  <a:latin typeface="+mj-lt"/>
                </a:rPr>
                <a:t> Yellow</a:t>
              </a:r>
              <a:endParaRPr lang="en-US" sz="850" b="0" dirty="0">
                <a:latin typeface="+mj-lt"/>
              </a:endParaRPr>
            </a:p>
          </p:txBody>
        </p:sp>
        <p:sp>
          <p:nvSpPr>
            <p:cNvPr id="42" name="Text Box 46"/>
            <p:cNvSpPr txBox="1"/>
            <p:nvPr userDrawn="1"/>
          </p:nvSpPr>
          <p:spPr>
            <a:xfrm>
              <a:off x="6861891" y="6244626"/>
              <a:ext cx="800100" cy="138614"/>
            </a:xfrm>
            <a:prstGeom prst="rect">
              <a:avLst/>
            </a:prstGeom>
            <a:noFill/>
          </p:spPr>
          <p:txBody>
            <a:bodyPr wrap="square" lIns="0" tIns="0" rIns="0" bIns="0" rtlCol="0">
              <a:noAutofit/>
            </a:bodyPr>
            <a:lstStyle/>
            <a:p>
              <a:r>
                <a:rPr lang="en-US" sz="700" b="0" dirty="0">
                  <a:latin typeface="+mn-lt"/>
                </a:rPr>
                <a:t>RGB: 205 171 </a:t>
              </a:r>
              <a:r>
                <a:rPr lang="en-US" sz="700" b="0" baseline="0" dirty="0">
                  <a:latin typeface="+mn-lt"/>
                </a:rPr>
                <a:t>066</a:t>
              </a:r>
              <a:endParaRPr lang="en-US" sz="700" b="0" dirty="0">
                <a:latin typeface="+mn-lt"/>
              </a:endParaRPr>
            </a:p>
          </p:txBody>
        </p:sp>
      </p:grpSp>
      <p:grpSp>
        <p:nvGrpSpPr>
          <p:cNvPr id="105" name="Group 48"/>
          <p:cNvGrpSpPr/>
          <p:nvPr userDrawn="1"/>
        </p:nvGrpSpPr>
        <p:grpSpPr>
          <a:xfrm>
            <a:off x="7796804" y="5537735"/>
            <a:ext cx="800100" cy="1034111"/>
            <a:chOff x="7796804" y="5348956"/>
            <a:chExt cx="800100" cy="1034111"/>
          </a:xfrm>
        </p:grpSpPr>
        <p:sp>
          <p:nvSpPr>
            <p:cNvPr id="44" name="Rectangle 49"/>
            <p:cNvSpPr/>
            <p:nvPr userDrawn="1"/>
          </p:nvSpPr>
          <p:spPr>
            <a:xfrm>
              <a:off x="7796804" y="5348956"/>
              <a:ext cx="780585" cy="761685"/>
            </a:xfrm>
            <a:prstGeom prst="rect">
              <a:avLst/>
            </a:prstGeom>
            <a:solidFill>
              <a:srgbClr val="298D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 Box 50"/>
            <p:cNvSpPr txBox="1"/>
            <p:nvPr userDrawn="1"/>
          </p:nvSpPr>
          <p:spPr>
            <a:xfrm>
              <a:off x="7796804" y="6107417"/>
              <a:ext cx="800100" cy="138441"/>
            </a:xfrm>
            <a:prstGeom prst="rect">
              <a:avLst/>
            </a:prstGeom>
            <a:noFill/>
          </p:spPr>
          <p:txBody>
            <a:bodyPr wrap="square" lIns="0" tIns="0" rIns="0" bIns="0" rtlCol="0">
              <a:noAutofit/>
            </a:bodyPr>
            <a:lstStyle/>
            <a:p>
              <a:r>
                <a:rPr lang="en-US" sz="850" b="0" dirty="0">
                  <a:latin typeface="+mj-lt"/>
                </a:rPr>
                <a:t>9) Medium Blue</a:t>
              </a:r>
            </a:p>
          </p:txBody>
        </p:sp>
        <p:sp>
          <p:nvSpPr>
            <p:cNvPr id="46" name="Text Box 51"/>
            <p:cNvSpPr txBox="1"/>
            <p:nvPr userDrawn="1"/>
          </p:nvSpPr>
          <p:spPr>
            <a:xfrm>
              <a:off x="7796804" y="6244626"/>
              <a:ext cx="800100" cy="138441"/>
            </a:xfrm>
            <a:prstGeom prst="rect">
              <a:avLst/>
            </a:prstGeom>
            <a:noFill/>
          </p:spPr>
          <p:txBody>
            <a:bodyPr wrap="square" lIns="0" tIns="0" rIns="0" bIns="0" rtlCol="0">
              <a:noAutofit/>
            </a:bodyPr>
            <a:lstStyle/>
            <a:p>
              <a:r>
                <a:rPr lang="en-US" sz="700" b="0" dirty="0">
                  <a:latin typeface="+mn-lt"/>
                </a:rPr>
                <a:t>RGB: 041 141</a:t>
              </a:r>
              <a:r>
                <a:rPr lang="en-US" sz="700" b="0" baseline="0" dirty="0">
                  <a:latin typeface="+mn-lt"/>
                </a:rPr>
                <a:t> 193</a:t>
              </a:r>
              <a:endParaRPr lang="en-US" sz="700" b="0" dirty="0">
                <a:latin typeface="+mn-lt"/>
              </a:endParaRPr>
            </a:p>
          </p:txBody>
        </p:sp>
      </p:grpSp>
      <p:grpSp>
        <p:nvGrpSpPr>
          <p:cNvPr id="106" name="Group 53"/>
          <p:cNvGrpSpPr/>
          <p:nvPr userDrawn="1"/>
        </p:nvGrpSpPr>
        <p:grpSpPr>
          <a:xfrm>
            <a:off x="8731715" y="5538055"/>
            <a:ext cx="800100" cy="1033791"/>
            <a:chOff x="8731715" y="5348956"/>
            <a:chExt cx="800100" cy="1033791"/>
          </a:xfrm>
        </p:grpSpPr>
        <p:sp>
          <p:nvSpPr>
            <p:cNvPr id="48" name="Rectangle 54"/>
            <p:cNvSpPr/>
            <p:nvPr userDrawn="1"/>
          </p:nvSpPr>
          <p:spPr>
            <a:xfrm>
              <a:off x="8731715" y="5348956"/>
              <a:ext cx="780585" cy="759920"/>
            </a:xfrm>
            <a:prstGeom prst="rect">
              <a:avLst/>
            </a:prstGeom>
            <a:solidFill>
              <a:srgbClr val="71B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Box 55"/>
            <p:cNvSpPr txBox="1"/>
            <p:nvPr userDrawn="1"/>
          </p:nvSpPr>
          <p:spPr>
            <a:xfrm>
              <a:off x="8731715" y="6107417"/>
              <a:ext cx="800100" cy="138121"/>
            </a:xfrm>
            <a:prstGeom prst="rect">
              <a:avLst/>
            </a:prstGeom>
            <a:noFill/>
          </p:spPr>
          <p:txBody>
            <a:bodyPr wrap="square" lIns="0" tIns="0" rIns="0" bIns="0" rtlCol="0">
              <a:noAutofit/>
            </a:bodyPr>
            <a:lstStyle/>
            <a:p>
              <a:r>
                <a:rPr lang="en-US" sz="850" b="0" dirty="0">
                  <a:latin typeface="+mj-lt"/>
                </a:rPr>
                <a:t>10) Bright Green</a:t>
              </a:r>
            </a:p>
          </p:txBody>
        </p:sp>
        <p:sp>
          <p:nvSpPr>
            <p:cNvPr id="50" name="Text Box 56"/>
            <p:cNvSpPr txBox="1"/>
            <p:nvPr userDrawn="1"/>
          </p:nvSpPr>
          <p:spPr>
            <a:xfrm>
              <a:off x="8731715" y="6244626"/>
              <a:ext cx="781050" cy="138121"/>
            </a:xfrm>
            <a:prstGeom prst="rect">
              <a:avLst/>
            </a:prstGeom>
            <a:noFill/>
          </p:spPr>
          <p:txBody>
            <a:bodyPr wrap="square" lIns="0" tIns="0" rIns="0" bIns="0" rtlCol="0">
              <a:noAutofit/>
            </a:bodyPr>
            <a:lstStyle/>
            <a:p>
              <a:r>
                <a:rPr lang="en-US" sz="700" b="0" dirty="0">
                  <a:latin typeface="+mn-lt"/>
                </a:rPr>
                <a:t>RGB: 113 176 </a:t>
              </a:r>
              <a:r>
                <a:rPr lang="en-US" sz="700" b="0" baseline="0" dirty="0">
                  <a:latin typeface="+mn-lt"/>
                </a:rPr>
                <a:t>020</a:t>
              </a:r>
              <a:endParaRPr lang="en-US" sz="700" b="0" dirty="0">
                <a:latin typeface="+mn-lt"/>
              </a:endParaRPr>
            </a:p>
          </p:txBody>
        </p:sp>
      </p:grpSp>
      <p:grpSp>
        <p:nvGrpSpPr>
          <p:cNvPr id="92" name="Group 58"/>
          <p:cNvGrpSpPr/>
          <p:nvPr userDrawn="1"/>
        </p:nvGrpSpPr>
        <p:grpSpPr>
          <a:xfrm>
            <a:off x="317500" y="3708362"/>
            <a:ext cx="800100" cy="1034549"/>
            <a:chOff x="317500" y="3612311"/>
            <a:chExt cx="800100" cy="1034549"/>
          </a:xfrm>
        </p:grpSpPr>
        <p:sp>
          <p:nvSpPr>
            <p:cNvPr id="52" name="Rectangle 59"/>
            <p:cNvSpPr/>
            <p:nvPr userDrawn="1"/>
          </p:nvSpPr>
          <p:spPr>
            <a:xfrm>
              <a:off x="317500" y="3612311"/>
              <a:ext cx="780585" cy="764092"/>
            </a:xfrm>
            <a:prstGeom prst="rect">
              <a:avLst/>
            </a:prstGeom>
            <a:solidFill>
              <a:srgbClr val="298D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 Box 60"/>
            <p:cNvSpPr txBox="1"/>
            <p:nvPr userDrawn="1"/>
          </p:nvSpPr>
          <p:spPr>
            <a:xfrm>
              <a:off x="317500" y="4370771"/>
              <a:ext cx="774081" cy="138879"/>
            </a:xfrm>
            <a:prstGeom prst="rect">
              <a:avLst/>
            </a:prstGeom>
            <a:noFill/>
          </p:spPr>
          <p:txBody>
            <a:bodyPr wrap="square" lIns="0" tIns="0" rIns="0" bIns="0" rtlCol="0">
              <a:noAutofit/>
            </a:bodyPr>
            <a:lstStyle/>
            <a:p>
              <a:r>
                <a:rPr lang="en-US" sz="850" b="0" dirty="0">
                  <a:latin typeface="+mj-lt"/>
                </a:rPr>
                <a:t>Medium Blue</a:t>
              </a:r>
            </a:p>
          </p:txBody>
        </p:sp>
        <p:sp>
          <p:nvSpPr>
            <p:cNvPr id="54" name="Text Box 61"/>
            <p:cNvSpPr txBox="1"/>
            <p:nvPr userDrawn="1"/>
          </p:nvSpPr>
          <p:spPr>
            <a:xfrm>
              <a:off x="317500" y="4507981"/>
              <a:ext cx="800100" cy="138879"/>
            </a:xfrm>
            <a:prstGeom prst="rect">
              <a:avLst/>
            </a:prstGeom>
            <a:noFill/>
          </p:spPr>
          <p:txBody>
            <a:bodyPr wrap="square" lIns="0" tIns="0" rIns="0" bIns="0" rtlCol="0">
              <a:noAutofit/>
            </a:bodyPr>
            <a:lstStyle/>
            <a:p>
              <a:r>
                <a:rPr lang="en-US" sz="700" b="0" dirty="0">
                  <a:latin typeface="+mn-lt"/>
                </a:rPr>
                <a:t>RGB: 041 141 193</a:t>
              </a:r>
            </a:p>
          </p:txBody>
        </p:sp>
      </p:grpSp>
      <p:grpSp>
        <p:nvGrpSpPr>
          <p:cNvPr id="93" name="Group 63"/>
          <p:cNvGrpSpPr/>
          <p:nvPr userDrawn="1"/>
        </p:nvGrpSpPr>
        <p:grpSpPr>
          <a:xfrm>
            <a:off x="1250244" y="3708612"/>
            <a:ext cx="800100" cy="1034299"/>
            <a:chOff x="1250244" y="3612612"/>
            <a:chExt cx="800100" cy="1034299"/>
          </a:xfrm>
        </p:grpSpPr>
        <p:sp>
          <p:nvSpPr>
            <p:cNvPr id="56" name="Rectangle 64"/>
            <p:cNvSpPr/>
            <p:nvPr userDrawn="1"/>
          </p:nvSpPr>
          <p:spPr>
            <a:xfrm>
              <a:off x="1250244" y="3612612"/>
              <a:ext cx="780585" cy="762715"/>
            </a:xfrm>
            <a:prstGeom prst="rect">
              <a:avLst/>
            </a:prstGeom>
            <a:solidFill>
              <a:srgbClr val="D2C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 Box 65"/>
            <p:cNvSpPr txBox="1"/>
            <p:nvPr userDrawn="1"/>
          </p:nvSpPr>
          <p:spPr>
            <a:xfrm>
              <a:off x="1250244" y="4371072"/>
              <a:ext cx="780585" cy="138629"/>
            </a:xfrm>
            <a:prstGeom prst="rect">
              <a:avLst/>
            </a:prstGeom>
            <a:noFill/>
          </p:spPr>
          <p:txBody>
            <a:bodyPr wrap="square" lIns="0" tIns="0" rIns="0" bIns="0" rtlCol="0">
              <a:noAutofit/>
            </a:bodyPr>
            <a:lstStyle/>
            <a:p>
              <a:r>
                <a:rPr lang="en-US" sz="850" b="0" dirty="0">
                  <a:latin typeface="+mj-lt"/>
                </a:rPr>
                <a:t>Light Gray</a:t>
              </a:r>
            </a:p>
          </p:txBody>
        </p:sp>
        <p:sp>
          <p:nvSpPr>
            <p:cNvPr id="58" name="Text Box 66"/>
            <p:cNvSpPr txBox="1"/>
            <p:nvPr userDrawn="1"/>
          </p:nvSpPr>
          <p:spPr>
            <a:xfrm>
              <a:off x="1250244" y="4508282"/>
              <a:ext cx="800100" cy="138629"/>
            </a:xfrm>
            <a:prstGeom prst="rect">
              <a:avLst/>
            </a:prstGeom>
            <a:noFill/>
          </p:spPr>
          <p:txBody>
            <a:bodyPr wrap="square" lIns="0" tIns="0" rIns="0" bIns="0" rtlCol="0">
              <a:noAutofit/>
            </a:bodyPr>
            <a:lstStyle/>
            <a:p>
              <a:r>
                <a:rPr lang="en-US" sz="700" b="0" dirty="0">
                  <a:latin typeface="+mn-lt"/>
                </a:rPr>
                <a:t>RGB: 210 207 205</a:t>
              </a:r>
            </a:p>
          </p:txBody>
        </p:sp>
      </p:grpSp>
      <p:grpSp>
        <p:nvGrpSpPr>
          <p:cNvPr id="94" name="Group 68"/>
          <p:cNvGrpSpPr/>
          <p:nvPr userDrawn="1"/>
        </p:nvGrpSpPr>
        <p:grpSpPr>
          <a:xfrm>
            <a:off x="2182988" y="3708612"/>
            <a:ext cx="800100" cy="1034299"/>
            <a:chOff x="2182988" y="3612612"/>
            <a:chExt cx="800100" cy="1034299"/>
          </a:xfrm>
        </p:grpSpPr>
        <p:sp>
          <p:nvSpPr>
            <p:cNvPr id="60" name="Rectangle 69"/>
            <p:cNvSpPr/>
            <p:nvPr userDrawn="1"/>
          </p:nvSpPr>
          <p:spPr>
            <a:xfrm>
              <a:off x="2182988" y="3612612"/>
              <a:ext cx="780585" cy="762715"/>
            </a:xfrm>
            <a:prstGeom prst="rect">
              <a:avLst/>
            </a:prstGeom>
            <a:solidFill>
              <a:srgbClr val="320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 Box 70"/>
            <p:cNvSpPr txBox="1"/>
            <p:nvPr userDrawn="1"/>
          </p:nvSpPr>
          <p:spPr>
            <a:xfrm>
              <a:off x="2182988" y="4371072"/>
              <a:ext cx="767575" cy="138629"/>
            </a:xfrm>
            <a:prstGeom prst="rect">
              <a:avLst/>
            </a:prstGeom>
            <a:noFill/>
          </p:spPr>
          <p:txBody>
            <a:bodyPr wrap="square" lIns="0" tIns="0" rIns="0" bIns="0" rtlCol="0">
              <a:noAutofit/>
            </a:bodyPr>
            <a:lstStyle/>
            <a:p>
              <a:r>
                <a:rPr lang="en-US" sz="850" b="0" dirty="0">
                  <a:latin typeface="+mj-lt"/>
                </a:rPr>
                <a:t>Dark Purple</a:t>
              </a:r>
            </a:p>
          </p:txBody>
        </p:sp>
        <p:sp>
          <p:nvSpPr>
            <p:cNvPr id="62" name="Text Box 71"/>
            <p:cNvSpPr txBox="1"/>
            <p:nvPr userDrawn="1"/>
          </p:nvSpPr>
          <p:spPr>
            <a:xfrm>
              <a:off x="2182988" y="4508282"/>
              <a:ext cx="800100" cy="138629"/>
            </a:xfrm>
            <a:prstGeom prst="rect">
              <a:avLst/>
            </a:prstGeom>
            <a:noFill/>
          </p:spPr>
          <p:txBody>
            <a:bodyPr wrap="square" lIns="0" tIns="0" rIns="0" bIns="0" rtlCol="0">
              <a:noAutofit/>
            </a:bodyPr>
            <a:lstStyle/>
            <a:p>
              <a:r>
                <a:rPr lang="en-US" sz="700" b="0" dirty="0">
                  <a:latin typeface="+mn-lt"/>
                </a:rPr>
                <a:t>RGB: 050 000 110</a:t>
              </a:r>
            </a:p>
          </p:txBody>
        </p:sp>
      </p:grpSp>
      <p:grpSp>
        <p:nvGrpSpPr>
          <p:cNvPr id="95" name="Group 73"/>
          <p:cNvGrpSpPr/>
          <p:nvPr userDrawn="1"/>
        </p:nvGrpSpPr>
        <p:grpSpPr>
          <a:xfrm>
            <a:off x="3115732" y="3708612"/>
            <a:ext cx="800100" cy="1034299"/>
            <a:chOff x="3115732" y="3612612"/>
            <a:chExt cx="800100" cy="1034299"/>
          </a:xfrm>
        </p:grpSpPr>
        <p:sp>
          <p:nvSpPr>
            <p:cNvPr id="64" name="Rectangle 74"/>
            <p:cNvSpPr/>
            <p:nvPr userDrawn="1"/>
          </p:nvSpPr>
          <p:spPr>
            <a:xfrm>
              <a:off x="3115732" y="3612612"/>
              <a:ext cx="771181" cy="762718"/>
            </a:xfrm>
            <a:prstGeom prst="rect">
              <a:avLst/>
            </a:prstGeom>
            <a:solidFill>
              <a:srgbClr val="873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 Box 75"/>
            <p:cNvSpPr txBox="1"/>
            <p:nvPr userDrawn="1"/>
          </p:nvSpPr>
          <p:spPr>
            <a:xfrm>
              <a:off x="3115732" y="4371072"/>
              <a:ext cx="800100" cy="138629"/>
            </a:xfrm>
            <a:prstGeom prst="rect">
              <a:avLst/>
            </a:prstGeom>
            <a:noFill/>
          </p:spPr>
          <p:txBody>
            <a:bodyPr wrap="square" lIns="0" tIns="0" rIns="0" bIns="0" rtlCol="0">
              <a:noAutofit/>
            </a:bodyPr>
            <a:lstStyle/>
            <a:p>
              <a:r>
                <a:rPr lang="en-US" sz="850" b="0" dirty="0">
                  <a:latin typeface="+mj-lt"/>
                </a:rPr>
                <a:t>Medium</a:t>
              </a:r>
              <a:r>
                <a:rPr lang="en-US" sz="850" b="0" baseline="0" dirty="0">
                  <a:latin typeface="+mj-lt"/>
                </a:rPr>
                <a:t> </a:t>
              </a:r>
              <a:r>
                <a:rPr lang="en-US" sz="850" b="0" dirty="0">
                  <a:latin typeface="+mj-lt"/>
                </a:rPr>
                <a:t>Purple</a:t>
              </a:r>
            </a:p>
          </p:txBody>
        </p:sp>
        <p:sp>
          <p:nvSpPr>
            <p:cNvPr id="66" name="Text Box 76"/>
            <p:cNvSpPr txBox="1"/>
            <p:nvPr userDrawn="1"/>
          </p:nvSpPr>
          <p:spPr>
            <a:xfrm>
              <a:off x="3115732" y="4508282"/>
              <a:ext cx="790460" cy="138629"/>
            </a:xfrm>
            <a:prstGeom prst="rect">
              <a:avLst/>
            </a:prstGeom>
            <a:noFill/>
          </p:spPr>
          <p:txBody>
            <a:bodyPr wrap="square" lIns="0" tIns="0" rIns="0" bIns="0" rtlCol="0">
              <a:noAutofit/>
            </a:bodyPr>
            <a:lstStyle/>
            <a:p>
              <a:r>
                <a:rPr lang="en-US" sz="700" b="0" dirty="0">
                  <a:latin typeface="+mn-lt"/>
                </a:rPr>
                <a:t>RGB: 135 050 153</a:t>
              </a:r>
            </a:p>
          </p:txBody>
        </p:sp>
      </p:grpSp>
      <p:grpSp>
        <p:nvGrpSpPr>
          <p:cNvPr id="96" name="Group 78"/>
          <p:cNvGrpSpPr/>
          <p:nvPr userDrawn="1"/>
        </p:nvGrpSpPr>
        <p:grpSpPr>
          <a:xfrm>
            <a:off x="4981219" y="3709386"/>
            <a:ext cx="800100" cy="1033525"/>
            <a:chOff x="4981219" y="3612612"/>
            <a:chExt cx="800100" cy="1033525"/>
          </a:xfrm>
        </p:grpSpPr>
        <p:sp>
          <p:nvSpPr>
            <p:cNvPr id="68" name="Rectangle 79"/>
            <p:cNvSpPr/>
            <p:nvPr userDrawn="1"/>
          </p:nvSpPr>
          <p:spPr>
            <a:xfrm>
              <a:off x="4981219" y="3612612"/>
              <a:ext cx="385590" cy="758460"/>
            </a:xfrm>
            <a:prstGeom prst="rect">
              <a:avLst/>
            </a:prstGeom>
            <a:solidFill>
              <a:srgbClr val="FF66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 Box 80"/>
            <p:cNvSpPr txBox="1"/>
            <p:nvPr userDrawn="1"/>
          </p:nvSpPr>
          <p:spPr>
            <a:xfrm>
              <a:off x="4981219" y="4371072"/>
              <a:ext cx="800100" cy="137855"/>
            </a:xfrm>
            <a:prstGeom prst="rect">
              <a:avLst/>
            </a:prstGeom>
            <a:noFill/>
          </p:spPr>
          <p:txBody>
            <a:bodyPr wrap="square" lIns="0" tIns="0" rIns="0" bIns="0" rtlCol="0">
              <a:noAutofit/>
            </a:bodyPr>
            <a:lstStyle/>
            <a:p>
              <a:r>
                <a:rPr lang="en-US" sz="900" b="0" dirty="0">
                  <a:latin typeface="+mj-lt"/>
                </a:rPr>
                <a:t>Accent Orange</a:t>
              </a:r>
            </a:p>
          </p:txBody>
        </p:sp>
        <p:sp>
          <p:nvSpPr>
            <p:cNvPr id="70" name="Text Box 81"/>
            <p:cNvSpPr txBox="1"/>
            <p:nvPr userDrawn="1"/>
          </p:nvSpPr>
          <p:spPr>
            <a:xfrm>
              <a:off x="4981219" y="4508282"/>
              <a:ext cx="790460" cy="137855"/>
            </a:xfrm>
            <a:prstGeom prst="rect">
              <a:avLst/>
            </a:prstGeom>
            <a:noFill/>
          </p:spPr>
          <p:txBody>
            <a:bodyPr wrap="square" lIns="0" tIns="0" rIns="0" bIns="0" rtlCol="0">
              <a:noAutofit/>
            </a:bodyPr>
            <a:lstStyle/>
            <a:p>
              <a:r>
                <a:rPr lang="en-US" sz="700" b="0" dirty="0">
                  <a:latin typeface="+mn-lt"/>
                </a:rPr>
                <a:t>RGB: 255 102 027</a:t>
              </a:r>
            </a:p>
          </p:txBody>
        </p:sp>
      </p:grpSp>
      <p:grpSp>
        <p:nvGrpSpPr>
          <p:cNvPr id="91" name="Group 83"/>
          <p:cNvGrpSpPr/>
          <p:nvPr userDrawn="1"/>
        </p:nvGrpSpPr>
        <p:grpSpPr>
          <a:xfrm>
            <a:off x="317500" y="1879807"/>
            <a:ext cx="1270000" cy="1033790"/>
            <a:chOff x="317500" y="1876425"/>
            <a:chExt cx="1270000" cy="1033790"/>
          </a:xfrm>
        </p:grpSpPr>
        <p:sp>
          <p:nvSpPr>
            <p:cNvPr id="72" name="Rectangle 84"/>
            <p:cNvSpPr/>
            <p:nvPr userDrawn="1"/>
          </p:nvSpPr>
          <p:spPr>
            <a:xfrm>
              <a:off x="317500" y="1876425"/>
              <a:ext cx="1270000" cy="7599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 Box 85"/>
            <p:cNvSpPr txBox="1"/>
            <p:nvPr userDrawn="1"/>
          </p:nvSpPr>
          <p:spPr>
            <a:xfrm>
              <a:off x="317500" y="2634885"/>
              <a:ext cx="781050" cy="138120"/>
            </a:xfrm>
            <a:prstGeom prst="rect">
              <a:avLst/>
            </a:prstGeom>
            <a:noFill/>
          </p:spPr>
          <p:txBody>
            <a:bodyPr wrap="square" lIns="0" tIns="0" rIns="0" bIns="0" rtlCol="0">
              <a:noAutofit/>
            </a:bodyPr>
            <a:lstStyle/>
            <a:p>
              <a:r>
                <a:rPr lang="en-US" sz="850" b="0" dirty="0">
                  <a:latin typeface="+mj-lt"/>
                </a:rPr>
                <a:t>Logo Blue</a:t>
              </a:r>
            </a:p>
          </p:txBody>
        </p:sp>
        <p:sp>
          <p:nvSpPr>
            <p:cNvPr id="74" name="Text Box 86"/>
            <p:cNvSpPr txBox="1"/>
            <p:nvPr userDrawn="1"/>
          </p:nvSpPr>
          <p:spPr>
            <a:xfrm>
              <a:off x="317500" y="2772095"/>
              <a:ext cx="781050" cy="138120"/>
            </a:xfrm>
            <a:prstGeom prst="rect">
              <a:avLst/>
            </a:prstGeom>
            <a:noFill/>
          </p:spPr>
          <p:txBody>
            <a:bodyPr wrap="square" lIns="0" tIns="0" rIns="0" bIns="0" rtlCol="0">
              <a:noAutofit/>
            </a:bodyPr>
            <a:lstStyle/>
            <a:p>
              <a:r>
                <a:rPr lang="en-US" sz="700" b="0" dirty="0">
                  <a:latin typeface="+mn-lt"/>
                </a:rPr>
                <a:t>RGB: 000 055</a:t>
              </a:r>
              <a:r>
                <a:rPr lang="en-US" sz="700" b="0" baseline="0" dirty="0">
                  <a:latin typeface="+mn-lt"/>
                </a:rPr>
                <a:t> 099</a:t>
              </a:r>
              <a:endParaRPr lang="en-US" sz="700" b="0" dirty="0">
                <a:latin typeface="+mn-lt"/>
              </a:endParaRPr>
            </a:p>
          </p:txBody>
        </p:sp>
      </p:grpSp>
      <p:sp>
        <p:nvSpPr>
          <p:cNvPr id="9" name="Footer Placeholder 88"/>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8" name="Slide Number Placeholder 89"/>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3211926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91490" y="302101"/>
            <a:ext cx="8846820" cy="1257300"/>
          </a:xfrm>
          <a:prstGeom prst="rect">
            <a:avLst/>
          </a:prstGeom>
        </p:spPr>
        <p:txBody>
          <a:bodyPr lIns="99260" tIns="99260" rIns="99260" bIns="99260"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3" name="Shape 23"/>
          <p:cNvSpPr txBox="1">
            <a:spLocks noGrp="1"/>
          </p:cNvSpPr>
          <p:nvPr>
            <p:ph type="sldNum" idx="12"/>
          </p:nvPr>
        </p:nvSpPr>
        <p:spPr>
          <a:xfrm>
            <a:off x="9198551" y="6966448"/>
            <a:ext cx="589851" cy="577169"/>
          </a:xfrm>
          <a:prstGeom prst="rect">
            <a:avLst/>
          </a:prstGeom>
        </p:spPr>
        <p:txBody>
          <a:bodyPr lIns="99260" tIns="99260" rIns="99260" bIns="99260" anchor="ctr" anchorCtr="0">
            <a:noAutofit/>
          </a:bodyPr>
          <a:lstStyle>
            <a:lvl1pPr>
              <a:spcBef>
                <a:spcPts val="0"/>
              </a:spcBef>
              <a:buNone/>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2289403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w/o Image">
    <p:spTree>
      <p:nvGrpSpPr>
        <p:cNvPr id="1" name=""/>
        <p:cNvGrpSpPr/>
        <p:nvPr/>
      </p:nvGrpSpPr>
      <p:grpSpPr>
        <a:xfrm>
          <a:off x="0" y="0"/>
          <a:ext cx="0" cy="0"/>
          <a:chOff x="0" y="0"/>
          <a:chExt cx="0" cy="0"/>
        </a:xfrm>
      </p:grpSpPr>
      <p:sp>
        <p:nvSpPr>
          <p:cNvPr id="11" name="Rectangle 1"/>
          <p:cNvSpPr/>
          <p:nvPr userDrawn="1"/>
        </p:nvSpPr>
        <p:spPr>
          <a:xfrm>
            <a:off x="1488281" y="2369724"/>
            <a:ext cx="8222457" cy="2005681"/>
          </a:xfrm>
          <a:prstGeom prst="rect">
            <a:avLst/>
          </a:prstGeom>
          <a:solidFill>
            <a:srgbClr val="298D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9629" rIns="0" bIns="49629" rtlCol="0" anchor="ctr"/>
          <a:lstStyle/>
          <a:p>
            <a:pPr algn="ctr"/>
            <a:endParaRPr lang="en-US" dirty="0"/>
          </a:p>
        </p:txBody>
      </p:sp>
      <p:sp>
        <p:nvSpPr>
          <p:cNvPr id="9" name="Title 2"/>
          <p:cNvSpPr>
            <a:spLocks noGrp="1" noChangeAspect="1"/>
          </p:cNvSpPr>
          <p:nvPr>
            <p:ph type="title" hasCustomPrompt="1"/>
          </p:nvPr>
        </p:nvSpPr>
        <p:spPr>
          <a:xfrm>
            <a:off x="1487490" y="2369726"/>
            <a:ext cx="8223248" cy="2003298"/>
          </a:xfrm>
          <a:prstGeom prst="rect">
            <a:avLst/>
          </a:prstGeom>
        </p:spPr>
        <p:txBody>
          <a:bodyPr vert="horz" lIns="137160" tIns="137160" rIns="137160" bIns="137160" rtlCol="0" anchor="ctr" anchorCtr="0">
            <a:noAutofit/>
          </a:bodyPr>
          <a:lstStyle>
            <a:lvl1pPr>
              <a:defRPr sz="2700" baseline="0">
                <a:solidFill>
                  <a:schemeClr val="bg1"/>
                </a:solidFill>
              </a:defRPr>
            </a:lvl1pPr>
          </a:lstStyle>
          <a:p>
            <a:r>
              <a:rPr lang="en-US" dirty="0"/>
              <a:t>Click to add title</a:t>
            </a:r>
          </a:p>
        </p:txBody>
      </p:sp>
      <p:pic>
        <p:nvPicPr>
          <p:cNvPr id="7"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02033" y="869733"/>
            <a:ext cx="1507052" cy="309623"/>
          </a:xfrm>
          <a:prstGeom prst="rect">
            <a:avLst/>
          </a:prstGeom>
        </p:spPr>
      </p:pic>
      <p:sp>
        <p:nvSpPr>
          <p:cNvPr id="8" name="Rectangle 4"/>
          <p:cNvSpPr/>
          <p:nvPr userDrawn="1"/>
        </p:nvSpPr>
        <p:spPr>
          <a:xfrm>
            <a:off x="118872" y="2369723"/>
            <a:ext cx="921570" cy="2005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5"/>
          <p:cNvSpPr/>
          <p:nvPr userDrawn="1"/>
        </p:nvSpPr>
        <p:spPr>
          <a:xfrm>
            <a:off x="1122977" y="2369723"/>
            <a:ext cx="282769" cy="20056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6"/>
          <p:cNvSpPr>
            <a:spLocks noGrp="1"/>
          </p:cNvSpPr>
          <p:nvPr>
            <p:ph type="ftr" sz="quarter" idx="3"/>
          </p:nvPr>
        </p:nvSpPr>
        <p:spPr>
          <a:xfrm>
            <a:off x="7490826" y="7083276"/>
            <a:ext cx="1836053" cy="244038"/>
          </a:xfrm>
          <a:prstGeom prst="rect">
            <a:avLst/>
          </a:prstGeom>
        </p:spPr>
        <p:txBody>
          <a:bodyPr vert="horz" lIns="0" tIns="0" rIns="0" bIns="0" rtlCol="0" anchor="ctr" anchorCtr="0"/>
          <a:lstStyle>
            <a:lvl1pPr marL="0" indent="0" algn="r">
              <a:buNone/>
              <a:defRPr sz="800" baseline="0">
                <a:solidFill>
                  <a:schemeClr val="tx1"/>
                </a:solidFill>
                <a:latin typeface="+mj-lt"/>
              </a:defRPr>
            </a:lvl1pPr>
          </a:lstStyle>
          <a:p>
            <a:r>
              <a:rPr lang="en-US" dirty="0"/>
              <a:t>Click to add footer</a:t>
            </a:r>
          </a:p>
        </p:txBody>
      </p:sp>
    </p:spTree>
    <p:custDataLst>
      <p:custData r:id="rId1"/>
    </p:custDataLst>
    <p:extLst>
      <p:ext uri="{BB962C8B-B14F-4D97-AF65-F5344CB8AC3E}">
        <p14:creationId xmlns:p14="http://schemas.microsoft.com/office/powerpoint/2010/main" val="29508109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cSld name="1_Blank">
    <p:spTree>
      <p:nvGrpSpPr>
        <p:cNvPr id="1" name="Shape 27"/>
        <p:cNvGrpSpPr/>
        <p:nvPr/>
      </p:nvGrpSpPr>
      <p:grpSpPr>
        <a:xfrm>
          <a:off x="0" y="0"/>
          <a:ext cx="0" cy="0"/>
          <a:chOff x="0" y="0"/>
          <a:chExt cx="0" cy="0"/>
        </a:xfrm>
      </p:grpSpPr>
      <p:sp>
        <p:nvSpPr>
          <p:cNvPr id="28" name="Shape 28"/>
          <p:cNvSpPr txBox="1">
            <a:spLocks noGrp="1"/>
          </p:cNvSpPr>
          <p:nvPr>
            <p:ph type="sldNum" idx="12"/>
          </p:nvPr>
        </p:nvSpPr>
        <p:spPr>
          <a:xfrm>
            <a:off x="9198551" y="6966448"/>
            <a:ext cx="589851" cy="577169"/>
          </a:xfrm>
          <a:prstGeom prst="rect">
            <a:avLst/>
          </a:prstGeom>
        </p:spPr>
        <p:txBody>
          <a:bodyPr lIns="99260" tIns="99260" rIns="99260" bIns="99260" anchor="ctr" anchorCtr="0">
            <a:noAutofit/>
          </a:bodyPr>
          <a:lstStyle>
            <a:lvl1pPr>
              <a:spcBef>
                <a:spcPts val="0"/>
              </a:spcBef>
              <a:buNone/>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25238265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Cover Page w/ Imag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1"/>
          <p:cNvSpPr/>
          <p:nvPr/>
        </p:nvSpPr>
        <p:spPr>
          <a:xfrm>
            <a:off x="0" y="536448"/>
            <a:ext cx="9829800" cy="2109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2" name="Title 2"/>
          <p:cNvSpPr>
            <a:spLocks noGrp="1"/>
          </p:cNvSpPr>
          <p:nvPr>
            <p:ph type="ctrTitle" hasCustomPrompt="1"/>
          </p:nvPr>
        </p:nvSpPr>
        <p:spPr>
          <a:xfrm>
            <a:off x="1490472" y="613982"/>
            <a:ext cx="5177658" cy="1512951"/>
          </a:xfrm>
        </p:spPr>
        <p:txBody>
          <a:bodyPr lIns="137160" tIns="137160" rIns="137160" bIns="137160"/>
          <a:lstStyle>
            <a:lvl1pPr algn="l">
              <a:defRPr sz="2700" baseline="0">
                <a:solidFill>
                  <a:schemeClr val="dk2"/>
                </a:solidFill>
              </a:defRPr>
            </a:lvl1pPr>
          </a:lstStyle>
          <a:p>
            <a:r>
              <a:rPr lang="en-US" dirty="0"/>
              <a:t>Click to add title</a:t>
            </a:r>
          </a:p>
        </p:txBody>
      </p:sp>
      <p:sp>
        <p:nvSpPr>
          <p:cNvPr id="3" name="Subtitle 3"/>
          <p:cNvSpPr>
            <a:spLocks noGrp="1"/>
          </p:cNvSpPr>
          <p:nvPr>
            <p:ph type="subTitle" idx="1" hasCustomPrompt="1"/>
          </p:nvPr>
        </p:nvSpPr>
        <p:spPr>
          <a:xfrm>
            <a:off x="1490472" y="2221230"/>
            <a:ext cx="5177658" cy="335280"/>
          </a:xfrm>
          <a:prstGeom prst="rect">
            <a:avLst/>
          </a:prstGeom>
        </p:spPr>
        <p:txBody>
          <a:bodyPr lIns="137160" tIns="0" rIns="137160" bIns="0" anchor="ctr" anchorCtr="0">
            <a:noAutofit/>
          </a:bodyPr>
          <a:lstStyle>
            <a:lvl1pPr marL="0" indent="0" algn="l">
              <a:buNone/>
              <a:defRPr sz="1400" b="0" i="1" baseline="0">
                <a:solidFill>
                  <a:schemeClr val="dk2"/>
                </a:solidFill>
                <a:latin typeface="Franklin Gothic Book" pitchFamily="34" charset="0"/>
              </a:defRPr>
            </a:lvl1pPr>
          </a:lstStyle>
          <a:p>
            <a:r>
              <a:rPr lang="en-US" dirty="0"/>
              <a:t>Click to add subtitle</a:t>
            </a:r>
          </a:p>
        </p:txBody>
      </p:sp>
      <p:sp>
        <p:nvSpPr>
          <p:cNvPr id="10" name="Rectangle 4"/>
          <p:cNvSpPr/>
          <p:nvPr/>
        </p:nvSpPr>
        <p:spPr>
          <a:xfrm>
            <a:off x="0" y="6729984"/>
            <a:ext cx="9829800" cy="8138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11" name="Text Placeholder 5"/>
          <p:cNvSpPr>
            <a:spLocks noGrp="1"/>
          </p:cNvSpPr>
          <p:nvPr>
            <p:ph type="body" sz="quarter" idx="12" hasCustomPrompt="1"/>
          </p:nvPr>
        </p:nvSpPr>
        <p:spPr>
          <a:xfrm>
            <a:off x="1490472" y="6821425"/>
            <a:ext cx="2093976" cy="580022"/>
          </a:xfrm>
        </p:spPr>
        <p:txBody>
          <a:bodyPr lIns="137160" rIns="137160" anchor="ctr">
            <a:noAutofit/>
          </a:bodyPr>
          <a:lstStyle>
            <a:lvl1pPr marL="0" indent="0">
              <a:buNone/>
              <a:defRPr sz="1600" baseline="0">
                <a:solidFill>
                  <a:schemeClr val="accent2"/>
                </a:solidFill>
              </a:defRPr>
            </a:lvl1pPr>
          </a:lstStyle>
          <a:p>
            <a:pPr lvl="0"/>
            <a:r>
              <a:rPr lang="en-US" dirty="0"/>
              <a:t>Click to add date</a:t>
            </a:r>
          </a:p>
        </p:txBody>
      </p:sp>
      <p:sp>
        <p:nvSpPr>
          <p:cNvPr id="14" name="Text Placeholder 6"/>
          <p:cNvSpPr>
            <a:spLocks noGrp="1"/>
          </p:cNvSpPr>
          <p:nvPr>
            <p:ph type="body" sz="quarter" idx="11" hasCustomPrompt="1"/>
          </p:nvPr>
        </p:nvSpPr>
        <p:spPr>
          <a:xfrm>
            <a:off x="7304298" y="6821425"/>
            <a:ext cx="2096015" cy="620818"/>
          </a:xfrm>
          <a:prstGeom prst="rect">
            <a:avLst/>
          </a:prstGeom>
        </p:spPr>
        <p:txBody>
          <a:bodyPr lIns="137160" rIns="137160" anchor="ctr" anchorCtr="0"/>
          <a:lstStyle>
            <a:lvl1pPr marL="0" marR="0" indent="0" algn="l" defTabSz="128016" rtl="0" eaLnBrk="1" fontAlgn="auto" latinLnBrk="0" hangingPunct="1">
              <a:lnSpc>
                <a:spcPct val="100000"/>
              </a:lnSpc>
              <a:spcBef>
                <a:spcPts val="264"/>
              </a:spcBef>
              <a:spcAft>
                <a:spcPts val="0"/>
              </a:spcAft>
              <a:buClrTx/>
              <a:buSzTx/>
              <a:buFontTx/>
              <a:buNone/>
              <a:tabLst/>
              <a:defRPr sz="1600" baseline="0">
                <a:solidFill>
                  <a:schemeClr val="accent2"/>
                </a:solidFill>
              </a:defRPr>
            </a:lvl1pPr>
          </a:lstStyle>
          <a:p>
            <a:r>
              <a:rPr lang="en-US" dirty="0"/>
              <a:t>Place client logo here</a:t>
            </a:r>
          </a:p>
        </p:txBody>
      </p:sp>
      <p:pic>
        <p:nvPicPr>
          <p:cNvPr id="5"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04298" y="760767"/>
            <a:ext cx="2096015" cy="427555"/>
          </a:xfrm>
          <a:prstGeom prst="rect">
            <a:avLst/>
          </a:prstGeom>
        </p:spPr>
      </p:pic>
      <p:pic>
        <p:nvPicPr>
          <p:cNvPr id="12" name="Picture 8"/>
          <p:cNvPicPr>
            <a:picLocks/>
          </p:cNvPicPr>
          <p:nvPr userDrawn="1"/>
        </p:nvPicPr>
        <p:blipFill>
          <a:blip r:embed="rId5" cstate="print">
            <a:extLst>
              <a:ext uri="{28A0092B-C50C-407E-A947-70E740481C1C}">
                <a14:useLocalDpi xmlns:a14="http://schemas.microsoft.com/office/drawing/2010/main" val="0"/>
              </a:ext>
            </a:extLst>
          </a:blip>
          <a:stretch>
            <a:fillRect/>
          </a:stretch>
        </p:blipFill>
        <p:spPr>
          <a:xfrm>
            <a:off x="118872" y="612648"/>
            <a:ext cx="1289304" cy="1938528"/>
          </a:xfrm>
          <a:prstGeom prst="rect">
            <a:avLst/>
          </a:prstGeom>
        </p:spPr>
      </p:pic>
      <p:sp>
        <p:nvSpPr>
          <p:cNvPr id="7" name="Rectangle 9"/>
          <p:cNvSpPr/>
          <p:nvPr/>
        </p:nvSpPr>
        <p:spPr>
          <a:xfrm>
            <a:off x="0" y="0"/>
            <a:ext cx="9829800" cy="100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Tree>
    <p:custDataLst>
      <p:custData r:id="rId1"/>
    </p:custDataLst>
    <p:extLst>
      <p:ext uri="{BB962C8B-B14F-4D97-AF65-F5344CB8AC3E}">
        <p14:creationId xmlns:p14="http://schemas.microsoft.com/office/powerpoint/2010/main" val="41287202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ver Page w/o Image">
    <p:spTree>
      <p:nvGrpSpPr>
        <p:cNvPr id="1" name=""/>
        <p:cNvGrpSpPr/>
        <p:nvPr/>
      </p:nvGrpSpPr>
      <p:grpSpPr>
        <a:xfrm>
          <a:off x="0" y="0"/>
          <a:ext cx="0" cy="0"/>
          <a:chOff x="0" y="0"/>
          <a:chExt cx="0" cy="0"/>
        </a:xfrm>
      </p:grpSpPr>
      <p:sp>
        <p:nvSpPr>
          <p:cNvPr id="11" name="Rectangle 1"/>
          <p:cNvSpPr/>
          <p:nvPr userDrawn="1"/>
        </p:nvSpPr>
        <p:spPr>
          <a:xfrm>
            <a:off x="1488281" y="2369724"/>
            <a:ext cx="8222457" cy="20056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endParaRPr lang="en-US" dirty="0">
              <a:solidFill>
                <a:srgbClr val="FFFFFF"/>
              </a:solidFill>
            </a:endParaRPr>
          </a:p>
        </p:txBody>
      </p:sp>
      <p:sp>
        <p:nvSpPr>
          <p:cNvPr id="9" name="Title 2"/>
          <p:cNvSpPr>
            <a:spLocks noGrp="1" noChangeAspect="1"/>
          </p:cNvSpPr>
          <p:nvPr>
            <p:ph type="ctrTitle" hasCustomPrompt="1"/>
          </p:nvPr>
        </p:nvSpPr>
        <p:spPr>
          <a:xfrm>
            <a:off x="1487490" y="2369726"/>
            <a:ext cx="8223248" cy="2003298"/>
          </a:xfrm>
          <a:prstGeom prst="rect">
            <a:avLst/>
          </a:prstGeom>
        </p:spPr>
        <p:txBody>
          <a:bodyPr vert="horz" lIns="137160" tIns="137160" rIns="137160" bIns="137160" rtlCol="0" anchor="ctr" anchorCtr="0">
            <a:noAutofit/>
          </a:bodyPr>
          <a:lstStyle>
            <a:lvl1pPr>
              <a:defRPr sz="2700" baseline="0">
                <a:solidFill>
                  <a:schemeClr val="bg1"/>
                </a:solidFill>
              </a:defRPr>
            </a:lvl1pPr>
          </a:lstStyle>
          <a:p>
            <a:r>
              <a:rPr lang="en-US" dirty="0"/>
              <a:t>Click to add title</a:t>
            </a:r>
          </a:p>
        </p:txBody>
      </p:sp>
      <p:sp>
        <p:nvSpPr>
          <p:cNvPr id="2" name="Subtitle 3"/>
          <p:cNvSpPr>
            <a:spLocks noGrp="1"/>
          </p:cNvSpPr>
          <p:nvPr>
            <p:ph type="subTitle" idx="1" hasCustomPrompt="1"/>
          </p:nvPr>
        </p:nvSpPr>
        <p:spPr>
          <a:xfrm>
            <a:off x="1488281" y="3771901"/>
            <a:ext cx="8222457" cy="603504"/>
          </a:xfrm>
          <a:prstGeom prst="rect">
            <a:avLst/>
          </a:prstGeom>
        </p:spPr>
        <p:txBody>
          <a:bodyPr lIns="137160" tIns="137160" rIns="137160" bIns="137160" anchor="ctr" anchorCtr="0">
            <a:noAutofit/>
          </a:bodyPr>
          <a:lstStyle>
            <a:lvl1pPr marL="0" indent="0" algn="l">
              <a:buNone/>
              <a:defRPr sz="1400" b="0" i="1" baseline="0">
                <a:solidFill>
                  <a:schemeClr val="bg1"/>
                </a:solidFill>
                <a:latin typeface="Franklin Gothic Book" pitchFamily="34" charset="0"/>
              </a:defRPr>
            </a:lvl1pPr>
          </a:lstStyle>
          <a:p>
            <a:r>
              <a:rPr lang="en-US" dirty="0"/>
              <a:t>Click to add subtitle</a:t>
            </a:r>
          </a:p>
        </p:txBody>
      </p:sp>
      <p:sp>
        <p:nvSpPr>
          <p:cNvPr id="3" name="Text Placeholder 4"/>
          <p:cNvSpPr>
            <a:spLocks noGrp="1"/>
          </p:cNvSpPr>
          <p:nvPr>
            <p:ph type="body" sz="quarter" idx="10" hasCustomPrompt="1"/>
          </p:nvPr>
        </p:nvSpPr>
        <p:spPr>
          <a:xfrm>
            <a:off x="1490472" y="6777418"/>
            <a:ext cx="1828800" cy="220663"/>
          </a:xfrm>
        </p:spPr>
        <p:txBody>
          <a:bodyPr lIns="91440" rIns="0" anchor="b" anchorCtr="0"/>
          <a:lstStyle>
            <a:lvl1pPr marL="0" marR="0" indent="0" algn="l" defTabSz="128016" rtl="0" eaLnBrk="1" fontAlgn="auto" latinLnBrk="0" hangingPunct="1">
              <a:lnSpc>
                <a:spcPct val="100000"/>
              </a:lnSpc>
              <a:spcBef>
                <a:spcPts val="264"/>
              </a:spcBef>
              <a:spcAft>
                <a:spcPts val="0"/>
              </a:spcAft>
              <a:buClrTx/>
              <a:buSzTx/>
              <a:buFontTx/>
              <a:buNone/>
              <a:tabLst/>
              <a:defRPr sz="1200" i="1" baseline="0">
                <a:solidFill>
                  <a:schemeClr val="accent1"/>
                </a:solidFill>
                <a:latin typeface="+mj-lt"/>
              </a:defRPr>
            </a:lvl1pPr>
          </a:lstStyle>
          <a:p>
            <a:pPr marL="0" marR="0" lvl="0" indent="0" algn="l" defTabSz="128016" rtl="0" eaLnBrk="1" fontAlgn="auto" latinLnBrk="0" hangingPunct="1">
              <a:lnSpc>
                <a:spcPct val="100000"/>
              </a:lnSpc>
              <a:spcBef>
                <a:spcPts val="264"/>
              </a:spcBef>
              <a:spcAft>
                <a:spcPts val="0"/>
              </a:spcAft>
              <a:buClrTx/>
              <a:buSzTx/>
              <a:buFontTx/>
              <a:buNone/>
              <a:tabLst/>
              <a:defRPr/>
            </a:pPr>
            <a:r>
              <a:rPr lang="en-US" dirty="0"/>
              <a:t>Click to add date</a:t>
            </a:r>
            <a:endParaRPr lang="en-US" sz="1200" i="1" dirty="0">
              <a:solidFill>
                <a:schemeClr val="accent1"/>
              </a:solidFill>
              <a:latin typeface="+mj-lt"/>
            </a:endParaRPr>
          </a:p>
        </p:txBody>
      </p:sp>
      <p:sp>
        <p:nvSpPr>
          <p:cNvPr id="4" name="Text Box 5"/>
          <p:cNvSpPr txBox="1"/>
          <p:nvPr userDrawn="1"/>
        </p:nvSpPr>
        <p:spPr>
          <a:xfrm>
            <a:off x="3810000" y="6777418"/>
            <a:ext cx="1104900" cy="220663"/>
          </a:xfrm>
          <a:prstGeom prst="rect">
            <a:avLst/>
          </a:prstGeom>
          <a:noFill/>
        </p:spPr>
        <p:txBody>
          <a:bodyPr wrap="square" lIns="0" tIns="0" rIns="0" bIns="0" rtlCol="0" anchor="b" anchorCtr="0">
            <a:noAutofit/>
          </a:bodyPr>
          <a:lstStyle/>
          <a:p>
            <a:pPr algn="r"/>
            <a:r>
              <a:rPr lang="en-US" sz="1200" i="1" dirty="0">
                <a:solidFill>
                  <a:srgbClr val="003763"/>
                </a:solidFill>
                <a:latin typeface="Franklin Gothic Demi"/>
              </a:rPr>
              <a:t>Presented To:</a:t>
            </a:r>
          </a:p>
        </p:txBody>
      </p:sp>
      <p:sp>
        <p:nvSpPr>
          <p:cNvPr id="13" name="Text Placeholder 6"/>
          <p:cNvSpPr>
            <a:spLocks noGrp="1"/>
          </p:cNvSpPr>
          <p:nvPr>
            <p:ph type="body" sz="quarter" idx="12" hasCustomPrompt="1"/>
          </p:nvPr>
        </p:nvSpPr>
        <p:spPr>
          <a:xfrm>
            <a:off x="4919472" y="6385814"/>
            <a:ext cx="2093976" cy="621792"/>
          </a:xfrm>
        </p:spPr>
        <p:txBody>
          <a:bodyPr lIns="45720" rIns="0" anchor="b" anchorCtr="0"/>
          <a:lstStyle>
            <a:lvl1pPr marL="0" marR="0" indent="0" algn="l" defTabSz="128016" rtl="0" eaLnBrk="1" fontAlgn="auto" latinLnBrk="0" hangingPunct="1">
              <a:lnSpc>
                <a:spcPct val="100000"/>
              </a:lnSpc>
              <a:spcBef>
                <a:spcPts val="264"/>
              </a:spcBef>
              <a:spcAft>
                <a:spcPts val="0"/>
              </a:spcAft>
              <a:buClrTx/>
              <a:buSzTx/>
              <a:buFontTx/>
              <a:buNone/>
              <a:tabLst/>
              <a:defRPr sz="1200" i="1" baseline="0">
                <a:solidFill>
                  <a:schemeClr val="accent1"/>
                </a:solidFill>
                <a:latin typeface="+mj-lt"/>
              </a:defRPr>
            </a:lvl1pPr>
          </a:lstStyle>
          <a:p>
            <a:pPr marL="0" marR="0" lvl="0" indent="0" algn="l" defTabSz="128016" rtl="0" eaLnBrk="1" fontAlgn="auto" latinLnBrk="0" hangingPunct="1">
              <a:lnSpc>
                <a:spcPct val="100000"/>
              </a:lnSpc>
              <a:spcBef>
                <a:spcPts val="264"/>
              </a:spcBef>
              <a:spcAft>
                <a:spcPts val="0"/>
              </a:spcAft>
              <a:buClrTx/>
              <a:buSzTx/>
              <a:buFontTx/>
              <a:buNone/>
              <a:tabLst/>
              <a:defRPr/>
            </a:pPr>
            <a:r>
              <a:rPr lang="en-US" dirty="0"/>
              <a:t>Place client logo here</a:t>
            </a:r>
            <a:endParaRPr lang="en-US" sz="1200" i="1" dirty="0">
              <a:solidFill>
                <a:schemeClr val="accent1"/>
              </a:solidFill>
              <a:latin typeface="+mj-lt"/>
            </a:endParaRPr>
          </a:p>
        </p:txBody>
      </p:sp>
      <p:pic>
        <p:nvPicPr>
          <p:cNvPr id="5"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2033" y="869733"/>
            <a:ext cx="1517877" cy="309623"/>
          </a:xfrm>
          <a:prstGeom prst="rect">
            <a:avLst/>
          </a:prstGeom>
        </p:spPr>
      </p:pic>
      <p:pic>
        <p:nvPicPr>
          <p:cNvPr id="12" name="Picture 8"/>
          <p:cNvPicPr>
            <a:picLocks/>
          </p:cNvPicPr>
          <p:nvPr userDrawn="1"/>
        </p:nvPicPr>
        <p:blipFill>
          <a:blip r:embed="rId4" cstate="print">
            <a:extLst>
              <a:ext uri="{28A0092B-C50C-407E-A947-70E740481C1C}">
                <a14:useLocalDpi xmlns:a14="http://schemas.microsoft.com/office/drawing/2010/main" val="0"/>
              </a:ext>
            </a:extLst>
          </a:blip>
          <a:stretch>
            <a:fillRect/>
          </a:stretch>
        </p:blipFill>
        <p:spPr>
          <a:xfrm>
            <a:off x="117897" y="2372107"/>
            <a:ext cx="1289304" cy="2003298"/>
          </a:xfrm>
          <a:prstGeom prst="rect">
            <a:avLst/>
          </a:prstGeom>
        </p:spPr>
      </p:pic>
    </p:spTree>
    <p:custDataLst>
      <p:custData r:id="rId1"/>
    </p:custDataLst>
    <p:extLst>
      <p:ext uri="{BB962C8B-B14F-4D97-AF65-F5344CB8AC3E}">
        <p14:creationId xmlns:p14="http://schemas.microsoft.com/office/powerpoint/2010/main" val="13716507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Cover Page w/o Image w/o Logo">
    <p:spTree>
      <p:nvGrpSpPr>
        <p:cNvPr id="1" name=""/>
        <p:cNvGrpSpPr/>
        <p:nvPr/>
      </p:nvGrpSpPr>
      <p:grpSpPr>
        <a:xfrm>
          <a:off x="0" y="0"/>
          <a:ext cx="0" cy="0"/>
          <a:chOff x="0" y="0"/>
          <a:chExt cx="0" cy="0"/>
        </a:xfrm>
      </p:grpSpPr>
      <p:sp>
        <p:nvSpPr>
          <p:cNvPr id="11" name="Rectangle 1"/>
          <p:cNvSpPr/>
          <p:nvPr userDrawn="1"/>
        </p:nvSpPr>
        <p:spPr>
          <a:xfrm>
            <a:off x="1488281" y="2369724"/>
            <a:ext cx="8222457" cy="20056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endParaRPr lang="en-US" dirty="0">
              <a:solidFill>
                <a:srgbClr val="FFFFFF"/>
              </a:solidFill>
            </a:endParaRPr>
          </a:p>
        </p:txBody>
      </p:sp>
      <p:sp>
        <p:nvSpPr>
          <p:cNvPr id="9" name="Title 2"/>
          <p:cNvSpPr>
            <a:spLocks noGrp="1" noChangeAspect="1"/>
          </p:cNvSpPr>
          <p:nvPr>
            <p:ph type="ctrTitle" hasCustomPrompt="1"/>
          </p:nvPr>
        </p:nvSpPr>
        <p:spPr>
          <a:xfrm>
            <a:off x="1487490" y="2369726"/>
            <a:ext cx="8223248" cy="2003298"/>
          </a:xfrm>
          <a:prstGeom prst="rect">
            <a:avLst/>
          </a:prstGeom>
        </p:spPr>
        <p:txBody>
          <a:bodyPr vert="horz" lIns="137160" tIns="137160" rIns="137160" bIns="137160" rtlCol="0" anchor="ctr" anchorCtr="0">
            <a:noAutofit/>
          </a:bodyPr>
          <a:lstStyle>
            <a:lvl1pPr>
              <a:defRPr sz="2700" baseline="0">
                <a:solidFill>
                  <a:schemeClr val="bg1"/>
                </a:solidFill>
              </a:defRPr>
            </a:lvl1pPr>
          </a:lstStyle>
          <a:p>
            <a:r>
              <a:rPr lang="en-US" dirty="0"/>
              <a:t>Click to add title</a:t>
            </a:r>
          </a:p>
        </p:txBody>
      </p:sp>
      <p:sp>
        <p:nvSpPr>
          <p:cNvPr id="2" name="Subtitle 3"/>
          <p:cNvSpPr>
            <a:spLocks noGrp="1"/>
          </p:cNvSpPr>
          <p:nvPr>
            <p:ph type="subTitle" idx="1" hasCustomPrompt="1"/>
          </p:nvPr>
        </p:nvSpPr>
        <p:spPr>
          <a:xfrm>
            <a:off x="1488281" y="3771901"/>
            <a:ext cx="8222457" cy="603504"/>
          </a:xfrm>
          <a:prstGeom prst="rect">
            <a:avLst/>
          </a:prstGeom>
        </p:spPr>
        <p:txBody>
          <a:bodyPr lIns="137160" tIns="137160" rIns="137160" bIns="137160" anchor="ctr" anchorCtr="0">
            <a:noAutofit/>
          </a:bodyPr>
          <a:lstStyle>
            <a:lvl1pPr marL="0" indent="0" algn="l">
              <a:buNone/>
              <a:defRPr sz="1400" b="0" i="1" baseline="0">
                <a:solidFill>
                  <a:schemeClr val="bg1"/>
                </a:solidFill>
                <a:latin typeface="Franklin Gothic Book" pitchFamily="34" charset="0"/>
              </a:defRPr>
            </a:lvl1pPr>
          </a:lstStyle>
          <a:p>
            <a:r>
              <a:rPr lang="en-US" dirty="0"/>
              <a:t>Click to add subtitle</a:t>
            </a:r>
          </a:p>
        </p:txBody>
      </p:sp>
      <p:sp>
        <p:nvSpPr>
          <p:cNvPr id="10" name="Text Placeholder 4"/>
          <p:cNvSpPr>
            <a:spLocks noGrp="1"/>
          </p:cNvSpPr>
          <p:nvPr>
            <p:ph type="body" sz="quarter" idx="10" hasCustomPrompt="1"/>
          </p:nvPr>
        </p:nvSpPr>
        <p:spPr>
          <a:xfrm>
            <a:off x="1490472" y="6777418"/>
            <a:ext cx="1828800" cy="220663"/>
          </a:xfrm>
        </p:spPr>
        <p:txBody>
          <a:bodyPr lIns="91440" rIns="0" anchor="b" anchorCtr="0"/>
          <a:lstStyle>
            <a:lvl1pPr marL="0" marR="0" indent="0" algn="l" defTabSz="128016" rtl="0" eaLnBrk="1" fontAlgn="auto" latinLnBrk="0" hangingPunct="1">
              <a:lnSpc>
                <a:spcPct val="100000"/>
              </a:lnSpc>
              <a:spcBef>
                <a:spcPts val="264"/>
              </a:spcBef>
              <a:spcAft>
                <a:spcPts val="0"/>
              </a:spcAft>
              <a:buClrTx/>
              <a:buSzTx/>
              <a:buFontTx/>
              <a:buNone/>
              <a:tabLst/>
              <a:defRPr sz="1200" i="1" baseline="0">
                <a:solidFill>
                  <a:schemeClr val="accent1"/>
                </a:solidFill>
                <a:latin typeface="+mj-lt"/>
              </a:defRPr>
            </a:lvl1pPr>
          </a:lstStyle>
          <a:p>
            <a:pPr marL="0" marR="0" lvl="0" indent="0" algn="l" defTabSz="128016" rtl="0" eaLnBrk="1" fontAlgn="auto" latinLnBrk="0" hangingPunct="1">
              <a:lnSpc>
                <a:spcPct val="100000"/>
              </a:lnSpc>
              <a:spcBef>
                <a:spcPts val="264"/>
              </a:spcBef>
              <a:spcAft>
                <a:spcPts val="0"/>
              </a:spcAft>
              <a:buClrTx/>
              <a:buSzTx/>
              <a:buFontTx/>
              <a:buNone/>
              <a:tabLst/>
              <a:defRPr/>
            </a:pPr>
            <a:r>
              <a:rPr lang="en-US" dirty="0"/>
              <a:t>Click to add date</a:t>
            </a:r>
            <a:endParaRPr lang="en-US" sz="1200" i="1" dirty="0">
              <a:solidFill>
                <a:schemeClr val="accent1"/>
              </a:solidFill>
              <a:latin typeface="+mj-lt"/>
            </a:endParaRPr>
          </a:p>
        </p:txBody>
      </p:sp>
      <p:pic>
        <p:nvPicPr>
          <p:cNvPr id="5"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2033" y="869733"/>
            <a:ext cx="1517877" cy="309623"/>
          </a:xfrm>
          <a:prstGeom prst="rect">
            <a:avLst/>
          </a:prstGeom>
        </p:spPr>
      </p:pic>
      <p:pic>
        <p:nvPicPr>
          <p:cNvPr id="12" name="Picture 6"/>
          <p:cNvPicPr>
            <a:picLocks/>
          </p:cNvPicPr>
          <p:nvPr userDrawn="1"/>
        </p:nvPicPr>
        <p:blipFill>
          <a:blip r:embed="rId4" cstate="print">
            <a:extLst>
              <a:ext uri="{28A0092B-C50C-407E-A947-70E740481C1C}">
                <a14:useLocalDpi xmlns:a14="http://schemas.microsoft.com/office/drawing/2010/main" val="0"/>
              </a:ext>
            </a:extLst>
          </a:blip>
          <a:stretch>
            <a:fillRect/>
          </a:stretch>
        </p:blipFill>
        <p:spPr>
          <a:xfrm>
            <a:off x="117897" y="2372107"/>
            <a:ext cx="1289304" cy="2003298"/>
          </a:xfrm>
          <a:prstGeom prst="rect">
            <a:avLst/>
          </a:prstGeom>
        </p:spPr>
      </p:pic>
    </p:spTree>
    <p:custDataLst>
      <p:custData r:id="rId1"/>
    </p:custDataLst>
    <p:extLst>
      <p:ext uri="{BB962C8B-B14F-4D97-AF65-F5344CB8AC3E}">
        <p14:creationId xmlns:p14="http://schemas.microsoft.com/office/powerpoint/2010/main" val="5361587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Divider w/ Image">
    <p:spTree>
      <p:nvGrpSpPr>
        <p:cNvPr id="1" name=""/>
        <p:cNvGrpSpPr/>
        <p:nvPr/>
      </p:nvGrpSpPr>
      <p:grpSpPr>
        <a:xfrm>
          <a:off x="0" y="0"/>
          <a:ext cx="0" cy="0"/>
          <a:chOff x="0" y="0"/>
          <a:chExt cx="0" cy="0"/>
        </a:xfrm>
      </p:grpSpPr>
      <p:sp>
        <p:nvSpPr>
          <p:cNvPr id="11" name="Rectangle 1"/>
          <p:cNvSpPr/>
          <p:nvPr/>
        </p:nvSpPr>
        <p:spPr>
          <a:xfrm>
            <a:off x="1489076" y="2369726"/>
            <a:ext cx="5819554" cy="2003298"/>
          </a:xfrm>
          <a:prstGeom prst="rect">
            <a:avLst/>
          </a:prstGeom>
          <a:solidFill>
            <a:srgbClr val="298DC1"/>
          </a:solidFill>
          <a:ln>
            <a:noFill/>
            <a:bevel/>
          </a:ln>
        </p:spPr>
        <p:style>
          <a:lnRef idx="2">
            <a:schemeClr val="accent1">
              <a:shade val="50000"/>
            </a:schemeClr>
          </a:lnRef>
          <a:fillRef idx="1">
            <a:schemeClr val="accent1"/>
          </a:fillRef>
          <a:effectRef idx="0">
            <a:schemeClr val="accent1"/>
          </a:effectRef>
          <a:fontRef idx="minor">
            <a:schemeClr val="lt1"/>
          </a:fontRef>
        </p:style>
        <p:txBody>
          <a:bodyPr lIns="74524" tIns="74524" rIns="74524" bIns="74524" rtlCol="0" anchor="ctr"/>
          <a:lstStyle/>
          <a:p>
            <a:pPr algn="ctr"/>
            <a:endParaRPr lang="en-US" dirty="0">
              <a:solidFill>
                <a:srgbClr val="FFFFFF"/>
              </a:solidFill>
            </a:endParaRPr>
          </a:p>
        </p:txBody>
      </p:sp>
      <p:sp>
        <p:nvSpPr>
          <p:cNvPr id="8" name="Title 2"/>
          <p:cNvSpPr>
            <a:spLocks noGrp="1" noChangeAspect="1"/>
          </p:cNvSpPr>
          <p:nvPr>
            <p:ph type="title" hasCustomPrompt="1"/>
          </p:nvPr>
        </p:nvSpPr>
        <p:spPr>
          <a:xfrm>
            <a:off x="1487490" y="2369726"/>
            <a:ext cx="5819418" cy="2003298"/>
          </a:xfrm>
          <a:prstGeom prst="rect">
            <a:avLst/>
          </a:prstGeom>
        </p:spPr>
        <p:txBody>
          <a:bodyPr vert="horz" lIns="137160" tIns="137160" rIns="137160" bIns="137160" rtlCol="0" anchor="ctr" anchorCtr="0">
            <a:noAutofit/>
          </a:bodyPr>
          <a:lstStyle>
            <a:lvl1pPr>
              <a:defRPr sz="2700" baseline="0">
                <a:solidFill>
                  <a:schemeClr val="bg1"/>
                </a:solidFill>
              </a:defRPr>
            </a:lvl1pPr>
          </a:lstStyle>
          <a:p>
            <a:r>
              <a:rPr lang="en-US" dirty="0"/>
              <a:t>Click to add title</a:t>
            </a:r>
          </a:p>
        </p:txBody>
      </p:sp>
      <p:sp>
        <p:nvSpPr>
          <p:cNvPr id="3" name="Text Placeholder 3"/>
          <p:cNvSpPr>
            <a:spLocks noGrp="1"/>
          </p:cNvSpPr>
          <p:nvPr>
            <p:ph type="body" sz="quarter" idx="13" hasCustomPrompt="1"/>
          </p:nvPr>
        </p:nvSpPr>
        <p:spPr>
          <a:xfrm>
            <a:off x="7410158" y="2371408"/>
            <a:ext cx="2298198" cy="2004695"/>
          </a:xfrm>
          <a:prstGeom prst="rect">
            <a:avLst/>
          </a:prstGeom>
        </p:spPr>
        <p:txBody>
          <a:bodyPr/>
          <a:lstStyle>
            <a:lvl1pPr marL="0" indent="0">
              <a:buFontTx/>
              <a:buNone/>
              <a:defRPr/>
            </a:lvl1pPr>
          </a:lstStyle>
          <a:p>
            <a:r>
              <a:rPr lang="en-US" dirty="0"/>
              <a:t>Click to add picture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2033" y="869733"/>
            <a:ext cx="1517877" cy="309623"/>
          </a:xfrm>
          <a:prstGeom prst="rect">
            <a:avLst/>
          </a:prstGeom>
        </p:spPr>
      </p:pic>
      <p:pic>
        <p:nvPicPr>
          <p:cNvPr id="13" name="Picture 5"/>
          <p:cNvPicPr>
            <a:picLocks/>
          </p:cNvPicPr>
          <p:nvPr userDrawn="1"/>
        </p:nvPicPr>
        <p:blipFill>
          <a:blip r:embed="rId4" cstate="print">
            <a:extLst>
              <a:ext uri="{28A0092B-C50C-407E-A947-70E740481C1C}">
                <a14:useLocalDpi xmlns:a14="http://schemas.microsoft.com/office/drawing/2010/main" val="0"/>
              </a:ext>
            </a:extLst>
          </a:blip>
          <a:stretch>
            <a:fillRect/>
          </a:stretch>
        </p:blipFill>
        <p:spPr>
          <a:xfrm>
            <a:off x="117897" y="2372107"/>
            <a:ext cx="1289304" cy="2003298"/>
          </a:xfrm>
          <a:prstGeom prst="rect">
            <a:avLst/>
          </a:prstGeom>
        </p:spPr>
      </p:pic>
    </p:spTree>
    <p:custDataLst>
      <p:custData r:id="rId1"/>
    </p:custDataLst>
    <p:extLst>
      <p:ext uri="{BB962C8B-B14F-4D97-AF65-F5344CB8AC3E}">
        <p14:creationId xmlns:p14="http://schemas.microsoft.com/office/powerpoint/2010/main" val="40417792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ection Divider w/o Image">
    <p:spTree>
      <p:nvGrpSpPr>
        <p:cNvPr id="1" name=""/>
        <p:cNvGrpSpPr/>
        <p:nvPr/>
      </p:nvGrpSpPr>
      <p:grpSpPr>
        <a:xfrm>
          <a:off x="0" y="0"/>
          <a:ext cx="0" cy="0"/>
          <a:chOff x="0" y="0"/>
          <a:chExt cx="0" cy="0"/>
        </a:xfrm>
      </p:grpSpPr>
      <p:sp>
        <p:nvSpPr>
          <p:cNvPr id="11" name="Rectangle 1"/>
          <p:cNvSpPr/>
          <p:nvPr userDrawn="1"/>
        </p:nvSpPr>
        <p:spPr>
          <a:xfrm>
            <a:off x="1488281" y="2369724"/>
            <a:ext cx="8222457" cy="2005681"/>
          </a:xfrm>
          <a:prstGeom prst="rect">
            <a:avLst/>
          </a:prstGeom>
          <a:solidFill>
            <a:srgbClr val="298D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9629" rIns="0" bIns="49629" rtlCol="0" anchor="ctr"/>
          <a:lstStyle/>
          <a:p>
            <a:pPr algn="ctr"/>
            <a:endParaRPr lang="en-US" dirty="0">
              <a:solidFill>
                <a:srgbClr val="FFFFFF"/>
              </a:solidFill>
            </a:endParaRPr>
          </a:p>
        </p:txBody>
      </p:sp>
      <p:sp>
        <p:nvSpPr>
          <p:cNvPr id="9" name="Title 2"/>
          <p:cNvSpPr>
            <a:spLocks noGrp="1" noChangeAspect="1"/>
          </p:cNvSpPr>
          <p:nvPr>
            <p:ph type="title" hasCustomPrompt="1"/>
          </p:nvPr>
        </p:nvSpPr>
        <p:spPr>
          <a:xfrm>
            <a:off x="1487490" y="2369726"/>
            <a:ext cx="8223248" cy="2003298"/>
          </a:xfrm>
          <a:prstGeom prst="rect">
            <a:avLst/>
          </a:prstGeom>
        </p:spPr>
        <p:txBody>
          <a:bodyPr vert="horz" lIns="137160" tIns="137160" rIns="137160" bIns="137160" rtlCol="0" anchor="ctr" anchorCtr="0">
            <a:noAutofit/>
          </a:bodyPr>
          <a:lstStyle>
            <a:lvl1pPr>
              <a:defRPr sz="2700" baseline="0">
                <a:solidFill>
                  <a:schemeClr val="bg1"/>
                </a:solidFill>
              </a:defRPr>
            </a:lvl1pPr>
          </a:lstStyle>
          <a:p>
            <a:r>
              <a:rPr lang="en-US" dirty="0"/>
              <a:t>Click to add title</a:t>
            </a:r>
          </a:p>
        </p:txBody>
      </p:sp>
      <p:pic>
        <p:nvPicPr>
          <p:cNvPr id="5"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2033" y="869733"/>
            <a:ext cx="1517877" cy="309623"/>
          </a:xfrm>
          <a:prstGeom prst="rect">
            <a:avLst/>
          </a:prstGeom>
        </p:spPr>
      </p:pic>
      <p:pic>
        <p:nvPicPr>
          <p:cNvPr id="12" name="Picture 4"/>
          <p:cNvPicPr>
            <a:picLocks/>
          </p:cNvPicPr>
          <p:nvPr userDrawn="1"/>
        </p:nvPicPr>
        <p:blipFill>
          <a:blip r:embed="rId4" cstate="print">
            <a:extLst>
              <a:ext uri="{28A0092B-C50C-407E-A947-70E740481C1C}">
                <a14:useLocalDpi xmlns:a14="http://schemas.microsoft.com/office/drawing/2010/main" val="0"/>
              </a:ext>
            </a:extLst>
          </a:blip>
          <a:stretch>
            <a:fillRect/>
          </a:stretch>
        </p:blipFill>
        <p:spPr>
          <a:xfrm>
            <a:off x="117897" y="2372107"/>
            <a:ext cx="1289304" cy="2003298"/>
          </a:xfrm>
          <a:prstGeom prst="rect">
            <a:avLst/>
          </a:prstGeom>
        </p:spPr>
      </p:pic>
    </p:spTree>
    <p:custDataLst>
      <p:custData r:id="rId1"/>
    </p:custDataLst>
    <p:extLst>
      <p:ext uri="{BB962C8B-B14F-4D97-AF65-F5344CB8AC3E}">
        <p14:creationId xmlns:p14="http://schemas.microsoft.com/office/powerpoint/2010/main" val="2865989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ritical Thinking at the Critical Time">
    <p:spTree>
      <p:nvGrpSpPr>
        <p:cNvPr id="1" name=""/>
        <p:cNvGrpSpPr/>
        <p:nvPr/>
      </p:nvGrpSpPr>
      <p:grpSpPr>
        <a:xfrm>
          <a:off x="0" y="0"/>
          <a:ext cx="0" cy="0"/>
          <a:chOff x="0" y="0"/>
          <a:chExt cx="0" cy="0"/>
        </a:xfrm>
      </p:grpSpPr>
      <p:sp>
        <p:nvSpPr>
          <p:cNvPr id="11" name="Rectangle 1"/>
          <p:cNvSpPr/>
          <p:nvPr userDrawn="1"/>
        </p:nvSpPr>
        <p:spPr>
          <a:xfrm>
            <a:off x="1487490" y="2369726"/>
            <a:ext cx="8223248" cy="2003298"/>
          </a:xfrm>
          <a:prstGeom prst="rect">
            <a:avLst/>
          </a:prstGeom>
          <a:solidFill>
            <a:srgbClr val="298D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9629" rIns="0" bIns="49629" rtlCol="0" anchor="ctr"/>
          <a:lstStyle/>
          <a:p>
            <a:pPr algn="ctr"/>
            <a:endParaRPr lang="en-US" dirty="0">
              <a:solidFill>
                <a:srgbClr val="FFFFFF"/>
              </a:solidFill>
            </a:endParaRPr>
          </a:p>
        </p:txBody>
      </p:sp>
      <p:sp>
        <p:nvSpPr>
          <p:cNvPr id="2" name="Text Box 2"/>
          <p:cNvSpPr txBox="1"/>
          <p:nvPr userDrawn="1"/>
        </p:nvSpPr>
        <p:spPr>
          <a:xfrm>
            <a:off x="1487490" y="2369726"/>
            <a:ext cx="8223248" cy="2003298"/>
          </a:xfrm>
          <a:prstGeom prst="rect">
            <a:avLst/>
          </a:prstGeom>
          <a:noFill/>
          <a:ln>
            <a:noFill/>
          </a:ln>
        </p:spPr>
        <p:txBody>
          <a:bodyPr wrap="square" lIns="137160" tIns="137160" rIns="137160" bIns="137160" rtlCol="0" anchor="ctr" anchorCtr="0">
            <a:noAutofit/>
          </a:bodyPr>
          <a:lstStyle/>
          <a:p>
            <a:r>
              <a:rPr lang="en-US" sz="2700" dirty="0">
                <a:solidFill>
                  <a:srgbClr val="FFFFFF"/>
                </a:solidFill>
              </a:rPr>
              <a:t>Critical Thinking at the Critical Time ™</a:t>
            </a:r>
          </a:p>
        </p:txBody>
      </p:sp>
      <p:pic>
        <p:nvPicPr>
          <p:cNvPr id="5"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2033" y="869733"/>
            <a:ext cx="1517877" cy="309623"/>
          </a:xfrm>
          <a:prstGeom prst="rect">
            <a:avLst/>
          </a:prstGeom>
        </p:spPr>
      </p:pic>
      <p:pic>
        <p:nvPicPr>
          <p:cNvPr id="9" name="Picture 4"/>
          <p:cNvPicPr>
            <a:picLocks/>
          </p:cNvPicPr>
          <p:nvPr userDrawn="1"/>
        </p:nvPicPr>
        <p:blipFill>
          <a:blip r:embed="rId4" cstate="print">
            <a:extLst>
              <a:ext uri="{28A0092B-C50C-407E-A947-70E740481C1C}">
                <a14:useLocalDpi xmlns:a14="http://schemas.microsoft.com/office/drawing/2010/main" val="0"/>
              </a:ext>
            </a:extLst>
          </a:blip>
          <a:stretch>
            <a:fillRect/>
          </a:stretch>
        </p:blipFill>
        <p:spPr>
          <a:xfrm>
            <a:off x="117897" y="2369726"/>
            <a:ext cx="1289304" cy="2003298"/>
          </a:xfrm>
          <a:prstGeom prst="rect">
            <a:avLst/>
          </a:prstGeom>
        </p:spPr>
      </p:pic>
    </p:spTree>
    <p:custDataLst>
      <p:custData r:id="rId1"/>
    </p:custDataLst>
    <p:extLst>
      <p:ext uri="{BB962C8B-B14F-4D97-AF65-F5344CB8AC3E}">
        <p14:creationId xmlns:p14="http://schemas.microsoft.com/office/powerpoint/2010/main" val="30321198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5"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9" name="Footer Placeholder 2"/>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8" name="Slide Number Placeholder 3"/>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194384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6" name="Footer Placeholder 2"/>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5" name="Slide Number Placeholder 3"/>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3220857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w/ Key Message">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7" name="Rectangle 2"/>
          <p:cNvSpPr/>
          <p:nvPr/>
        </p:nvSpPr>
        <p:spPr>
          <a:xfrm>
            <a:off x="117287" y="1295595"/>
            <a:ext cx="1288460" cy="5431536"/>
          </a:xfrm>
          <a:prstGeom prst="rect">
            <a:avLst/>
          </a:prstGeom>
          <a:solidFill>
            <a:srgbClr val="DFDDDC"/>
          </a:solidFill>
          <a:ln>
            <a:no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13" name="Text Placeholder 3"/>
          <p:cNvSpPr>
            <a:spLocks noGrp="1"/>
          </p:cNvSpPr>
          <p:nvPr>
            <p:ph type="body" sz="quarter" idx="15" hasCustomPrompt="1"/>
          </p:nvPr>
        </p:nvSpPr>
        <p:spPr>
          <a:xfrm>
            <a:off x="117288" y="1295595"/>
            <a:ext cx="1288459" cy="5431536"/>
          </a:xfrm>
          <a:prstGeom prst="rect">
            <a:avLst/>
          </a:prstGeom>
        </p:spPr>
        <p:txBody>
          <a:bodyPr wrap="square" lIns="73152" tIns="246888" rIns="73152" bIns="0" anchor="t">
            <a:noAutofit/>
          </a:bodyPr>
          <a:lstStyle>
            <a:lvl1pPr marL="0" indent="0">
              <a:buNone/>
              <a:defRPr sz="900"/>
            </a:lvl1pPr>
          </a:lstStyle>
          <a:p>
            <a:r>
              <a:rPr lang="en-US" dirty="0"/>
              <a:t>Click to add key message</a:t>
            </a:r>
          </a:p>
        </p:txBody>
      </p:sp>
      <p:sp>
        <p:nvSpPr>
          <p:cNvPr id="12" name="Footer Placeholder 4"/>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8" name="Slide Number Placeholder 5"/>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2051982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ubsection Divider">
    <p:spTree>
      <p:nvGrpSpPr>
        <p:cNvPr id="1" name=""/>
        <p:cNvGrpSpPr/>
        <p:nvPr/>
      </p:nvGrpSpPr>
      <p:grpSpPr>
        <a:xfrm>
          <a:off x="0" y="0"/>
          <a:ext cx="0" cy="0"/>
          <a:chOff x="0" y="0"/>
          <a:chExt cx="0" cy="0"/>
        </a:xfrm>
      </p:grpSpPr>
      <p:sp>
        <p:nvSpPr>
          <p:cNvPr id="11" name="Rectangle 1"/>
          <p:cNvSpPr/>
          <p:nvPr userDrawn="1"/>
        </p:nvSpPr>
        <p:spPr>
          <a:xfrm>
            <a:off x="1488281" y="2369724"/>
            <a:ext cx="8222457" cy="2005681"/>
          </a:xfrm>
          <a:prstGeom prst="rect">
            <a:avLst/>
          </a:prstGeom>
          <a:solidFill>
            <a:srgbClr val="298D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9629" rIns="0" bIns="49629" rtlCol="0" anchor="ctr"/>
          <a:lstStyle/>
          <a:p>
            <a:pPr algn="ctr"/>
            <a:endParaRPr lang="en-US" dirty="0"/>
          </a:p>
        </p:txBody>
      </p:sp>
      <p:sp>
        <p:nvSpPr>
          <p:cNvPr id="9" name="Title 2"/>
          <p:cNvSpPr>
            <a:spLocks noGrp="1" noChangeAspect="1"/>
          </p:cNvSpPr>
          <p:nvPr>
            <p:ph type="title" hasCustomPrompt="1"/>
          </p:nvPr>
        </p:nvSpPr>
        <p:spPr>
          <a:xfrm>
            <a:off x="1487490" y="2369726"/>
            <a:ext cx="8223248" cy="2003298"/>
          </a:xfrm>
          <a:prstGeom prst="rect">
            <a:avLst/>
          </a:prstGeom>
        </p:spPr>
        <p:txBody>
          <a:bodyPr vert="horz" lIns="137160" tIns="137160" rIns="137160" bIns="137160" rtlCol="0" anchor="ctr" anchorCtr="0">
            <a:noAutofit/>
          </a:bodyPr>
          <a:lstStyle>
            <a:lvl1pPr>
              <a:defRPr sz="2700" baseline="0">
                <a:solidFill>
                  <a:schemeClr val="bg1"/>
                </a:solidFill>
              </a:defRPr>
            </a:lvl1pPr>
          </a:lstStyle>
          <a:p>
            <a:r>
              <a:rPr lang="en-US" dirty="0"/>
              <a:t>Click to add title</a:t>
            </a:r>
          </a:p>
        </p:txBody>
      </p:sp>
      <p:pic>
        <p:nvPicPr>
          <p:cNvPr id="7"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02033" y="869733"/>
            <a:ext cx="1507052" cy="309623"/>
          </a:xfrm>
          <a:prstGeom prst="rect">
            <a:avLst/>
          </a:prstGeom>
        </p:spPr>
      </p:pic>
      <p:sp>
        <p:nvSpPr>
          <p:cNvPr id="8" name="Rectangle 4"/>
          <p:cNvSpPr/>
          <p:nvPr userDrawn="1"/>
        </p:nvSpPr>
        <p:spPr>
          <a:xfrm>
            <a:off x="118872" y="2369723"/>
            <a:ext cx="921570" cy="2005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5"/>
          <p:cNvSpPr/>
          <p:nvPr userDrawn="1"/>
        </p:nvSpPr>
        <p:spPr>
          <a:xfrm>
            <a:off x="1122977" y="2369723"/>
            <a:ext cx="282769" cy="20056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6"/>
          <p:cNvSpPr>
            <a:spLocks noGrp="1"/>
          </p:cNvSpPr>
          <p:nvPr>
            <p:ph type="ftr" sz="quarter" idx="3"/>
          </p:nvPr>
        </p:nvSpPr>
        <p:spPr>
          <a:xfrm>
            <a:off x="7490826" y="7083276"/>
            <a:ext cx="1836053" cy="244038"/>
          </a:xfrm>
          <a:prstGeom prst="rect">
            <a:avLst/>
          </a:prstGeom>
        </p:spPr>
        <p:txBody>
          <a:bodyPr vert="horz" lIns="0" tIns="0" rIns="0" bIns="0" rtlCol="0" anchor="ctr" anchorCtr="0"/>
          <a:lstStyle>
            <a:lvl1pPr marL="0" indent="0" algn="r">
              <a:buNone/>
              <a:defRPr sz="800" baseline="0">
                <a:solidFill>
                  <a:schemeClr val="tx1"/>
                </a:solidFill>
                <a:latin typeface="+mj-lt"/>
              </a:defRPr>
            </a:lvl1pPr>
          </a:lstStyle>
          <a:p>
            <a:r>
              <a:rPr lang="en-US" dirty="0"/>
              <a:t>Click to add footer</a:t>
            </a:r>
          </a:p>
        </p:txBody>
      </p:sp>
    </p:spTree>
    <p:custDataLst>
      <p:custData r:id="rId1"/>
    </p:custDataLst>
    <p:extLst>
      <p:ext uri="{BB962C8B-B14F-4D97-AF65-F5344CB8AC3E}">
        <p14:creationId xmlns:p14="http://schemas.microsoft.com/office/powerpoint/2010/main" val="33324126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6"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5" name="Text Placeholder 2"/>
          <p:cNvSpPr>
            <a:spLocks noGrp="1"/>
          </p:cNvSpPr>
          <p:nvPr>
            <p:ph type="body" sz="quarter" idx="16" hasCustomPrompt="1"/>
          </p:nvPr>
        </p:nvSpPr>
        <p:spPr>
          <a:xfrm>
            <a:off x="501650" y="1409700"/>
            <a:ext cx="8820150" cy="5321300"/>
          </a:xfrm>
          <a:prstGeom prst="rect">
            <a:avLst/>
          </a:prstGeom>
        </p:spPr>
        <p:txBody>
          <a:bodyPr lIns="0" tIns="0" rIns="0" bIns="0">
            <a:noAutofit/>
          </a:bodyPr>
          <a:lstStyle/>
          <a:p>
            <a:pPr lvl="0"/>
            <a:r>
              <a:rPr lang="en-US" dirty="0"/>
              <a:t>Click to add text</a:t>
            </a:r>
          </a:p>
        </p:txBody>
      </p:sp>
      <p:sp>
        <p:nvSpPr>
          <p:cNvPr id="9" name="Footer Placeholder 3"/>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8" name="Slide Number Placeholder 4"/>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2334791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 Column w/ Key Message">
    <p:spTree>
      <p:nvGrpSpPr>
        <p:cNvPr id="1" name=""/>
        <p:cNvGrpSpPr/>
        <p:nvPr/>
      </p:nvGrpSpPr>
      <p:grpSpPr>
        <a:xfrm>
          <a:off x="0" y="0"/>
          <a:ext cx="0" cy="0"/>
          <a:chOff x="0" y="0"/>
          <a:chExt cx="0" cy="0"/>
        </a:xfrm>
      </p:grpSpPr>
      <p:sp>
        <p:nvSpPr>
          <p:cNvPr id="10"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5" name="Text Placeholder 2"/>
          <p:cNvSpPr>
            <a:spLocks noGrp="1"/>
          </p:cNvSpPr>
          <p:nvPr>
            <p:ph type="body" sz="quarter" idx="16" hasCustomPrompt="1"/>
          </p:nvPr>
        </p:nvSpPr>
        <p:spPr>
          <a:xfrm>
            <a:off x="1612900" y="1409700"/>
            <a:ext cx="7708900" cy="5321300"/>
          </a:xfrm>
          <a:prstGeom prst="rect">
            <a:avLst/>
          </a:prstGeom>
        </p:spPr>
        <p:txBody>
          <a:bodyPr lIns="0" tIns="0" rIns="0" bIns="0">
            <a:noAutofit/>
          </a:bodyPr>
          <a:lstStyle/>
          <a:p>
            <a:pPr lvl="0"/>
            <a:r>
              <a:rPr lang="en-US" dirty="0"/>
              <a:t>Click to add text</a:t>
            </a:r>
          </a:p>
        </p:txBody>
      </p:sp>
      <p:sp>
        <p:nvSpPr>
          <p:cNvPr id="7" name="Rectangle 3"/>
          <p:cNvSpPr/>
          <p:nvPr userDrawn="1"/>
        </p:nvSpPr>
        <p:spPr>
          <a:xfrm>
            <a:off x="117287" y="1295595"/>
            <a:ext cx="1288460" cy="5431536"/>
          </a:xfrm>
          <a:prstGeom prst="rect">
            <a:avLst/>
          </a:prstGeom>
          <a:solidFill>
            <a:srgbClr val="DFDDDC"/>
          </a:solidFill>
          <a:ln>
            <a:no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12" name="Text Placeholder 4"/>
          <p:cNvSpPr>
            <a:spLocks noGrp="1"/>
          </p:cNvSpPr>
          <p:nvPr>
            <p:ph type="body" sz="quarter" idx="15" hasCustomPrompt="1"/>
          </p:nvPr>
        </p:nvSpPr>
        <p:spPr>
          <a:xfrm>
            <a:off x="117288" y="1295595"/>
            <a:ext cx="1288459" cy="5431536"/>
          </a:xfrm>
          <a:prstGeom prst="rect">
            <a:avLst/>
          </a:prstGeom>
        </p:spPr>
        <p:txBody>
          <a:bodyPr wrap="square" lIns="73152" tIns="246888" rIns="73152" bIns="0" anchor="t">
            <a:noAutofit/>
          </a:bodyPr>
          <a:lstStyle>
            <a:lvl1pPr marL="0" indent="0">
              <a:buNone/>
              <a:defRPr sz="900"/>
            </a:lvl1pPr>
          </a:lstStyle>
          <a:p>
            <a:r>
              <a:rPr lang="en-US" dirty="0"/>
              <a:t>Click to add key message</a:t>
            </a:r>
          </a:p>
        </p:txBody>
      </p:sp>
      <p:sp>
        <p:nvSpPr>
          <p:cNvPr id="9" name="Footer Placeholder 5"/>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8" name="Slide Number Placeholder 6"/>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19333782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10"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5" name="Text Placeholder 2"/>
          <p:cNvSpPr>
            <a:spLocks noGrp="1"/>
          </p:cNvSpPr>
          <p:nvPr>
            <p:ph type="body" sz="quarter" idx="16" hasCustomPrompt="1"/>
          </p:nvPr>
        </p:nvSpPr>
        <p:spPr>
          <a:xfrm>
            <a:off x="501650" y="1409700"/>
            <a:ext cx="4318000" cy="5321300"/>
          </a:xfrm>
          <a:prstGeom prst="rect">
            <a:avLst/>
          </a:prstGeom>
        </p:spPr>
        <p:txBody>
          <a:bodyPr lIns="0" tIns="0" rIns="0" bIns="0">
            <a:noAutofit/>
          </a:bodyPr>
          <a:lstStyle/>
          <a:p>
            <a:pPr lvl="0"/>
            <a:r>
              <a:rPr lang="en-US" dirty="0"/>
              <a:t>Click to add text</a:t>
            </a:r>
          </a:p>
        </p:txBody>
      </p:sp>
      <p:sp>
        <p:nvSpPr>
          <p:cNvPr id="8" name="Text Placeholder 3"/>
          <p:cNvSpPr>
            <a:spLocks noGrp="1"/>
          </p:cNvSpPr>
          <p:nvPr>
            <p:ph type="body" sz="quarter" idx="17" hasCustomPrompt="1"/>
          </p:nvPr>
        </p:nvSpPr>
        <p:spPr>
          <a:xfrm>
            <a:off x="5003800" y="1409700"/>
            <a:ext cx="4318000" cy="5321300"/>
          </a:xfrm>
          <a:prstGeom prst="rect">
            <a:avLst/>
          </a:prstGeom>
        </p:spPr>
        <p:txBody>
          <a:bodyPr lIns="0" tIns="0" rIns="0" bIns="0">
            <a:noAutofit/>
          </a:bodyPr>
          <a:lstStyle/>
          <a:p>
            <a:pPr lvl="0"/>
            <a:r>
              <a:rPr lang="en-US" dirty="0"/>
              <a:t>Click to add text</a:t>
            </a:r>
          </a:p>
        </p:txBody>
      </p:sp>
      <p:sp>
        <p:nvSpPr>
          <p:cNvPr id="9" name="Footer Placeholder 4"/>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7" name="Slide Number Placeholder 5"/>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26518047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Columns w/ Key Message">
    <p:spTree>
      <p:nvGrpSpPr>
        <p:cNvPr id="1" name=""/>
        <p:cNvGrpSpPr/>
        <p:nvPr/>
      </p:nvGrpSpPr>
      <p:grpSpPr>
        <a:xfrm>
          <a:off x="0" y="0"/>
          <a:ext cx="0" cy="0"/>
          <a:chOff x="0" y="0"/>
          <a:chExt cx="0" cy="0"/>
        </a:xfrm>
      </p:grpSpPr>
      <p:sp>
        <p:nvSpPr>
          <p:cNvPr id="10"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5" name="Text Placeholder 2"/>
          <p:cNvSpPr>
            <a:spLocks noGrp="1"/>
          </p:cNvSpPr>
          <p:nvPr>
            <p:ph type="body" sz="quarter" idx="16" hasCustomPrompt="1"/>
          </p:nvPr>
        </p:nvSpPr>
        <p:spPr>
          <a:xfrm>
            <a:off x="1612900" y="1409700"/>
            <a:ext cx="3759200" cy="5321300"/>
          </a:xfrm>
          <a:prstGeom prst="rect">
            <a:avLst/>
          </a:prstGeom>
        </p:spPr>
        <p:txBody>
          <a:bodyPr lIns="0" tIns="0" rIns="0" bIns="0">
            <a:noAutofit/>
          </a:bodyPr>
          <a:lstStyle/>
          <a:p>
            <a:pPr lvl="0"/>
            <a:r>
              <a:rPr lang="en-US" dirty="0"/>
              <a:t>Click to add text</a:t>
            </a:r>
          </a:p>
        </p:txBody>
      </p:sp>
      <p:sp>
        <p:nvSpPr>
          <p:cNvPr id="9" name="Text Placeholder 3"/>
          <p:cNvSpPr>
            <a:spLocks noGrp="1"/>
          </p:cNvSpPr>
          <p:nvPr>
            <p:ph type="body" sz="quarter" idx="17" hasCustomPrompt="1"/>
          </p:nvPr>
        </p:nvSpPr>
        <p:spPr>
          <a:xfrm>
            <a:off x="5562600" y="1409700"/>
            <a:ext cx="3759200" cy="5321300"/>
          </a:xfrm>
          <a:prstGeom prst="rect">
            <a:avLst/>
          </a:prstGeom>
        </p:spPr>
        <p:txBody>
          <a:bodyPr lIns="0" tIns="0" rIns="0" bIns="0">
            <a:noAutofit/>
          </a:bodyPr>
          <a:lstStyle/>
          <a:p>
            <a:pPr lvl="0"/>
            <a:r>
              <a:rPr lang="en-US" dirty="0"/>
              <a:t>Click to add text</a:t>
            </a:r>
          </a:p>
        </p:txBody>
      </p:sp>
      <p:sp>
        <p:nvSpPr>
          <p:cNvPr id="7" name="Rectangle 4"/>
          <p:cNvSpPr/>
          <p:nvPr/>
        </p:nvSpPr>
        <p:spPr>
          <a:xfrm>
            <a:off x="117287" y="1295595"/>
            <a:ext cx="1288460" cy="5431535"/>
          </a:xfrm>
          <a:prstGeom prst="rect">
            <a:avLst/>
          </a:prstGeom>
          <a:solidFill>
            <a:srgbClr val="DFDDDC"/>
          </a:solidFill>
          <a:ln>
            <a:no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16" name="Text Placeholder 5"/>
          <p:cNvSpPr>
            <a:spLocks noGrp="1"/>
          </p:cNvSpPr>
          <p:nvPr>
            <p:ph type="body" sz="quarter" idx="15" hasCustomPrompt="1"/>
          </p:nvPr>
        </p:nvSpPr>
        <p:spPr>
          <a:xfrm>
            <a:off x="117288" y="1295595"/>
            <a:ext cx="1288459" cy="5431536"/>
          </a:xfrm>
          <a:prstGeom prst="rect">
            <a:avLst/>
          </a:prstGeom>
        </p:spPr>
        <p:txBody>
          <a:bodyPr wrap="square" lIns="73152" tIns="246888" rIns="73152" bIns="0" anchor="t">
            <a:noAutofit/>
          </a:bodyPr>
          <a:lstStyle>
            <a:lvl1pPr marL="0" indent="0">
              <a:buNone/>
              <a:defRPr sz="900"/>
            </a:lvl1pPr>
          </a:lstStyle>
          <a:p>
            <a:r>
              <a:rPr lang="en-US" dirty="0"/>
              <a:t>Click to add key message</a:t>
            </a:r>
          </a:p>
        </p:txBody>
      </p:sp>
      <p:sp>
        <p:nvSpPr>
          <p:cNvPr id="14" name="Footer Placeholder 6"/>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13" name="Slide Number Placeholder 7"/>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100562145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8"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5" name="Text Placeholder 2"/>
          <p:cNvSpPr>
            <a:spLocks noGrp="1"/>
          </p:cNvSpPr>
          <p:nvPr>
            <p:ph type="body" sz="quarter" idx="16" hasCustomPrompt="1"/>
          </p:nvPr>
        </p:nvSpPr>
        <p:spPr>
          <a:xfrm>
            <a:off x="501650" y="1409700"/>
            <a:ext cx="2817241" cy="5321300"/>
          </a:xfrm>
          <a:prstGeom prst="rect">
            <a:avLst/>
          </a:prstGeom>
        </p:spPr>
        <p:txBody>
          <a:bodyPr lIns="0" tIns="0" rIns="0" bIns="0">
            <a:noAutofit/>
          </a:bodyPr>
          <a:lstStyle/>
          <a:p>
            <a:pPr lvl="0"/>
            <a:r>
              <a:rPr lang="en-US" dirty="0"/>
              <a:t>Click to add text</a:t>
            </a:r>
          </a:p>
        </p:txBody>
      </p:sp>
      <p:sp>
        <p:nvSpPr>
          <p:cNvPr id="11" name="Text Placeholder 3"/>
          <p:cNvSpPr>
            <a:spLocks noGrp="1"/>
          </p:cNvSpPr>
          <p:nvPr>
            <p:ph type="body" sz="quarter" idx="18" hasCustomPrompt="1"/>
          </p:nvPr>
        </p:nvSpPr>
        <p:spPr>
          <a:xfrm>
            <a:off x="3503041" y="1409700"/>
            <a:ext cx="2817241" cy="5321300"/>
          </a:xfrm>
          <a:prstGeom prst="rect">
            <a:avLst/>
          </a:prstGeom>
        </p:spPr>
        <p:txBody>
          <a:bodyPr lIns="0" tIns="0" rIns="0" bIns="0">
            <a:noAutofit/>
          </a:bodyPr>
          <a:lstStyle/>
          <a:p>
            <a:pPr lvl="0"/>
            <a:r>
              <a:rPr lang="en-US" dirty="0"/>
              <a:t>Click to add text</a:t>
            </a:r>
          </a:p>
        </p:txBody>
      </p:sp>
      <p:sp>
        <p:nvSpPr>
          <p:cNvPr id="10" name="Text Placeholder 4"/>
          <p:cNvSpPr>
            <a:spLocks noGrp="1"/>
          </p:cNvSpPr>
          <p:nvPr>
            <p:ph type="body" sz="quarter" idx="17" hasCustomPrompt="1"/>
          </p:nvPr>
        </p:nvSpPr>
        <p:spPr>
          <a:xfrm>
            <a:off x="6504559" y="1409700"/>
            <a:ext cx="2817241" cy="5321300"/>
          </a:xfrm>
          <a:prstGeom prst="rect">
            <a:avLst/>
          </a:prstGeom>
        </p:spPr>
        <p:txBody>
          <a:bodyPr lIns="0" tIns="0" rIns="0" bIns="0">
            <a:noAutofit/>
          </a:bodyPr>
          <a:lstStyle/>
          <a:p>
            <a:pPr lvl="0"/>
            <a:r>
              <a:rPr lang="en-US" dirty="0"/>
              <a:t>Click to add text</a:t>
            </a:r>
          </a:p>
        </p:txBody>
      </p:sp>
      <p:sp>
        <p:nvSpPr>
          <p:cNvPr id="13" name="Footer Placeholder 5"/>
          <p:cNvSpPr>
            <a:spLocks noGrp="1"/>
          </p:cNvSpPr>
          <p:nvPr>
            <p:ph type="ftr" sz="quarter" idx="3"/>
          </p:nvPr>
        </p:nvSpPr>
        <p:spPr>
          <a:xfrm>
            <a:off x="7493000" y="7083276"/>
            <a:ext cx="1828800"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12" name="Slide Number Placeholder 6"/>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36889834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Columns w/ Key Message">
    <p:spTree>
      <p:nvGrpSpPr>
        <p:cNvPr id="1" name=""/>
        <p:cNvGrpSpPr/>
        <p:nvPr/>
      </p:nvGrpSpPr>
      <p:grpSpPr>
        <a:xfrm>
          <a:off x="0" y="0"/>
          <a:ext cx="0" cy="0"/>
          <a:chOff x="0" y="0"/>
          <a:chExt cx="0" cy="0"/>
        </a:xfrm>
      </p:grpSpPr>
      <p:sp>
        <p:nvSpPr>
          <p:cNvPr id="12"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5" name="Text Placeholder 2"/>
          <p:cNvSpPr>
            <a:spLocks noGrp="1"/>
          </p:cNvSpPr>
          <p:nvPr>
            <p:ph type="body" sz="quarter" idx="16" hasCustomPrompt="1"/>
          </p:nvPr>
        </p:nvSpPr>
        <p:spPr>
          <a:xfrm>
            <a:off x="1612900" y="1409700"/>
            <a:ext cx="2446782" cy="5321300"/>
          </a:xfrm>
          <a:prstGeom prst="rect">
            <a:avLst/>
          </a:prstGeom>
        </p:spPr>
        <p:txBody>
          <a:bodyPr lIns="0" tIns="0" rIns="0" bIns="0">
            <a:noAutofit/>
          </a:bodyPr>
          <a:lstStyle/>
          <a:p>
            <a:pPr lvl="0"/>
            <a:r>
              <a:rPr lang="en-US" dirty="0"/>
              <a:t>Click to add text</a:t>
            </a:r>
          </a:p>
        </p:txBody>
      </p:sp>
      <p:sp>
        <p:nvSpPr>
          <p:cNvPr id="11" name="Text Placeholder 3"/>
          <p:cNvSpPr>
            <a:spLocks noGrp="1"/>
          </p:cNvSpPr>
          <p:nvPr>
            <p:ph type="body" sz="quarter" idx="18" hasCustomPrompt="1"/>
          </p:nvPr>
        </p:nvSpPr>
        <p:spPr>
          <a:xfrm>
            <a:off x="4243832" y="1409700"/>
            <a:ext cx="2446782" cy="5321300"/>
          </a:xfrm>
          <a:prstGeom prst="rect">
            <a:avLst/>
          </a:prstGeom>
        </p:spPr>
        <p:txBody>
          <a:bodyPr lIns="0" tIns="0" rIns="0" bIns="0">
            <a:noAutofit/>
          </a:bodyPr>
          <a:lstStyle/>
          <a:p>
            <a:pPr lvl="0"/>
            <a:r>
              <a:rPr lang="en-US" dirty="0"/>
              <a:t>Click to add text</a:t>
            </a:r>
          </a:p>
        </p:txBody>
      </p:sp>
      <p:sp>
        <p:nvSpPr>
          <p:cNvPr id="10" name="Text Placeholder 4"/>
          <p:cNvSpPr>
            <a:spLocks noGrp="1"/>
          </p:cNvSpPr>
          <p:nvPr>
            <p:ph type="body" sz="quarter" idx="17" hasCustomPrompt="1"/>
          </p:nvPr>
        </p:nvSpPr>
        <p:spPr>
          <a:xfrm>
            <a:off x="6875018" y="1409699"/>
            <a:ext cx="2446782" cy="5321300"/>
          </a:xfrm>
          <a:prstGeom prst="rect">
            <a:avLst/>
          </a:prstGeom>
        </p:spPr>
        <p:txBody>
          <a:bodyPr lIns="0" tIns="0" rIns="0" bIns="0">
            <a:noAutofit/>
          </a:bodyPr>
          <a:lstStyle/>
          <a:p>
            <a:pPr lvl="0"/>
            <a:r>
              <a:rPr lang="en-US" dirty="0"/>
              <a:t>Click to add text</a:t>
            </a:r>
          </a:p>
        </p:txBody>
      </p:sp>
      <p:sp>
        <p:nvSpPr>
          <p:cNvPr id="7" name="Rectangle 5"/>
          <p:cNvSpPr/>
          <p:nvPr/>
        </p:nvSpPr>
        <p:spPr>
          <a:xfrm>
            <a:off x="117287" y="1295595"/>
            <a:ext cx="1288460" cy="5431536"/>
          </a:xfrm>
          <a:prstGeom prst="rect">
            <a:avLst/>
          </a:prstGeom>
          <a:solidFill>
            <a:srgbClr val="DFDDDC"/>
          </a:solidFill>
          <a:ln>
            <a:no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18" name="Text Placeholder 6"/>
          <p:cNvSpPr>
            <a:spLocks noGrp="1"/>
          </p:cNvSpPr>
          <p:nvPr>
            <p:ph type="body" sz="quarter" idx="15" hasCustomPrompt="1"/>
          </p:nvPr>
        </p:nvSpPr>
        <p:spPr>
          <a:xfrm>
            <a:off x="117288" y="1295595"/>
            <a:ext cx="1288459" cy="5431536"/>
          </a:xfrm>
          <a:prstGeom prst="rect">
            <a:avLst/>
          </a:prstGeom>
        </p:spPr>
        <p:txBody>
          <a:bodyPr wrap="square" lIns="73152" tIns="246888" rIns="73152" bIns="0" anchor="t">
            <a:noAutofit/>
          </a:bodyPr>
          <a:lstStyle>
            <a:lvl1pPr marL="0" indent="0">
              <a:buNone/>
              <a:defRPr sz="900"/>
            </a:lvl1pPr>
          </a:lstStyle>
          <a:p>
            <a:r>
              <a:rPr lang="en-US" dirty="0"/>
              <a:t>Click to add key message</a:t>
            </a:r>
          </a:p>
        </p:txBody>
      </p:sp>
      <p:sp>
        <p:nvSpPr>
          <p:cNvPr id="17" name="Footer Placeholder 7"/>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16" name="Slide Number Placeholder 8"/>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487752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 Rows">
    <p:spTree>
      <p:nvGrpSpPr>
        <p:cNvPr id="1" name=""/>
        <p:cNvGrpSpPr/>
        <p:nvPr/>
      </p:nvGrpSpPr>
      <p:grpSpPr>
        <a:xfrm>
          <a:off x="0" y="0"/>
          <a:ext cx="0" cy="0"/>
          <a:chOff x="0" y="0"/>
          <a:chExt cx="0" cy="0"/>
        </a:xfrm>
      </p:grpSpPr>
      <p:sp>
        <p:nvSpPr>
          <p:cNvPr id="8"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5" name="Text Placeholder 2"/>
          <p:cNvSpPr>
            <a:spLocks noGrp="1"/>
          </p:cNvSpPr>
          <p:nvPr>
            <p:ph type="body" sz="quarter" idx="16" hasCustomPrompt="1"/>
          </p:nvPr>
        </p:nvSpPr>
        <p:spPr>
          <a:xfrm>
            <a:off x="501650" y="1409700"/>
            <a:ext cx="8820150" cy="2616200"/>
          </a:xfrm>
          <a:prstGeom prst="rect">
            <a:avLst/>
          </a:prstGeom>
        </p:spPr>
        <p:txBody>
          <a:bodyPr lIns="0" tIns="0" rIns="0" bIns="0">
            <a:noAutofit/>
          </a:bodyPr>
          <a:lstStyle/>
          <a:p>
            <a:pPr lvl="0"/>
            <a:r>
              <a:rPr lang="en-US" dirty="0"/>
              <a:t>Click to add text</a:t>
            </a:r>
          </a:p>
        </p:txBody>
      </p:sp>
      <p:sp>
        <p:nvSpPr>
          <p:cNvPr id="6" name="Text Placeholder 3"/>
          <p:cNvSpPr>
            <a:spLocks noGrp="1"/>
          </p:cNvSpPr>
          <p:nvPr>
            <p:ph type="body" sz="quarter" idx="17" hasCustomPrompt="1"/>
          </p:nvPr>
        </p:nvSpPr>
        <p:spPr>
          <a:xfrm>
            <a:off x="501650" y="4114800"/>
            <a:ext cx="8820150" cy="2616200"/>
          </a:xfrm>
          <a:prstGeom prst="rect">
            <a:avLst/>
          </a:prstGeom>
        </p:spPr>
        <p:txBody>
          <a:bodyPr lIns="0" tIns="0" rIns="0" bIns="0">
            <a:noAutofit/>
          </a:bodyPr>
          <a:lstStyle/>
          <a:p>
            <a:pPr lvl="0"/>
            <a:r>
              <a:rPr lang="en-US" dirty="0"/>
              <a:t>Click to add text</a:t>
            </a:r>
          </a:p>
        </p:txBody>
      </p:sp>
      <p:sp>
        <p:nvSpPr>
          <p:cNvPr id="10" name="Footer Placeholder 4"/>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7" name="Slide Number Placeholder 5"/>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35779250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Rows w/ Key Message">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5" name="Text Placeholder 2"/>
          <p:cNvSpPr>
            <a:spLocks noGrp="1"/>
          </p:cNvSpPr>
          <p:nvPr>
            <p:ph type="body" sz="quarter" idx="16" hasCustomPrompt="1"/>
          </p:nvPr>
        </p:nvSpPr>
        <p:spPr>
          <a:xfrm>
            <a:off x="1612900" y="1409700"/>
            <a:ext cx="7708900" cy="2616200"/>
          </a:xfrm>
          <a:prstGeom prst="rect">
            <a:avLst/>
          </a:prstGeom>
        </p:spPr>
        <p:txBody>
          <a:bodyPr lIns="0" tIns="0" rIns="0" bIns="0">
            <a:noAutofit/>
          </a:bodyPr>
          <a:lstStyle/>
          <a:p>
            <a:pPr lvl="0"/>
            <a:r>
              <a:rPr lang="en-US" dirty="0"/>
              <a:t>Click to add text</a:t>
            </a:r>
          </a:p>
        </p:txBody>
      </p:sp>
      <p:sp>
        <p:nvSpPr>
          <p:cNvPr id="10" name="Text Placeholder 3"/>
          <p:cNvSpPr>
            <a:spLocks noGrp="1"/>
          </p:cNvSpPr>
          <p:nvPr>
            <p:ph type="body" sz="quarter" idx="17" hasCustomPrompt="1"/>
          </p:nvPr>
        </p:nvSpPr>
        <p:spPr>
          <a:xfrm>
            <a:off x="1612900" y="4114800"/>
            <a:ext cx="7708900" cy="2616200"/>
          </a:xfrm>
          <a:prstGeom prst="rect">
            <a:avLst/>
          </a:prstGeom>
        </p:spPr>
        <p:txBody>
          <a:bodyPr lIns="0" tIns="0" rIns="0" bIns="0">
            <a:noAutofit/>
          </a:bodyPr>
          <a:lstStyle/>
          <a:p>
            <a:pPr lvl="0"/>
            <a:r>
              <a:rPr lang="en-US" dirty="0"/>
              <a:t>Click to add text</a:t>
            </a:r>
          </a:p>
        </p:txBody>
      </p:sp>
      <p:sp>
        <p:nvSpPr>
          <p:cNvPr id="7" name="Rectangle 4"/>
          <p:cNvSpPr/>
          <p:nvPr userDrawn="1"/>
        </p:nvSpPr>
        <p:spPr>
          <a:xfrm>
            <a:off x="117287" y="1295595"/>
            <a:ext cx="1288460" cy="5431536"/>
          </a:xfrm>
          <a:prstGeom prst="rect">
            <a:avLst/>
          </a:prstGeom>
          <a:solidFill>
            <a:srgbClr val="DFDDDC"/>
          </a:solidFill>
          <a:ln>
            <a:no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14" name="Text Placeholder 5"/>
          <p:cNvSpPr>
            <a:spLocks noGrp="1"/>
          </p:cNvSpPr>
          <p:nvPr>
            <p:ph type="body" sz="quarter" idx="15" hasCustomPrompt="1"/>
          </p:nvPr>
        </p:nvSpPr>
        <p:spPr>
          <a:xfrm>
            <a:off x="117288" y="1295595"/>
            <a:ext cx="1288459" cy="5431536"/>
          </a:xfrm>
          <a:prstGeom prst="rect">
            <a:avLst/>
          </a:prstGeom>
        </p:spPr>
        <p:txBody>
          <a:bodyPr wrap="square" lIns="73152" tIns="246888" rIns="73152" bIns="0" anchor="t">
            <a:noAutofit/>
          </a:bodyPr>
          <a:lstStyle>
            <a:lvl1pPr marL="0" indent="0">
              <a:buNone/>
              <a:defRPr sz="900"/>
            </a:lvl1pPr>
          </a:lstStyle>
          <a:p>
            <a:r>
              <a:rPr lang="en-US" dirty="0"/>
              <a:t>Click to add key message</a:t>
            </a:r>
          </a:p>
        </p:txBody>
      </p:sp>
      <p:sp>
        <p:nvSpPr>
          <p:cNvPr id="13" name="Footer Placeholder 6"/>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12" name="Slide Number Placeholder 7"/>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191470324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 Column &amp; Chart">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6" name="Text Placeholder 2"/>
          <p:cNvSpPr>
            <a:spLocks noGrp="1"/>
          </p:cNvSpPr>
          <p:nvPr>
            <p:ph type="body" sz="quarter" idx="17" hasCustomPrompt="1"/>
          </p:nvPr>
        </p:nvSpPr>
        <p:spPr>
          <a:xfrm>
            <a:off x="501650" y="1409700"/>
            <a:ext cx="2878582" cy="5321300"/>
          </a:xfrm>
          <a:prstGeom prst="rect">
            <a:avLst/>
          </a:prstGeom>
        </p:spPr>
        <p:txBody>
          <a:bodyPr lIns="0" tIns="0" rIns="0" bIns="0">
            <a:noAutofit/>
          </a:bodyPr>
          <a:lstStyle/>
          <a:p>
            <a:pPr lvl="0"/>
            <a:r>
              <a:rPr lang="en-US" dirty="0"/>
              <a:t>Click to add text</a:t>
            </a:r>
          </a:p>
        </p:txBody>
      </p:sp>
      <p:sp>
        <p:nvSpPr>
          <p:cNvPr id="5" name="Text Placeholder 3"/>
          <p:cNvSpPr>
            <a:spLocks noGrp="1"/>
          </p:cNvSpPr>
          <p:nvPr>
            <p:ph type="body" sz="quarter" idx="16" hasCustomPrompt="1"/>
          </p:nvPr>
        </p:nvSpPr>
        <p:spPr>
          <a:xfrm>
            <a:off x="3564509" y="1409700"/>
            <a:ext cx="5757291" cy="5321300"/>
          </a:xfrm>
          <a:prstGeom prst="rect">
            <a:avLst/>
          </a:prstGeom>
        </p:spPr>
        <p:txBody>
          <a:bodyPr lIns="0" tIns="0" rIns="0" bIns="0">
            <a:noAutofit/>
          </a:bodyPr>
          <a:lstStyle/>
          <a:p>
            <a:pPr lvl="0"/>
            <a:r>
              <a:rPr lang="en-US" dirty="0"/>
              <a:t>Click to add text</a:t>
            </a:r>
          </a:p>
        </p:txBody>
      </p:sp>
      <p:sp>
        <p:nvSpPr>
          <p:cNvPr id="10" name="Footer Placeholder 4"/>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9" name="Slide Number Placeholder 5"/>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77731954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 Column &amp; Chart w/ Key Message">
    <p:spTree>
      <p:nvGrpSpPr>
        <p:cNvPr id="1" name=""/>
        <p:cNvGrpSpPr/>
        <p:nvPr/>
      </p:nvGrpSpPr>
      <p:grpSpPr>
        <a:xfrm>
          <a:off x="0" y="0"/>
          <a:ext cx="0" cy="0"/>
          <a:chOff x="0" y="0"/>
          <a:chExt cx="0" cy="0"/>
        </a:xfrm>
      </p:grpSpPr>
      <p:sp>
        <p:nvSpPr>
          <p:cNvPr id="10"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9" name="Text Placeholder 2"/>
          <p:cNvSpPr>
            <a:spLocks noGrp="1"/>
          </p:cNvSpPr>
          <p:nvPr>
            <p:ph type="body" sz="quarter" idx="17" hasCustomPrompt="1"/>
          </p:nvPr>
        </p:nvSpPr>
        <p:spPr>
          <a:xfrm>
            <a:off x="1612900" y="1409700"/>
            <a:ext cx="2578100" cy="5321300"/>
          </a:xfrm>
          <a:prstGeom prst="rect">
            <a:avLst/>
          </a:prstGeom>
        </p:spPr>
        <p:txBody>
          <a:bodyPr lIns="0" tIns="0" rIns="0" bIns="0">
            <a:noAutofit/>
          </a:bodyPr>
          <a:lstStyle/>
          <a:p>
            <a:pPr lvl="0"/>
            <a:r>
              <a:rPr lang="en-US" dirty="0"/>
              <a:t>Click to add text</a:t>
            </a:r>
          </a:p>
        </p:txBody>
      </p:sp>
      <p:sp>
        <p:nvSpPr>
          <p:cNvPr id="5" name="Text Placeholder 3"/>
          <p:cNvSpPr>
            <a:spLocks noGrp="1"/>
          </p:cNvSpPr>
          <p:nvPr>
            <p:ph type="body" sz="quarter" idx="16" hasCustomPrompt="1"/>
          </p:nvPr>
        </p:nvSpPr>
        <p:spPr>
          <a:xfrm>
            <a:off x="4375150" y="1409700"/>
            <a:ext cx="4946650" cy="5321300"/>
          </a:xfrm>
          <a:prstGeom prst="rect">
            <a:avLst/>
          </a:prstGeom>
        </p:spPr>
        <p:txBody>
          <a:bodyPr lIns="0" tIns="0" rIns="0" bIns="0">
            <a:noAutofit/>
          </a:bodyPr>
          <a:lstStyle/>
          <a:p>
            <a:pPr lvl="0"/>
            <a:r>
              <a:rPr lang="en-US" dirty="0"/>
              <a:t>Click to add text</a:t>
            </a:r>
          </a:p>
        </p:txBody>
      </p:sp>
      <p:sp>
        <p:nvSpPr>
          <p:cNvPr id="7" name="Rectangle 4"/>
          <p:cNvSpPr/>
          <p:nvPr/>
        </p:nvSpPr>
        <p:spPr>
          <a:xfrm>
            <a:off x="117287" y="1295595"/>
            <a:ext cx="1288460" cy="5431536"/>
          </a:xfrm>
          <a:prstGeom prst="rect">
            <a:avLst/>
          </a:prstGeom>
          <a:solidFill>
            <a:srgbClr val="DFDDDC"/>
          </a:solidFill>
          <a:ln>
            <a:no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14" name="Text Placeholder 5"/>
          <p:cNvSpPr>
            <a:spLocks noGrp="1"/>
          </p:cNvSpPr>
          <p:nvPr>
            <p:ph type="body" sz="quarter" idx="15" hasCustomPrompt="1"/>
          </p:nvPr>
        </p:nvSpPr>
        <p:spPr>
          <a:xfrm>
            <a:off x="117288" y="1295595"/>
            <a:ext cx="1288459" cy="5431536"/>
          </a:xfrm>
          <a:prstGeom prst="rect">
            <a:avLst/>
          </a:prstGeom>
        </p:spPr>
        <p:txBody>
          <a:bodyPr wrap="square" lIns="73152" tIns="246888" rIns="73152" bIns="0" anchor="t">
            <a:noAutofit/>
          </a:bodyPr>
          <a:lstStyle>
            <a:lvl1pPr marL="0" indent="0">
              <a:buNone/>
              <a:defRPr sz="900"/>
            </a:lvl1pPr>
          </a:lstStyle>
          <a:p>
            <a:r>
              <a:rPr lang="en-US" dirty="0"/>
              <a:t>Click to add key message</a:t>
            </a:r>
          </a:p>
        </p:txBody>
      </p:sp>
      <p:sp>
        <p:nvSpPr>
          <p:cNvPr id="13" name="Footer Placeholder 6"/>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12" name="Slide Number Placeholder 7"/>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29241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ritical Thinking at the Critical Time">
    <p:spTree>
      <p:nvGrpSpPr>
        <p:cNvPr id="1" name=""/>
        <p:cNvGrpSpPr/>
        <p:nvPr/>
      </p:nvGrpSpPr>
      <p:grpSpPr>
        <a:xfrm>
          <a:off x="0" y="0"/>
          <a:ext cx="0" cy="0"/>
          <a:chOff x="0" y="0"/>
          <a:chExt cx="0" cy="0"/>
        </a:xfrm>
      </p:grpSpPr>
      <p:sp>
        <p:nvSpPr>
          <p:cNvPr id="11" name="Rectangle 1"/>
          <p:cNvSpPr/>
          <p:nvPr userDrawn="1"/>
        </p:nvSpPr>
        <p:spPr>
          <a:xfrm>
            <a:off x="1487490" y="2369726"/>
            <a:ext cx="8223248" cy="2003298"/>
          </a:xfrm>
          <a:prstGeom prst="rect">
            <a:avLst/>
          </a:prstGeom>
          <a:solidFill>
            <a:srgbClr val="298D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9629" rIns="0" bIns="49629" rtlCol="0" anchor="ctr"/>
          <a:lstStyle/>
          <a:p>
            <a:pPr algn="ctr"/>
            <a:endParaRPr lang="en-US" dirty="0"/>
          </a:p>
        </p:txBody>
      </p:sp>
      <p:sp>
        <p:nvSpPr>
          <p:cNvPr id="2" name="Text Box 2"/>
          <p:cNvSpPr txBox="1"/>
          <p:nvPr userDrawn="1"/>
        </p:nvSpPr>
        <p:spPr>
          <a:xfrm>
            <a:off x="1487490" y="2369726"/>
            <a:ext cx="8223248" cy="2003298"/>
          </a:xfrm>
          <a:prstGeom prst="rect">
            <a:avLst/>
          </a:prstGeom>
          <a:noFill/>
          <a:ln>
            <a:noFill/>
          </a:ln>
        </p:spPr>
        <p:txBody>
          <a:bodyPr wrap="square" lIns="137160" tIns="137160" rIns="137160" bIns="137160" rtlCol="0" anchor="ctr" anchorCtr="0">
            <a:noAutofit/>
          </a:bodyPr>
          <a:lstStyle/>
          <a:p>
            <a:pPr marL="0" indent="0">
              <a:buNone/>
            </a:pPr>
            <a:r>
              <a:rPr lang="en-US" sz="2700" dirty="0">
                <a:solidFill>
                  <a:schemeClr val="bg1"/>
                </a:solidFill>
                <a:latin typeface="+mn-lt"/>
              </a:rPr>
              <a:t>Critical Thinking at the Critical Time ™</a:t>
            </a:r>
          </a:p>
        </p:txBody>
      </p:sp>
      <p:pic>
        <p:nvPicPr>
          <p:cNvPr id="7"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02033" y="869733"/>
            <a:ext cx="1507052" cy="309623"/>
          </a:xfrm>
          <a:prstGeom prst="rect">
            <a:avLst/>
          </a:prstGeom>
        </p:spPr>
      </p:pic>
      <p:sp>
        <p:nvSpPr>
          <p:cNvPr id="8" name="Rectangle 4"/>
          <p:cNvSpPr/>
          <p:nvPr userDrawn="1"/>
        </p:nvSpPr>
        <p:spPr>
          <a:xfrm>
            <a:off x="118872" y="2369723"/>
            <a:ext cx="921570" cy="2005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5"/>
          <p:cNvSpPr/>
          <p:nvPr userDrawn="1"/>
        </p:nvSpPr>
        <p:spPr>
          <a:xfrm>
            <a:off x="1122977" y="2369723"/>
            <a:ext cx="282769" cy="20056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oter Placeholder 6"/>
          <p:cNvSpPr>
            <a:spLocks noGrp="1"/>
          </p:cNvSpPr>
          <p:nvPr>
            <p:ph type="ftr" sz="quarter" idx="3"/>
          </p:nvPr>
        </p:nvSpPr>
        <p:spPr>
          <a:xfrm>
            <a:off x="7490826" y="7083276"/>
            <a:ext cx="1836053" cy="244038"/>
          </a:xfrm>
          <a:prstGeom prst="rect">
            <a:avLst/>
          </a:prstGeom>
        </p:spPr>
        <p:txBody>
          <a:bodyPr vert="horz" lIns="0" tIns="0" rIns="0" bIns="0" rtlCol="0" anchor="ctr" anchorCtr="0"/>
          <a:lstStyle>
            <a:lvl1pPr marL="0" indent="0" algn="r">
              <a:buNone/>
              <a:defRPr sz="800" baseline="0">
                <a:solidFill>
                  <a:schemeClr val="tx1"/>
                </a:solidFill>
                <a:latin typeface="+mj-lt"/>
              </a:defRPr>
            </a:lvl1pPr>
          </a:lstStyle>
          <a:p>
            <a:r>
              <a:rPr lang="en-US" dirty="0"/>
              <a:t>Click to add footer</a:t>
            </a:r>
          </a:p>
        </p:txBody>
      </p:sp>
    </p:spTree>
    <p:custDataLst>
      <p:custData r:id="rId1"/>
    </p:custDataLst>
    <p:extLst>
      <p:ext uri="{BB962C8B-B14F-4D97-AF65-F5344CB8AC3E}">
        <p14:creationId xmlns:p14="http://schemas.microsoft.com/office/powerpoint/2010/main" val="12217571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Boxes Left Combined">
    <p:spTree>
      <p:nvGrpSpPr>
        <p:cNvPr id="1" name=""/>
        <p:cNvGrpSpPr/>
        <p:nvPr/>
      </p:nvGrpSpPr>
      <p:grpSpPr>
        <a:xfrm>
          <a:off x="0" y="0"/>
          <a:ext cx="0" cy="0"/>
          <a:chOff x="0" y="0"/>
          <a:chExt cx="0" cy="0"/>
        </a:xfrm>
      </p:grpSpPr>
      <p:sp>
        <p:nvSpPr>
          <p:cNvPr id="12"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6" name="Text Placeholder 2"/>
          <p:cNvSpPr>
            <a:spLocks noGrp="1"/>
          </p:cNvSpPr>
          <p:nvPr>
            <p:ph type="body" sz="quarter" idx="17" hasCustomPrompt="1"/>
          </p:nvPr>
        </p:nvSpPr>
        <p:spPr>
          <a:xfrm>
            <a:off x="501650" y="1409700"/>
            <a:ext cx="4318000" cy="5321300"/>
          </a:xfrm>
          <a:prstGeom prst="rect">
            <a:avLst/>
          </a:prstGeom>
        </p:spPr>
        <p:txBody>
          <a:bodyPr lIns="0" tIns="0" rIns="0" bIns="0">
            <a:noAutofit/>
          </a:bodyPr>
          <a:lstStyle/>
          <a:p>
            <a:pPr lvl="0"/>
            <a:r>
              <a:rPr lang="en-US" dirty="0"/>
              <a:t>Click to add text</a:t>
            </a:r>
          </a:p>
        </p:txBody>
      </p:sp>
      <p:sp>
        <p:nvSpPr>
          <p:cNvPr id="9" name="Text Placeholder 3"/>
          <p:cNvSpPr>
            <a:spLocks noGrp="1"/>
          </p:cNvSpPr>
          <p:nvPr>
            <p:ph type="body" sz="quarter" idx="18" hasCustomPrompt="1"/>
          </p:nvPr>
        </p:nvSpPr>
        <p:spPr>
          <a:xfrm>
            <a:off x="5003800" y="1409700"/>
            <a:ext cx="4318000" cy="2616200"/>
          </a:xfrm>
          <a:prstGeom prst="rect">
            <a:avLst/>
          </a:prstGeom>
        </p:spPr>
        <p:txBody>
          <a:bodyPr lIns="0" tIns="0" rIns="0" bIns="0">
            <a:noAutofit/>
          </a:bodyPr>
          <a:lstStyle/>
          <a:p>
            <a:pPr lvl="0"/>
            <a:r>
              <a:rPr lang="en-US" dirty="0"/>
              <a:t>Click to add text</a:t>
            </a:r>
          </a:p>
        </p:txBody>
      </p:sp>
      <p:sp>
        <p:nvSpPr>
          <p:cNvPr id="10" name="Text Placeholder 4"/>
          <p:cNvSpPr>
            <a:spLocks noGrp="1"/>
          </p:cNvSpPr>
          <p:nvPr>
            <p:ph type="body" sz="quarter" idx="19" hasCustomPrompt="1"/>
          </p:nvPr>
        </p:nvSpPr>
        <p:spPr>
          <a:xfrm>
            <a:off x="5003800" y="4114800"/>
            <a:ext cx="4318000" cy="2616200"/>
          </a:xfrm>
          <a:prstGeom prst="rect">
            <a:avLst/>
          </a:prstGeom>
        </p:spPr>
        <p:txBody>
          <a:bodyPr lIns="0" tIns="0" rIns="0" bIns="0">
            <a:noAutofit/>
          </a:bodyPr>
          <a:lstStyle/>
          <a:p>
            <a:pPr lvl="0"/>
            <a:r>
              <a:rPr lang="en-US" dirty="0"/>
              <a:t>Click to add text</a:t>
            </a:r>
          </a:p>
        </p:txBody>
      </p:sp>
      <p:sp>
        <p:nvSpPr>
          <p:cNvPr id="11" name="Footer Placeholder 5"/>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8" name="Slide Number Placeholder 6"/>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282176846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 Boxes Left Combined w/ Key Message">
    <p:spTree>
      <p:nvGrpSpPr>
        <p:cNvPr id="1" name=""/>
        <p:cNvGrpSpPr/>
        <p:nvPr/>
      </p:nvGrpSpPr>
      <p:grpSpPr>
        <a:xfrm>
          <a:off x="0" y="0"/>
          <a:ext cx="0" cy="0"/>
          <a:chOff x="0" y="0"/>
          <a:chExt cx="0" cy="0"/>
        </a:xfrm>
      </p:grpSpPr>
      <p:sp>
        <p:nvSpPr>
          <p:cNvPr id="15"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9" name="Text Placeholder 2"/>
          <p:cNvSpPr>
            <a:spLocks noGrp="1"/>
          </p:cNvSpPr>
          <p:nvPr>
            <p:ph type="body" sz="quarter" idx="17" hasCustomPrompt="1"/>
          </p:nvPr>
        </p:nvSpPr>
        <p:spPr>
          <a:xfrm>
            <a:off x="1612900" y="1409700"/>
            <a:ext cx="3756025" cy="5321300"/>
          </a:xfrm>
          <a:prstGeom prst="rect">
            <a:avLst/>
          </a:prstGeom>
        </p:spPr>
        <p:txBody>
          <a:bodyPr lIns="0" tIns="0" rIns="0" bIns="0">
            <a:noAutofit/>
          </a:bodyPr>
          <a:lstStyle/>
          <a:p>
            <a:pPr lvl="0"/>
            <a:r>
              <a:rPr lang="en-US" dirty="0"/>
              <a:t>Click to add text</a:t>
            </a:r>
          </a:p>
        </p:txBody>
      </p:sp>
      <p:sp>
        <p:nvSpPr>
          <p:cNvPr id="11" name="Text Placeholder 3"/>
          <p:cNvSpPr>
            <a:spLocks noGrp="1"/>
          </p:cNvSpPr>
          <p:nvPr>
            <p:ph type="body" sz="quarter" idx="18" hasCustomPrompt="1"/>
          </p:nvPr>
        </p:nvSpPr>
        <p:spPr>
          <a:xfrm>
            <a:off x="5562600" y="1409700"/>
            <a:ext cx="3759200" cy="2616200"/>
          </a:xfrm>
          <a:prstGeom prst="rect">
            <a:avLst/>
          </a:prstGeom>
        </p:spPr>
        <p:txBody>
          <a:bodyPr lIns="0" tIns="0" rIns="0" bIns="0">
            <a:noAutofit/>
          </a:bodyPr>
          <a:lstStyle/>
          <a:p>
            <a:pPr lvl="0"/>
            <a:r>
              <a:rPr lang="en-US" dirty="0"/>
              <a:t>Click to add text</a:t>
            </a:r>
          </a:p>
        </p:txBody>
      </p:sp>
      <p:sp>
        <p:nvSpPr>
          <p:cNvPr id="12" name="Text Placeholder 4"/>
          <p:cNvSpPr>
            <a:spLocks noGrp="1"/>
          </p:cNvSpPr>
          <p:nvPr>
            <p:ph type="body" sz="quarter" idx="19" hasCustomPrompt="1"/>
          </p:nvPr>
        </p:nvSpPr>
        <p:spPr>
          <a:xfrm>
            <a:off x="5562600" y="4114800"/>
            <a:ext cx="3759200" cy="2616200"/>
          </a:xfrm>
          <a:prstGeom prst="rect">
            <a:avLst/>
          </a:prstGeom>
        </p:spPr>
        <p:txBody>
          <a:bodyPr lIns="0" tIns="0" rIns="0" bIns="0">
            <a:noAutofit/>
          </a:bodyPr>
          <a:lstStyle/>
          <a:p>
            <a:pPr lvl="0"/>
            <a:r>
              <a:rPr lang="en-US" dirty="0"/>
              <a:t>Click to add text</a:t>
            </a:r>
          </a:p>
        </p:txBody>
      </p:sp>
      <p:sp>
        <p:nvSpPr>
          <p:cNvPr id="7" name="Rectangle 5"/>
          <p:cNvSpPr/>
          <p:nvPr/>
        </p:nvSpPr>
        <p:spPr>
          <a:xfrm>
            <a:off x="117287" y="1295595"/>
            <a:ext cx="1288460" cy="5431536"/>
          </a:xfrm>
          <a:prstGeom prst="rect">
            <a:avLst/>
          </a:prstGeom>
          <a:solidFill>
            <a:srgbClr val="DFDDDC"/>
          </a:solidFill>
          <a:ln>
            <a:no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14" name="Text Placeholder 6"/>
          <p:cNvSpPr>
            <a:spLocks noGrp="1"/>
          </p:cNvSpPr>
          <p:nvPr>
            <p:ph type="body" sz="quarter" idx="15" hasCustomPrompt="1"/>
          </p:nvPr>
        </p:nvSpPr>
        <p:spPr>
          <a:xfrm>
            <a:off x="117288" y="1295595"/>
            <a:ext cx="1288459" cy="5431536"/>
          </a:xfrm>
          <a:prstGeom prst="rect">
            <a:avLst/>
          </a:prstGeom>
        </p:spPr>
        <p:txBody>
          <a:bodyPr wrap="square" lIns="73152" tIns="246888" rIns="73152" bIns="0" anchor="t">
            <a:noAutofit/>
          </a:bodyPr>
          <a:lstStyle>
            <a:lvl1pPr marL="0" indent="0">
              <a:buNone/>
              <a:defRPr sz="900"/>
            </a:lvl1pPr>
          </a:lstStyle>
          <a:p>
            <a:r>
              <a:rPr lang="en-US" dirty="0"/>
              <a:t>Click to add key message</a:t>
            </a:r>
          </a:p>
        </p:txBody>
      </p:sp>
      <p:sp>
        <p:nvSpPr>
          <p:cNvPr id="13" name="Footer Placeholder 7"/>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10" name="Slide Number Placeholder 8"/>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317753505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Boxes Right Combined">
    <p:spTree>
      <p:nvGrpSpPr>
        <p:cNvPr id="1" name=""/>
        <p:cNvGrpSpPr/>
        <p:nvPr/>
      </p:nvGrpSpPr>
      <p:grpSpPr>
        <a:xfrm>
          <a:off x="0" y="0"/>
          <a:ext cx="0" cy="0"/>
          <a:chOff x="0" y="0"/>
          <a:chExt cx="0" cy="0"/>
        </a:xfrm>
      </p:grpSpPr>
      <p:sp>
        <p:nvSpPr>
          <p:cNvPr id="12"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8" name="Text Placeholder 2"/>
          <p:cNvSpPr>
            <a:spLocks noGrp="1"/>
          </p:cNvSpPr>
          <p:nvPr>
            <p:ph type="body" sz="quarter" idx="18" hasCustomPrompt="1"/>
          </p:nvPr>
        </p:nvSpPr>
        <p:spPr>
          <a:xfrm>
            <a:off x="501650" y="1409700"/>
            <a:ext cx="4318000" cy="2616200"/>
          </a:xfrm>
          <a:prstGeom prst="rect">
            <a:avLst/>
          </a:prstGeom>
        </p:spPr>
        <p:txBody>
          <a:bodyPr lIns="0" tIns="0" rIns="0" bIns="0">
            <a:noAutofit/>
          </a:bodyPr>
          <a:lstStyle/>
          <a:p>
            <a:pPr lvl="0"/>
            <a:r>
              <a:rPr lang="en-US" dirty="0"/>
              <a:t>Click to add text</a:t>
            </a:r>
          </a:p>
        </p:txBody>
      </p:sp>
      <p:sp>
        <p:nvSpPr>
          <p:cNvPr id="9" name="Text Placeholder 3"/>
          <p:cNvSpPr>
            <a:spLocks noGrp="1"/>
          </p:cNvSpPr>
          <p:nvPr>
            <p:ph type="body" sz="quarter" idx="19" hasCustomPrompt="1"/>
          </p:nvPr>
        </p:nvSpPr>
        <p:spPr>
          <a:xfrm>
            <a:off x="501650" y="4114800"/>
            <a:ext cx="4318000" cy="2616200"/>
          </a:xfrm>
          <a:prstGeom prst="rect">
            <a:avLst/>
          </a:prstGeom>
        </p:spPr>
        <p:txBody>
          <a:bodyPr lIns="0" tIns="0" rIns="0" bIns="0">
            <a:noAutofit/>
          </a:bodyPr>
          <a:lstStyle/>
          <a:p>
            <a:pPr lvl="0"/>
            <a:r>
              <a:rPr lang="en-US" dirty="0"/>
              <a:t>Click to add text</a:t>
            </a:r>
          </a:p>
        </p:txBody>
      </p:sp>
      <p:sp>
        <p:nvSpPr>
          <p:cNvPr id="6" name="Text Placeholder 4"/>
          <p:cNvSpPr>
            <a:spLocks noGrp="1"/>
          </p:cNvSpPr>
          <p:nvPr>
            <p:ph type="body" sz="quarter" idx="17" hasCustomPrompt="1"/>
          </p:nvPr>
        </p:nvSpPr>
        <p:spPr>
          <a:xfrm>
            <a:off x="5003800" y="1409700"/>
            <a:ext cx="4318000" cy="5321300"/>
          </a:xfrm>
          <a:prstGeom prst="rect">
            <a:avLst/>
          </a:prstGeom>
        </p:spPr>
        <p:txBody>
          <a:bodyPr lIns="0" tIns="0" rIns="0" bIns="0">
            <a:noAutofit/>
          </a:bodyPr>
          <a:lstStyle/>
          <a:p>
            <a:pPr lvl="0"/>
            <a:r>
              <a:rPr lang="en-US" dirty="0"/>
              <a:t>Click to add text</a:t>
            </a:r>
          </a:p>
        </p:txBody>
      </p:sp>
      <p:sp>
        <p:nvSpPr>
          <p:cNvPr id="11" name="Footer Placeholder 5"/>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10" name="Slide Number Placeholder 6"/>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15209461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 Boxes Right Combined w/ Key Message">
    <p:spTree>
      <p:nvGrpSpPr>
        <p:cNvPr id="1" name=""/>
        <p:cNvGrpSpPr/>
        <p:nvPr/>
      </p:nvGrpSpPr>
      <p:grpSpPr>
        <a:xfrm>
          <a:off x="0" y="0"/>
          <a:ext cx="0" cy="0"/>
          <a:chOff x="0" y="0"/>
          <a:chExt cx="0" cy="0"/>
        </a:xfrm>
      </p:grpSpPr>
      <p:sp>
        <p:nvSpPr>
          <p:cNvPr id="15"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11" name="Text Placeholder 2"/>
          <p:cNvSpPr>
            <a:spLocks noGrp="1"/>
          </p:cNvSpPr>
          <p:nvPr>
            <p:ph type="body" sz="quarter" idx="18" hasCustomPrompt="1"/>
          </p:nvPr>
        </p:nvSpPr>
        <p:spPr>
          <a:xfrm>
            <a:off x="1612900" y="1409700"/>
            <a:ext cx="3759200" cy="2616200"/>
          </a:xfrm>
          <a:prstGeom prst="rect">
            <a:avLst/>
          </a:prstGeom>
        </p:spPr>
        <p:txBody>
          <a:bodyPr lIns="0" tIns="0" rIns="0" bIns="0">
            <a:noAutofit/>
          </a:bodyPr>
          <a:lstStyle/>
          <a:p>
            <a:pPr lvl="0"/>
            <a:r>
              <a:rPr lang="en-US" dirty="0"/>
              <a:t>Click to add text</a:t>
            </a:r>
          </a:p>
        </p:txBody>
      </p:sp>
      <p:sp>
        <p:nvSpPr>
          <p:cNvPr id="12" name="Text Placeholder 3"/>
          <p:cNvSpPr>
            <a:spLocks noGrp="1"/>
          </p:cNvSpPr>
          <p:nvPr>
            <p:ph type="body" sz="quarter" idx="19" hasCustomPrompt="1"/>
          </p:nvPr>
        </p:nvSpPr>
        <p:spPr>
          <a:xfrm>
            <a:off x="1612900" y="4114800"/>
            <a:ext cx="3759200" cy="2616200"/>
          </a:xfrm>
          <a:prstGeom prst="rect">
            <a:avLst/>
          </a:prstGeom>
        </p:spPr>
        <p:txBody>
          <a:bodyPr lIns="0" tIns="0" rIns="0" bIns="0">
            <a:noAutofit/>
          </a:bodyPr>
          <a:lstStyle/>
          <a:p>
            <a:pPr lvl="0"/>
            <a:r>
              <a:rPr lang="en-US" dirty="0"/>
              <a:t>Click to add text</a:t>
            </a:r>
          </a:p>
        </p:txBody>
      </p:sp>
      <p:sp>
        <p:nvSpPr>
          <p:cNvPr id="9" name="Text Placeholder 4"/>
          <p:cNvSpPr>
            <a:spLocks noGrp="1"/>
          </p:cNvSpPr>
          <p:nvPr>
            <p:ph type="body" sz="quarter" idx="17" hasCustomPrompt="1"/>
          </p:nvPr>
        </p:nvSpPr>
        <p:spPr>
          <a:xfrm>
            <a:off x="5562600" y="1409700"/>
            <a:ext cx="3759200" cy="5321300"/>
          </a:xfrm>
          <a:prstGeom prst="rect">
            <a:avLst/>
          </a:prstGeom>
        </p:spPr>
        <p:txBody>
          <a:bodyPr lIns="0" tIns="0" rIns="0" bIns="0">
            <a:noAutofit/>
          </a:bodyPr>
          <a:lstStyle/>
          <a:p>
            <a:pPr lvl="0"/>
            <a:r>
              <a:rPr lang="en-US" dirty="0"/>
              <a:t>Click to add text</a:t>
            </a:r>
          </a:p>
        </p:txBody>
      </p:sp>
      <p:sp>
        <p:nvSpPr>
          <p:cNvPr id="7" name="Rectangle 5"/>
          <p:cNvSpPr/>
          <p:nvPr/>
        </p:nvSpPr>
        <p:spPr>
          <a:xfrm>
            <a:off x="117287" y="1295595"/>
            <a:ext cx="1288460" cy="5431536"/>
          </a:xfrm>
          <a:prstGeom prst="rect">
            <a:avLst/>
          </a:prstGeom>
          <a:solidFill>
            <a:srgbClr val="DFDDDC"/>
          </a:solidFill>
          <a:ln>
            <a:no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14" name="Text Placeholder 6"/>
          <p:cNvSpPr>
            <a:spLocks noGrp="1"/>
          </p:cNvSpPr>
          <p:nvPr>
            <p:ph type="body" sz="quarter" idx="15" hasCustomPrompt="1"/>
          </p:nvPr>
        </p:nvSpPr>
        <p:spPr>
          <a:xfrm>
            <a:off x="117288" y="1295595"/>
            <a:ext cx="1288459" cy="5431536"/>
          </a:xfrm>
          <a:prstGeom prst="rect">
            <a:avLst/>
          </a:prstGeom>
        </p:spPr>
        <p:txBody>
          <a:bodyPr wrap="square" lIns="73152" tIns="246888" rIns="73152" bIns="0" anchor="t">
            <a:noAutofit/>
          </a:bodyPr>
          <a:lstStyle>
            <a:lvl1pPr marL="0" indent="0">
              <a:buNone/>
              <a:defRPr sz="900"/>
            </a:lvl1pPr>
          </a:lstStyle>
          <a:p>
            <a:r>
              <a:rPr lang="en-US" dirty="0"/>
              <a:t>Click to add key message</a:t>
            </a:r>
          </a:p>
        </p:txBody>
      </p:sp>
      <p:sp>
        <p:nvSpPr>
          <p:cNvPr id="13" name="Footer Placeholder 7"/>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10" name="Slide Number Placeholder 8"/>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22813832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5" name="Text Placeholder 2"/>
          <p:cNvSpPr>
            <a:spLocks noGrp="1"/>
          </p:cNvSpPr>
          <p:nvPr>
            <p:ph type="body" sz="quarter" idx="16" hasCustomPrompt="1"/>
          </p:nvPr>
        </p:nvSpPr>
        <p:spPr>
          <a:xfrm>
            <a:off x="501650" y="1409700"/>
            <a:ext cx="4318000" cy="2616200"/>
          </a:xfrm>
          <a:prstGeom prst="rect">
            <a:avLst/>
          </a:prstGeom>
        </p:spPr>
        <p:txBody>
          <a:bodyPr lIns="0" tIns="0" rIns="0" bIns="0">
            <a:noAutofit/>
          </a:bodyPr>
          <a:lstStyle/>
          <a:p>
            <a:pPr lvl="0"/>
            <a:r>
              <a:rPr lang="en-US" dirty="0"/>
              <a:t>Click to add text</a:t>
            </a:r>
          </a:p>
        </p:txBody>
      </p:sp>
      <p:sp>
        <p:nvSpPr>
          <p:cNvPr id="11" name="Text Placeholder 3"/>
          <p:cNvSpPr>
            <a:spLocks noGrp="1"/>
          </p:cNvSpPr>
          <p:nvPr>
            <p:ph type="body" sz="quarter" idx="22" hasCustomPrompt="1"/>
          </p:nvPr>
        </p:nvSpPr>
        <p:spPr>
          <a:xfrm>
            <a:off x="5003800" y="1409700"/>
            <a:ext cx="4318000" cy="2616200"/>
          </a:xfrm>
          <a:prstGeom prst="rect">
            <a:avLst/>
          </a:prstGeom>
        </p:spPr>
        <p:txBody>
          <a:bodyPr lIns="0" tIns="0" rIns="0" bIns="0">
            <a:noAutofit/>
          </a:bodyPr>
          <a:lstStyle/>
          <a:p>
            <a:pPr lvl="0"/>
            <a:r>
              <a:rPr lang="en-US" dirty="0"/>
              <a:t>Click to add text</a:t>
            </a:r>
          </a:p>
        </p:txBody>
      </p:sp>
      <p:sp>
        <p:nvSpPr>
          <p:cNvPr id="10" name="Text Placeholder 4"/>
          <p:cNvSpPr>
            <a:spLocks noGrp="1"/>
          </p:cNvSpPr>
          <p:nvPr>
            <p:ph type="body" sz="quarter" idx="21" hasCustomPrompt="1"/>
          </p:nvPr>
        </p:nvSpPr>
        <p:spPr>
          <a:xfrm>
            <a:off x="501650" y="4114800"/>
            <a:ext cx="4318000" cy="2616200"/>
          </a:xfrm>
          <a:prstGeom prst="rect">
            <a:avLst/>
          </a:prstGeom>
        </p:spPr>
        <p:txBody>
          <a:bodyPr lIns="0" tIns="0" rIns="0" bIns="0">
            <a:noAutofit/>
          </a:bodyPr>
          <a:lstStyle/>
          <a:p>
            <a:pPr lvl="0"/>
            <a:r>
              <a:rPr lang="en-US" dirty="0"/>
              <a:t>Click to add text</a:t>
            </a:r>
          </a:p>
        </p:txBody>
      </p:sp>
      <p:sp>
        <p:nvSpPr>
          <p:cNvPr id="14" name="Text Placeholder 5"/>
          <p:cNvSpPr>
            <a:spLocks noGrp="1"/>
          </p:cNvSpPr>
          <p:nvPr>
            <p:ph type="body" sz="quarter" idx="25" hasCustomPrompt="1"/>
          </p:nvPr>
        </p:nvSpPr>
        <p:spPr>
          <a:xfrm>
            <a:off x="5003800" y="4114800"/>
            <a:ext cx="4318000" cy="2616200"/>
          </a:xfrm>
          <a:prstGeom prst="rect">
            <a:avLst/>
          </a:prstGeom>
        </p:spPr>
        <p:txBody>
          <a:bodyPr lIns="0" tIns="0" rIns="0" bIns="0">
            <a:noAutofit/>
          </a:bodyPr>
          <a:lstStyle/>
          <a:p>
            <a:pPr lvl="0"/>
            <a:r>
              <a:rPr lang="en-US" dirty="0"/>
              <a:t>Click to add text</a:t>
            </a:r>
          </a:p>
        </p:txBody>
      </p:sp>
      <p:sp>
        <p:nvSpPr>
          <p:cNvPr id="17" name="Footer Placeholder 6"/>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16" name="Slide Number Placeholder 7"/>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138837352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 Boxes w/ Key Message">
    <p:spTree>
      <p:nvGrpSpPr>
        <p:cNvPr id="1" name=""/>
        <p:cNvGrpSpPr/>
        <p:nvPr/>
      </p:nvGrpSpPr>
      <p:grpSpPr>
        <a:xfrm>
          <a:off x="0" y="0"/>
          <a:ext cx="0" cy="0"/>
          <a:chOff x="0" y="0"/>
          <a:chExt cx="0" cy="0"/>
        </a:xfrm>
      </p:grpSpPr>
      <p:sp>
        <p:nvSpPr>
          <p:cNvPr id="11"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7" name="Text Placeholder 2"/>
          <p:cNvSpPr>
            <a:spLocks noGrp="1"/>
          </p:cNvSpPr>
          <p:nvPr>
            <p:ph type="body" sz="quarter" idx="18" hasCustomPrompt="1"/>
          </p:nvPr>
        </p:nvSpPr>
        <p:spPr>
          <a:xfrm>
            <a:off x="1612900" y="1409700"/>
            <a:ext cx="3756025" cy="2616200"/>
          </a:xfrm>
          <a:prstGeom prst="rect">
            <a:avLst/>
          </a:prstGeom>
        </p:spPr>
        <p:txBody>
          <a:bodyPr lIns="0" tIns="0" rIns="0" bIns="0">
            <a:noAutofit/>
          </a:bodyPr>
          <a:lstStyle/>
          <a:p>
            <a:pPr lvl="0"/>
            <a:r>
              <a:rPr lang="en-US" dirty="0"/>
              <a:t>Click to add text</a:t>
            </a:r>
          </a:p>
        </p:txBody>
      </p:sp>
      <p:sp>
        <p:nvSpPr>
          <p:cNvPr id="19" name="Text Placeholder 3"/>
          <p:cNvSpPr>
            <a:spLocks noGrp="1"/>
          </p:cNvSpPr>
          <p:nvPr>
            <p:ph type="body" sz="quarter" idx="23" hasCustomPrompt="1"/>
          </p:nvPr>
        </p:nvSpPr>
        <p:spPr>
          <a:xfrm>
            <a:off x="5562600" y="1409700"/>
            <a:ext cx="3759200" cy="2616200"/>
          </a:xfrm>
          <a:prstGeom prst="rect">
            <a:avLst/>
          </a:prstGeom>
        </p:spPr>
        <p:txBody>
          <a:bodyPr lIns="0" tIns="0" rIns="0" bIns="0">
            <a:noAutofit/>
          </a:bodyPr>
          <a:lstStyle/>
          <a:p>
            <a:pPr lvl="0"/>
            <a:r>
              <a:rPr lang="en-US" dirty="0"/>
              <a:t>Click to add text</a:t>
            </a:r>
          </a:p>
        </p:txBody>
      </p:sp>
      <p:sp>
        <p:nvSpPr>
          <p:cNvPr id="13" name="Text Placeholder 4"/>
          <p:cNvSpPr>
            <a:spLocks noGrp="1"/>
          </p:cNvSpPr>
          <p:nvPr>
            <p:ph type="body" sz="quarter" idx="22" hasCustomPrompt="1"/>
          </p:nvPr>
        </p:nvSpPr>
        <p:spPr>
          <a:xfrm>
            <a:off x="1612900" y="4114800"/>
            <a:ext cx="3756025" cy="2616200"/>
          </a:xfrm>
          <a:prstGeom prst="rect">
            <a:avLst/>
          </a:prstGeom>
        </p:spPr>
        <p:txBody>
          <a:bodyPr lIns="0" tIns="0" rIns="0" bIns="0">
            <a:noAutofit/>
          </a:bodyPr>
          <a:lstStyle/>
          <a:p>
            <a:pPr lvl="0"/>
            <a:r>
              <a:rPr lang="en-US" dirty="0"/>
              <a:t>Click to add text</a:t>
            </a:r>
          </a:p>
        </p:txBody>
      </p:sp>
      <p:sp>
        <p:nvSpPr>
          <p:cNvPr id="22" name="Text Placeholder 5"/>
          <p:cNvSpPr>
            <a:spLocks noGrp="1"/>
          </p:cNvSpPr>
          <p:nvPr>
            <p:ph type="body" sz="quarter" idx="26" hasCustomPrompt="1"/>
          </p:nvPr>
        </p:nvSpPr>
        <p:spPr>
          <a:xfrm>
            <a:off x="5562600" y="4114800"/>
            <a:ext cx="3759200" cy="2616200"/>
          </a:xfrm>
          <a:prstGeom prst="rect">
            <a:avLst/>
          </a:prstGeom>
        </p:spPr>
        <p:txBody>
          <a:bodyPr lIns="0" tIns="0" rIns="0" bIns="0">
            <a:noAutofit/>
          </a:bodyPr>
          <a:lstStyle/>
          <a:p>
            <a:pPr lvl="0"/>
            <a:r>
              <a:rPr lang="en-US" dirty="0"/>
              <a:t>Click to add text</a:t>
            </a:r>
          </a:p>
        </p:txBody>
      </p:sp>
      <p:sp>
        <p:nvSpPr>
          <p:cNvPr id="16" name="Rectangle 6"/>
          <p:cNvSpPr/>
          <p:nvPr userDrawn="1"/>
        </p:nvSpPr>
        <p:spPr>
          <a:xfrm>
            <a:off x="117287" y="1295595"/>
            <a:ext cx="1288460" cy="5431536"/>
          </a:xfrm>
          <a:prstGeom prst="rect">
            <a:avLst/>
          </a:prstGeom>
          <a:solidFill>
            <a:srgbClr val="DFDDDC"/>
          </a:solidFill>
          <a:ln>
            <a:no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25" name="Text Placeholder 7"/>
          <p:cNvSpPr>
            <a:spLocks noGrp="1"/>
          </p:cNvSpPr>
          <p:nvPr>
            <p:ph type="body" sz="quarter" idx="15" hasCustomPrompt="1"/>
          </p:nvPr>
        </p:nvSpPr>
        <p:spPr>
          <a:xfrm>
            <a:off x="117288" y="1295595"/>
            <a:ext cx="1288459" cy="5431536"/>
          </a:xfrm>
          <a:prstGeom prst="rect">
            <a:avLst/>
          </a:prstGeom>
        </p:spPr>
        <p:txBody>
          <a:bodyPr wrap="square" lIns="73152" tIns="246888" rIns="73152" bIns="0" anchor="t">
            <a:noAutofit/>
          </a:bodyPr>
          <a:lstStyle>
            <a:lvl1pPr marL="0" indent="0">
              <a:buNone/>
              <a:defRPr sz="900"/>
            </a:lvl1pPr>
          </a:lstStyle>
          <a:p>
            <a:r>
              <a:rPr lang="en-US" dirty="0"/>
              <a:t>Click to add key message</a:t>
            </a:r>
          </a:p>
        </p:txBody>
      </p:sp>
      <p:sp>
        <p:nvSpPr>
          <p:cNvPr id="23" name="Footer Placeholder 8"/>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18" name="Slide Number Placeholder 9"/>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72757073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 Boxes">
    <p:spTree>
      <p:nvGrpSpPr>
        <p:cNvPr id="1" name=""/>
        <p:cNvGrpSpPr/>
        <p:nvPr/>
      </p:nvGrpSpPr>
      <p:grpSpPr>
        <a:xfrm>
          <a:off x="0" y="0"/>
          <a:ext cx="0" cy="0"/>
          <a:chOff x="0" y="0"/>
          <a:chExt cx="0" cy="0"/>
        </a:xfrm>
      </p:grpSpPr>
      <p:sp>
        <p:nvSpPr>
          <p:cNvPr id="11"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5" name="Text Placeholder 2"/>
          <p:cNvSpPr>
            <a:spLocks noGrp="1"/>
          </p:cNvSpPr>
          <p:nvPr>
            <p:ph type="body" sz="quarter" idx="16" hasCustomPrompt="1"/>
          </p:nvPr>
        </p:nvSpPr>
        <p:spPr>
          <a:xfrm>
            <a:off x="501650" y="1409700"/>
            <a:ext cx="2817241" cy="2616200"/>
          </a:xfrm>
          <a:prstGeom prst="rect">
            <a:avLst/>
          </a:prstGeom>
        </p:spPr>
        <p:txBody>
          <a:bodyPr lIns="0" tIns="0" rIns="0" bIns="0">
            <a:noAutofit/>
          </a:bodyPr>
          <a:lstStyle/>
          <a:p>
            <a:pPr lvl="0"/>
            <a:r>
              <a:rPr lang="en-US" dirty="0"/>
              <a:t>Click to add text</a:t>
            </a:r>
          </a:p>
        </p:txBody>
      </p:sp>
      <p:sp>
        <p:nvSpPr>
          <p:cNvPr id="30" name="Text Placeholder 3"/>
          <p:cNvSpPr>
            <a:spLocks noGrp="1"/>
          </p:cNvSpPr>
          <p:nvPr>
            <p:ph type="body" sz="quarter" idx="24" hasCustomPrompt="1"/>
          </p:nvPr>
        </p:nvSpPr>
        <p:spPr>
          <a:xfrm>
            <a:off x="3503041" y="1409700"/>
            <a:ext cx="2817241" cy="2616200"/>
          </a:xfrm>
          <a:prstGeom prst="rect">
            <a:avLst/>
          </a:prstGeom>
        </p:spPr>
        <p:txBody>
          <a:bodyPr lIns="0" tIns="0" rIns="0" bIns="0">
            <a:noAutofit/>
          </a:bodyPr>
          <a:lstStyle/>
          <a:p>
            <a:pPr lvl="0"/>
            <a:r>
              <a:rPr lang="en-US" dirty="0"/>
              <a:t>Click to add text</a:t>
            </a:r>
          </a:p>
        </p:txBody>
      </p:sp>
      <p:sp>
        <p:nvSpPr>
          <p:cNvPr id="22" name="Text Placeholder 4"/>
          <p:cNvSpPr>
            <a:spLocks noGrp="1"/>
          </p:cNvSpPr>
          <p:nvPr>
            <p:ph type="body" sz="quarter" idx="20" hasCustomPrompt="1"/>
          </p:nvPr>
        </p:nvSpPr>
        <p:spPr>
          <a:xfrm>
            <a:off x="6504559" y="1409700"/>
            <a:ext cx="2817241" cy="2616200"/>
          </a:xfrm>
          <a:prstGeom prst="rect">
            <a:avLst/>
          </a:prstGeom>
        </p:spPr>
        <p:txBody>
          <a:bodyPr lIns="0" tIns="0" rIns="0" bIns="0">
            <a:noAutofit/>
          </a:bodyPr>
          <a:lstStyle/>
          <a:p>
            <a:pPr lvl="0"/>
            <a:r>
              <a:rPr lang="en-US" dirty="0"/>
              <a:t>Click to add text</a:t>
            </a:r>
          </a:p>
        </p:txBody>
      </p:sp>
      <p:sp>
        <p:nvSpPr>
          <p:cNvPr id="21" name="Text Placeholder 5"/>
          <p:cNvSpPr>
            <a:spLocks noGrp="1"/>
          </p:cNvSpPr>
          <p:nvPr>
            <p:ph type="body" sz="quarter" idx="19" hasCustomPrompt="1"/>
          </p:nvPr>
        </p:nvSpPr>
        <p:spPr>
          <a:xfrm>
            <a:off x="501650" y="4114800"/>
            <a:ext cx="2817241" cy="2616200"/>
          </a:xfrm>
          <a:prstGeom prst="rect">
            <a:avLst/>
          </a:prstGeom>
        </p:spPr>
        <p:txBody>
          <a:bodyPr lIns="0" tIns="0" rIns="0" bIns="0">
            <a:noAutofit/>
          </a:bodyPr>
          <a:lstStyle/>
          <a:p>
            <a:pPr lvl="0"/>
            <a:r>
              <a:rPr lang="en-US" dirty="0"/>
              <a:t>Click to add text</a:t>
            </a:r>
          </a:p>
        </p:txBody>
      </p:sp>
      <p:sp>
        <p:nvSpPr>
          <p:cNvPr id="33" name="Text Placeholder 6"/>
          <p:cNvSpPr>
            <a:spLocks noGrp="1"/>
          </p:cNvSpPr>
          <p:nvPr>
            <p:ph type="body" sz="quarter" idx="27" hasCustomPrompt="1"/>
          </p:nvPr>
        </p:nvSpPr>
        <p:spPr>
          <a:xfrm>
            <a:off x="3503041" y="4114800"/>
            <a:ext cx="2817241" cy="2616200"/>
          </a:xfrm>
          <a:prstGeom prst="rect">
            <a:avLst/>
          </a:prstGeom>
        </p:spPr>
        <p:txBody>
          <a:bodyPr lIns="0" tIns="0" rIns="0" bIns="0">
            <a:noAutofit/>
          </a:bodyPr>
          <a:lstStyle/>
          <a:p>
            <a:pPr lvl="0"/>
            <a:r>
              <a:rPr lang="en-US" dirty="0"/>
              <a:t>Click to add text</a:t>
            </a:r>
          </a:p>
        </p:txBody>
      </p:sp>
      <p:sp>
        <p:nvSpPr>
          <p:cNvPr id="25" name="Text Placeholder 7"/>
          <p:cNvSpPr>
            <a:spLocks noGrp="1"/>
          </p:cNvSpPr>
          <p:nvPr>
            <p:ph type="body" sz="quarter" idx="23" hasCustomPrompt="1"/>
          </p:nvPr>
        </p:nvSpPr>
        <p:spPr>
          <a:xfrm>
            <a:off x="6504559" y="4114800"/>
            <a:ext cx="2817241" cy="2616200"/>
          </a:xfrm>
          <a:prstGeom prst="rect">
            <a:avLst/>
          </a:prstGeom>
        </p:spPr>
        <p:txBody>
          <a:bodyPr lIns="0" tIns="0" rIns="0" bIns="0">
            <a:noAutofit/>
          </a:bodyPr>
          <a:lstStyle/>
          <a:p>
            <a:pPr lvl="0"/>
            <a:r>
              <a:rPr lang="en-US" dirty="0"/>
              <a:t>Click to add text</a:t>
            </a:r>
          </a:p>
        </p:txBody>
      </p:sp>
      <p:sp>
        <p:nvSpPr>
          <p:cNvPr id="18" name="Footer Placeholder 8"/>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17" name="Slide Number Placeholder 9"/>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164157551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6 Boxes w/ Key Message">
    <p:spTree>
      <p:nvGrpSpPr>
        <p:cNvPr id="1" name=""/>
        <p:cNvGrpSpPr/>
        <p:nvPr/>
      </p:nvGrpSpPr>
      <p:grpSpPr>
        <a:xfrm>
          <a:off x="0" y="0"/>
          <a:ext cx="0" cy="0"/>
          <a:chOff x="0" y="0"/>
          <a:chExt cx="0" cy="0"/>
        </a:xfrm>
      </p:grpSpPr>
      <p:sp>
        <p:nvSpPr>
          <p:cNvPr id="13"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5" name="Text Placeholder 2"/>
          <p:cNvSpPr>
            <a:spLocks noGrp="1"/>
          </p:cNvSpPr>
          <p:nvPr>
            <p:ph type="body" sz="quarter" idx="16" hasCustomPrompt="1"/>
          </p:nvPr>
        </p:nvSpPr>
        <p:spPr>
          <a:xfrm>
            <a:off x="1612900" y="1409700"/>
            <a:ext cx="2446782" cy="2616200"/>
          </a:xfrm>
          <a:prstGeom prst="rect">
            <a:avLst/>
          </a:prstGeom>
        </p:spPr>
        <p:txBody>
          <a:bodyPr lIns="0" tIns="0" rIns="0" bIns="0">
            <a:noAutofit/>
          </a:bodyPr>
          <a:lstStyle/>
          <a:p>
            <a:pPr lvl="0"/>
            <a:r>
              <a:rPr lang="en-US" dirty="0"/>
              <a:t>Click to add text</a:t>
            </a:r>
          </a:p>
        </p:txBody>
      </p:sp>
      <p:sp>
        <p:nvSpPr>
          <p:cNvPr id="20" name="Text Placeholder 3"/>
          <p:cNvSpPr>
            <a:spLocks noGrp="1"/>
          </p:cNvSpPr>
          <p:nvPr>
            <p:ph type="body" sz="quarter" idx="23" hasCustomPrompt="1"/>
          </p:nvPr>
        </p:nvSpPr>
        <p:spPr>
          <a:xfrm>
            <a:off x="4243832" y="1409700"/>
            <a:ext cx="2446782" cy="2616200"/>
          </a:xfrm>
          <a:prstGeom prst="rect">
            <a:avLst/>
          </a:prstGeom>
        </p:spPr>
        <p:txBody>
          <a:bodyPr lIns="0" tIns="0" rIns="0" bIns="0">
            <a:noAutofit/>
          </a:bodyPr>
          <a:lstStyle/>
          <a:p>
            <a:pPr lvl="0"/>
            <a:r>
              <a:rPr lang="en-US" dirty="0"/>
              <a:t>Click to add text</a:t>
            </a:r>
          </a:p>
        </p:txBody>
      </p:sp>
      <p:sp>
        <p:nvSpPr>
          <p:cNvPr id="16" name="Text Placeholder 4"/>
          <p:cNvSpPr>
            <a:spLocks noGrp="1"/>
          </p:cNvSpPr>
          <p:nvPr>
            <p:ph type="body" sz="quarter" idx="19" hasCustomPrompt="1"/>
          </p:nvPr>
        </p:nvSpPr>
        <p:spPr>
          <a:xfrm>
            <a:off x="6875018" y="1409700"/>
            <a:ext cx="2446782" cy="2616200"/>
          </a:xfrm>
          <a:prstGeom prst="rect">
            <a:avLst/>
          </a:prstGeom>
        </p:spPr>
        <p:txBody>
          <a:bodyPr lIns="0" tIns="0" rIns="0" bIns="0">
            <a:noAutofit/>
          </a:bodyPr>
          <a:lstStyle/>
          <a:p>
            <a:pPr lvl="0"/>
            <a:r>
              <a:rPr lang="en-US" dirty="0"/>
              <a:t>Click to add text</a:t>
            </a:r>
          </a:p>
        </p:txBody>
      </p:sp>
      <p:sp>
        <p:nvSpPr>
          <p:cNvPr id="14" name="Text Placeholder 5"/>
          <p:cNvSpPr>
            <a:spLocks noGrp="1"/>
          </p:cNvSpPr>
          <p:nvPr>
            <p:ph type="body" sz="quarter" idx="18" hasCustomPrompt="1"/>
          </p:nvPr>
        </p:nvSpPr>
        <p:spPr>
          <a:xfrm>
            <a:off x="1612900" y="4114800"/>
            <a:ext cx="2446782" cy="2616200"/>
          </a:xfrm>
          <a:prstGeom prst="rect">
            <a:avLst/>
          </a:prstGeom>
        </p:spPr>
        <p:txBody>
          <a:bodyPr lIns="0" tIns="0" rIns="0" bIns="0">
            <a:noAutofit/>
          </a:bodyPr>
          <a:lstStyle/>
          <a:p>
            <a:pPr lvl="0"/>
            <a:r>
              <a:rPr lang="en-US" dirty="0"/>
              <a:t>Click to add text</a:t>
            </a:r>
          </a:p>
        </p:txBody>
      </p:sp>
      <p:sp>
        <p:nvSpPr>
          <p:cNvPr id="23" name="Text Placeholder 6"/>
          <p:cNvSpPr>
            <a:spLocks noGrp="1"/>
          </p:cNvSpPr>
          <p:nvPr>
            <p:ph type="body" sz="quarter" idx="26" hasCustomPrompt="1"/>
          </p:nvPr>
        </p:nvSpPr>
        <p:spPr>
          <a:xfrm>
            <a:off x="4243832" y="4114800"/>
            <a:ext cx="2446782" cy="2616200"/>
          </a:xfrm>
          <a:prstGeom prst="rect">
            <a:avLst/>
          </a:prstGeom>
        </p:spPr>
        <p:txBody>
          <a:bodyPr lIns="0" tIns="0" rIns="0" bIns="0">
            <a:noAutofit/>
          </a:bodyPr>
          <a:lstStyle/>
          <a:p>
            <a:pPr lvl="0"/>
            <a:r>
              <a:rPr lang="en-US" dirty="0"/>
              <a:t>Click to add text</a:t>
            </a:r>
          </a:p>
        </p:txBody>
      </p:sp>
      <p:sp>
        <p:nvSpPr>
          <p:cNvPr id="19" name="Text Placeholder 7"/>
          <p:cNvSpPr>
            <a:spLocks noGrp="1"/>
          </p:cNvSpPr>
          <p:nvPr>
            <p:ph type="body" sz="quarter" idx="22" hasCustomPrompt="1"/>
          </p:nvPr>
        </p:nvSpPr>
        <p:spPr>
          <a:xfrm>
            <a:off x="6875018" y="4114800"/>
            <a:ext cx="2446782" cy="2616200"/>
          </a:xfrm>
          <a:prstGeom prst="rect">
            <a:avLst/>
          </a:prstGeom>
        </p:spPr>
        <p:txBody>
          <a:bodyPr lIns="0" tIns="0" rIns="0" bIns="0">
            <a:noAutofit/>
          </a:bodyPr>
          <a:lstStyle/>
          <a:p>
            <a:pPr lvl="0"/>
            <a:r>
              <a:rPr lang="en-US" dirty="0"/>
              <a:t>Click to add text</a:t>
            </a:r>
          </a:p>
        </p:txBody>
      </p:sp>
      <p:sp>
        <p:nvSpPr>
          <p:cNvPr id="7" name="Rectangle 8"/>
          <p:cNvSpPr/>
          <p:nvPr userDrawn="1"/>
        </p:nvSpPr>
        <p:spPr>
          <a:xfrm>
            <a:off x="117287" y="1295595"/>
            <a:ext cx="1288460" cy="5431536"/>
          </a:xfrm>
          <a:prstGeom prst="rect">
            <a:avLst/>
          </a:prstGeom>
          <a:solidFill>
            <a:srgbClr val="DFDDDC"/>
          </a:solidFill>
          <a:ln>
            <a:no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26" name="Text Placeholder 9"/>
          <p:cNvSpPr>
            <a:spLocks noGrp="1"/>
          </p:cNvSpPr>
          <p:nvPr>
            <p:ph type="body" sz="quarter" idx="15" hasCustomPrompt="1"/>
          </p:nvPr>
        </p:nvSpPr>
        <p:spPr>
          <a:xfrm>
            <a:off x="117288" y="1295595"/>
            <a:ext cx="1288459" cy="5431536"/>
          </a:xfrm>
          <a:prstGeom prst="rect">
            <a:avLst/>
          </a:prstGeom>
        </p:spPr>
        <p:txBody>
          <a:bodyPr wrap="square" lIns="73152" tIns="246888" rIns="73152" bIns="0" anchor="t">
            <a:noAutofit/>
          </a:bodyPr>
          <a:lstStyle>
            <a:lvl1pPr marL="0" indent="0">
              <a:buNone/>
              <a:defRPr sz="900"/>
            </a:lvl1pPr>
          </a:lstStyle>
          <a:p>
            <a:r>
              <a:rPr lang="en-US" dirty="0"/>
              <a:t>Click to add key message</a:t>
            </a:r>
          </a:p>
        </p:txBody>
      </p:sp>
      <p:sp>
        <p:nvSpPr>
          <p:cNvPr id="25" name="Footer Placeholder 10"/>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24" name="Slide Number Placeholder 11"/>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25685505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ingle Bio w/ Photo">
    <p:spTree>
      <p:nvGrpSpPr>
        <p:cNvPr id="1" name=""/>
        <p:cNvGrpSpPr/>
        <p:nvPr/>
      </p:nvGrpSpPr>
      <p:grpSpPr>
        <a:xfrm>
          <a:off x="0" y="0"/>
          <a:ext cx="0" cy="0"/>
          <a:chOff x="0" y="0"/>
          <a:chExt cx="0" cy="0"/>
        </a:xfrm>
      </p:grpSpPr>
      <p:sp>
        <p:nvSpPr>
          <p:cNvPr id="14"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5" name="Text Placeholder 2"/>
          <p:cNvSpPr>
            <a:spLocks noGrp="1"/>
          </p:cNvSpPr>
          <p:nvPr>
            <p:ph type="body" sz="quarter" idx="16" hasCustomPrompt="1"/>
          </p:nvPr>
        </p:nvSpPr>
        <p:spPr>
          <a:xfrm>
            <a:off x="1612900" y="1409700"/>
            <a:ext cx="908050" cy="1104900"/>
          </a:xfrm>
          <a:prstGeom prst="rect">
            <a:avLst/>
          </a:prstGeom>
        </p:spPr>
        <p:txBody>
          <a:bodyPr lIns="0" tIns="0" rIns="0" bIns="0"/>
          <a:lstStyle>
            <a:lvl1pPr marL="0" indent="0">
              <a:buNone/>
              <a:defRPr/>
            </a:lvl1pPr>
          </a:lstStyle>
          <a:p>
            <a:r>
              <a:rPr lang="en-US" dirty="0"/>
              <a:t>Picture</a:t>
            </a:r>
          </a:p>
        </p:txBody>
      </p:sp>
      <p:sp>
        <p:nvSpPr>
          <p:cNvPr id="29" name="Text Placeholder 3"/>
          <p:cNvSpPr>
            <a:spLocks noGrp="1"/>
          </p:cNvSpPr>
          <p:nvPr>
            <p:ph type="body" sz="quarter" idx="17" hasCustomPrompt="1"/>
          </p:nvPr>
        </p:nvSpPr>
        <p:spPr>
          <a:xfrm>
            <a:off x="2667000" y="1409700"/>
            <a:ext cx="2921000" cy="546100"/>
          </a:xfrm>
          <a:prstGeom prst="rect">
            <a:avLst/>
          </a:prstGeom>
        </p:spPr>
        <p:txBody>
          <a:bodyPr lIns="0" tIns="0" rIns="0" bIns="0">
            <a:noAutofit/>
          </a:bodyPr>
          <a:lstStyle>
            <a:lvl1pPr marL="0" indent="0">
              <a:buNone/>
              <a:defRPr sz="1500" baseline="0"/>
            </a:lvl1pPr>
          </a:lstStyle>
          <a:p>
            <a:pPr lvl="0"/>
            <a:r>
              <a:rPr lang="en-US" dirty="0"/>
              <a:t>Click to add official title</a:t>
            </a:r>
          </a:p>
        </p:txBody>
      </p:sp>
      <p:sp>
        <p:nvSpPr>
          <p:cNvPr id="26" name="Text Placeholder 4"/>
          <p:cNvSpPr>
            <a:spLocks noGrp="1"/>
          </p:cNvSpPr>
          <p:nvPr>
            <p:ph type="body" sz="quarter" idx="22" hasCustomPrompt="1"/>
          </p:nvPr>
        </p:nvSpPr>
        <p:spPr>
          <a:xfrm>
            <a:off x="2667000" y="1955800"/>
            <a:ext cx="2921000" cy="186182"/>
          </a:xfrm>
          <a:prstGeom prst="rect">
            <a:avLst/>
          </a:prstGeom>
        </p:spPr>
        <p:txBody>
          <a:bodyPr lIns="0" tIns="0" rIns="0" bIns="0">
            <a:noAutofit/>
          </a:bodyPr>
          <a:lstStyle>
            <a:lvl1pPr marL="0" indent="0">
              <a:buNone/>
              <a:defRPr sz="1100" baseline="0"/>
            </a:lvl1pPr>
          </a:lstStyle>
          <a:p>
            <a:pPr lvl="0"/>
            <a:r>
              <a:rPr lang="en-US" dirty="0"/>
              <a:t>Click to add office location</a:t>
            </a:r>
          </a:p>
        </p:txBody>
      </p:sp>
      <p:sp>
        <p:nvSpPr>
          <p:cNvPr id="27" name="Text Placeholder 5"/>
          <p:cNvSpPr>
            <a:spLocks noGrp="1"/>
          </p:cNvSpPr>
          <p:nvPr>
            <p:ph type="body" sz="quarter" idx="23" hasCustomPrompt="1"/>
          </p:nvPr>
        </p:nvSpPr>
        <p:spPr>
          <a:xfrm>
            <a:off x="2667000" y="2141982"/>
            <a:ext cx="2921000" cy="186182"/>
          </a:xfrm>
          <a:prstGeom prst="rect">
            <a:avLst/>
          </a:prstGeom>
        </p:spPr>
        <p:txBody>
          <a:bodyPr lIns="0" tIns="0" rIns="0" bIns="0">
            <a:noAutofit/>
          </a:bodyPr>
          <a:lstStyle>
            <a:lvl1pPr marL="0" indent="0">
              <a:buNone/>
              <a:defRPr sz="1100" baseline="0"/>
            </a:lvl1pPr>
          </a:lstStyle>
          <a:p>
            <a:pPr lvl="0"/>
            <a:r>
              <a:rPr lang="en-US" dirty="0"/>
              <a:t>Click to add phone number</a:t>
            </a:r>
          </a:p>
        </p:txBody>
      </p:sp>
      <p:sp>
        <p:nvSpPr>
          <p:cNvPr id="28" name="Text Placeholder 6"/>
          <p:cNvSpPr>
            <a:spLocks noGrp="1"/>
          </p:cNvSpPr>
          <p:nvPr>
            <p:ph type="body" sz="quarter" idx="24" hasCustomPrompt="1"/>
          </p:nvPr>
        </p:nvSpPr>
        <p:spPr>
          <a:xfrm>
            <a:off x="2667000" y="2328164"/>
            <a:ext cx="2921000" cy="186436"/>
          </a:xfrm>
          <a:prstGeom prst="rect">
            <a:avLst/>
          </a:prstGeom>
        </p:spPr>
        <p:txBody>
          <a:bodyPr lIns="0" tIns="0" rIns="0" bIns="0">
            <a:noAutofit/>
          </a:bodyPr>
          <a:lstStyle>
            <a:lvl1pPr marL="0" indent="0">
              <a:buNone/>
              <a:defRPr sz="1100" baseline="0"/>
            </a:lvl1pPr>
          </a:lstStyle>
          <a:p>
            <a:pPr lvl="0"/>
            <a:r>
              <a:rPr lang="en-US" dirty="0"/>
              <a:t>Click to add email.address@fticonsulting.com</a:t>
            </a:r>
          </a:p>
        </p:txBody>
      </p:sp>
      <p:sp>
        <p:nvSpPr>
          <p:cNvPr id="20" name="Text Placeholder 7"/>
          <p:cNvSpPr>
            <a:spLocks noGrp="1"/>
          </p:cNvSpPr>
          <p:nvPr>
            <p:ph type="body" sz="quarter" idx="21" hasCustomPrompt="1"/>
          </p:nvPr>
        </p:nvSpPr>
        <p:spPr>
          <a:xfrm>
            <a:off x="1612900" y="2781300"/>
            <a:ext cx="7708900" cy="3949700"/>
          </a:xfrm>
          <a:prstGeom prst="rect">
            <a:avLst/>
          </a:prstGeom>
        </p:spPr>
        <p:txBody>
          <a:bodyPr lIns="0" tIns="0" rIns="0" bIns="0" numCol="2" spcCol="182880">
            <a:noAutofit/>
          </a:bodyPr>
          <a:lstStyle>
            <a:lvl1pPr marL="0" indent="0">
              <a:buNone/>
              <a:defRPr baseline="0"/>
            </a:lvl1pPr>
          </a:lstStyle>
          <a:p>
            <a:pPr lvl="0"/>
            <a:r>
              <a:rPr lang="en-US" dirty="0"/>
              <a:t>Click to add bio text</a:t>
            </a:r>
          </a:p>
        </p:txBody>
      </p:sp>
      <p:sp>
        <p:nvSpPr>
          <p:cNvPr id="16" name="Rectangle 8"/>
          <p:cNvSpPr/>
          <p:nvPr userDrawn="1"/>
        </p:nvSpPr>
        <p:spPr>
          <a:xfrm>
            <a:off x="117287" y="1295595"/>
            <a:ext cx="1288460" cy="5431536"/>
          </a:xfrm>
          <a:prstGeom prst="rect">
            <a:avLst/>
          </a:prstGeom>
          <a:solidFill>
            <a:srgbClr val="DFDDDC"/>
          </a:solidFill>
          <a:ln>
            <a:no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23" name="Text Placeholder 9"/>
          <p:cNvSpPr>
            <a:spLocks noGrp="1"/>
          </p:cNvSpPr>
          <p:nvPr>
            <p:ph type="body" sz="quarter" idx="15" hasCustomPrompt="1"/>
          </p:nvPr>
        </p:nvSpPr>
        <p:spPr>
          <a:xfrm>
            <a:off x="117288" y="1295595"/>
            <a:ext cx="1288459" cy="5431536"/>
          </a:xfrm>
          <a:prstGeom prst="rect">
            <a:avLst/>
          </a:prstGeom>
        </p:spPr>
        <p:txBody>
          <a:bodyPr wrap="square" lIns="73152" tIns="246888" rIns="73152" bIns="0" anchor="t">
            <a:noAutofit/>
          </a:bodyPr>
          <a:lstStyle>
            <a:lvl1pPr marL="0" indent="0">
              <a:buNone/>
              <a:defRPr sz="900"/>
            </a:lvl1pPr>
          </a:lstStyle>
          <a:p>
            <a:r>
              <a:rPr lang="en-US" dirty="0"/>
              <a:t>Click to add key message</a:t>
            </a:r>
          </a:p>
        </p:txBody>
      </p:sp>
      <p:sp>
        <p:nvSpPr>
          <p:cNvPr id="24" name="Text Box 10"/>
          <p:cNvSpPr txBox="1"/>
          <p:nvPr userDrawn="1"/>
        </p:nvSpPr>
        <p:spPr>
          <a:xfrm>
            <a:off x="1612900" y="2508250"/>
            <a:ext cx="901700" cy="266700"/>
          </a:xfrm>
          <a:prstGeom prst="rect">
            <a:avLst/>
          </a:prstGeom>
          <a:noFill/>
        </p:spPr>
        <p:txBody>
          <a:bodyPr wrap="square" lIns="0" tIns="0" rIns="0" bIns="0" rtlCol="0" anchor="ctr" anchorCtr="0">
            <a:noAutofit/>
          </a:bodyPr>
          <a:lstStyle/>
          <a:p>
            <a:r>
              <a:rPr lang="en-US" sz="1300" dirty="0">
                <a:solidFill>
                  <a:srgbClr val="298DC1"/>
                </a:solidFill>
                <a:latin typeface="Franklin Gothic Demi" pitchFamily="34" charset="0"/>
              </a:rPr>
              <a:t>About</a:t>
            </a:r>
          </a:p>
        </p:txBody>
      </p:sp>
      <p:sp>
        <p:nvSpPr>
          <p:cNvPr id="22" name="Footer Placeholder 11"/>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21" name="Slide Number Placeholder 12"/>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28275983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ingle Bio w/o Photo">
    <p:spTree>
      <p:nvGrpSpPr>
        <p:cNvPr id="1" name=""/>
        <p:cNvGrpSpPr/>
        <p:nvPr/>
      </p:nvGrpSpPr>
      <p:grpSpPr>
        <a:xfrm>
          <a:off x="0" y="0"/>
          <a:ext cx="0" cy="0"/>
          <a:chOff x="0" y="0"/>
          <a:chExt cx="0" cy="0"/>
        </a:xfrm>
      </p:grpSpPr>
      <p:sp>
        <p:nvSpPr>
          <p:cNvPr id="15"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29" name="Text Placeholder 2"/>
          <p:cNvSpPr>
            <a:spLocks noGrp="1"/>
          </p:cNvSpPr>
          <p:nvPr>
            <p:ph type="body" sz="quarter" idx="17" hasCustomPrompt="1"/>
          </p:nvPr>
        </p:nvSpPr>
        <p:spPr>
          <a:xfrm>
            <a:off x="1612900" y="1409700"/>
            <a:ext cx="2921000" cy="546100"/>
          </a:xfrm>
          <a:prstGeom prst="rect">
            <a:avLst/>
          </a:prstGeom>
        </p:spPr>
        <p:txBody>
          <a:bodyPr lIns="0" tIns="0" rIns="0" bIns="0">
            <a:noAutofit/>
          </a:bodyPr>
          <a:lstStyle>
            <a:lvl1pPr marL="0" indent="0">
              <a:buNone/>
              <a:defRPr sz="1500" baseline="0"/>
            </a:lvl1pPr>
          </a:lstStyle>
          <a:p>
            <a:pPr lvl="0"/>
            <a:r>
              <a:rPr lang="en-US" dirty="0"/>
              <a:t>Click to add official title</a:t>
            </a:r>
          </a:p>
        </p:txBody>
      </p:sp>
      <p:sp>
        <p:nvSpPr>
          <p:cNvPr id="30" name="Text Placeholder 3"/>
          <p:cNvSpPr>
            <a:spLocks noGrp="1"/>
          </p:cNvSpPr>
          <p:nvPr>
            <p:ph type="body" sz="quarter" idx="18" hasCustomPrompt="1"/>
          </p:nvPr>
        </p:nvSpPr>
        <p:spPr>
          <a:xfrm>
            <a:off x="1612900" y="1955800"/>
            <a:ext cx="2921000" cy="186182"/>
          </a:xfrm>
          <a:prstGeom prst="rect">
            <a:avLst/>
          </a:prstGeom>
        </p:spPr>
        <p:txBody>
          <a:bodyPr lIns="0" tIns="0" rIns="0" bIns="0">
            <a:noAutofit/>
          </a:bodyPr>
          <a:lstStyle>
            <a:lvl1pPr marL="0" indent="0">
              <a:buNone/>
              <a:defRPr sz="1100" baseline="0"/>
            </a:lvl1pPr>
          </a:lstStyle>
          <a:p>
            <a:pPr lvl="0"/>
            <a:r>
              <a:rPr lang="en-US" dirty="0"/>
              <a:t>Click to add office location</a:t>
            </a:r>
          </a:p>
        </p:txBody>
      </p:sp>
      <p:sp>
        <p:nvSpPr>
          <p:cNvPr id="31" name="Text Placeholder 4"/>
          <p:cNvSpPr>
            <a:spLocks noGrp="1"/>
          </p:cNvSpPr>
          <p:nvPr>
            <p:ph type="body" sz="quarter" idx="19" hasCustomPrompt="1"/>
          </p:nvPr>
        </p:nvSpPr>
        <p:spPr>
          <a:xfrm>
            <a:off x="1612900" y="2141982"/>
            <a:ext cx="2921000" cy="186182"/>
          </a:xfrm>
          <a:prstGeom prst="rect">
            <a:avLst/>
          </a:prstGeom>
        </p:spPr>
        <p:txBody>
          <a:bodyPr lIns="0" tIns="0" rIns="0" bIns="0">
            <a:noAutofit/>
          </a:bodyPr>
          <a:lstStyle>
            <a:lvl1pPr marL="0" indent="0">
              <a:buNone/>
              <a:defRPr sz="1100" baseline="0"/>
            </a:lvl1pPr>
          </a:lstStyle>
          <a:p>
            <a:pPr lvl="0"/>
            <a:r>
              <a:rPr lang="en-US" dirty="0"/>
              <a:t>Click to add phone number</a:t>
            </a:r>
          </a:p>
        </p:txBody>
      </p:sp>
      <p:sp>
        <p:nvSpPr>
          <p:cNvPr id="32" name="Text Placeholder 5"/>
          <p:cNvSpPr>
            <a:spLocks noGrp="1"/>
          </p:cNvSpPr>
          <p:nvPr>
            <p:ph type="body" sz="quarter" idx="20" hasCustomPrompt="1"/>
          </p:nvPr>
        </p:nvSpPr>
        <p:spPr>
          <a:xfrm>
            <a:off x="1612900" y="2328164"/>
            <a:ext cx="2921000" cy="186436"/>
          </a:xfrm>
          <a:prstGeom prst="rect">
            <a:avLst/>
          </a:prstGeom>
        </p:spPr>
        <p:txBody>
          <a:bodyPr lIns="0" tIns="0" rIns="0" bIns="0">
            <a:noAutofit/>
          </a:bodyPr>
          <a:lstStyle>
            <a:lvl1pPr marL="0" indent="0">
              <a:buNone/>
              <a:defRPr sz="1100" baseline="0"/>
            </a:lvl1pPr>
          </a:lstStyle>
          <a:p>
            <a:pPr lvl="0"/>
            <a:r>
              <a:rPr lang="en-US" dirty="0"/>
              <a:t>Click to add email.address@fticonsulting.com</a:t>
            </a:r>
          </a:p>
        </p:txBody>
      </p:sp>
      <p:sp>
        <p:nvSpPr>
          <p:cNvPr id="20" name="Text Placeholder 6"/>
          <p:cNvSpPr>
            <a:spLocks noGrp="1"/>
          </p:cNvSpPr>
          <p:nvPr>
            <p:ph type="body" sz="quarter" idx="21" hasCustomPrompt="1"/>
          </p:nvPr>
        </p:nvSpPr>
        <p:spPr>
          <a:xfrm>
            <a:off x="1612900" y="2781300"/>
            <a:ext cx="7711459" cy="3951786"/>
          </a:xfrm>
          <a:prstGeom prst="rect">
            <a:avLst/>
          </a:prstGeom>
        </p:spPr>
        <p:txBody>
          <a:bodyPr lIns="0" tIns="0" rIns="0" bIns="0" numCol="2" spcCol="182880">
            <a:noAutofit/>
          </a:bodyPr>
          <a:lstStyle>
            <a:lvl1pPr marL="0" indent="0">
              <a:buNone/>
              <a:defRPr lang="en-US" b="0" i="0" baseline="0" smtClean="0">
                <a:effectLst/>
              </a:defRPr>
            </a:lvl1pPr>
          </a:lstStyle>
          <a:p>
            <a:pPr lvl="0"/>
            <a:r>
              <a:rPr lang="en-US" dirty="0"/>
              <a:t>Click to add bio text</a:t>
            </a:r>
          </a:p>
        </p:txBody>
      </p:sp>
      <p:sp>
        <p:nvSpPr>
          <p:cNvPr id="16" name="Rectangle 7"/>
          <p:cNvSpPr/>
          <p:nvPr userDrawn="1"/>
        </p:nvSpPr>
        <p:spPr>
          <a:xfrm>
            <a:off x="117287" y="1295595"/>
            <a:ext cx="1288460" cy="5431536"/>
          </a:xfrm>
          <a:prstGeom prst="rect">
            <a:avLst/>
          </a:prstGeom>
          <a:solidFill>
            <a:srgbClr val="DFDDDC"/>
          </a:solidFill>
          <a:ln>
            <a:no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21" name="Text Placeholder 8"/>
          <p:cNvSpPr>
            <a:spLocks noGrp="1"/>
          </p:cNvSpPr>
          <p:nvPr>
            <p:ph type="body" sz="quarter" idx="15" hasCustomPrompt="1"/>
          </p:nvPr>
        </p:nvSpPr>
        <p:spPr>
          <a:xfrm>
            <a:off x="117288" y="1295595"/>
            <a:ext cx="1288459" cy="5431536"/>
          </a:xfrm>
          <a:prstGeom prst="rect">
            <a:avLst/>
          </a:prstGeom>
        </p:spPr>
        <p:txBody>
          <a:bodyPr wrap="square" lIns="73152" tIns="246888" rIns="73152" bIns="0" anchor="t">
            <a:noAutofit/>
          </a:bodyPr>
          <a:lstStyle>
            <a:lvl1pPr marL="0" indent="0">
              <a:buNone/>
              <a:defRPr sz="900"/>
            </a:lvl1pPr>
          </a:lstStyle>
          <a:p>
            <a:r>
              <a:rPr lang="en-US" dirty="0"/>
              <a:t>Click to add key message</a:t>
            </a:r>
          </a:p>
        </p:txBody>
      </p:sp>
      <p:sp>
        <p:nvSpPr>
          <p:cNvPr id="18" name="Text Box 9"/>
          <p:cNvSpPr txBox="1"/>
          <p:nvPr userDrawn="1"/>
        </p:nvSpPr>
        <p:spPr>
          <a:xfrm>
            <a:off x="1612900" y="2508250"/>
            <a:ext cx="901700" cy="266700"/>
          </a:xfrm>
          <a:prstGeom prst="rect">
            <a:avLst/>
          </a:prstGeom>
          <a:noFill/>
        </p:spPr>
        <p:txBody>
          <a:bodyPr wrap="square" lIns="0" tIns="0" rIns="0" bIns="0" rtlCol="0" anchor="ctr" anchorCtr="0">
            <a:noAutofit/>
          </a:bodyPr>
          <a:lstStyle/>
          <a:p>
            <a:r>
              <a:rPr lang="en-US" sz="1300" dirty="0">
                <a:solidFill>
                  <a:srgbClr val="298DC1"/>
                </a:solidFill>
                <a:latin typeface="Franklin Gothic Demi" pitchFamily="34" charset="0"/>
              </a:rPr>
              <a:t>About</a:t>
            </a:r>
          </a:p>
        </p:txBody>
      </p:sp>
      <p:sp>
        <p:nvSpPr>
          <p:cNvPr id="14" name="Footer Placeholder 10"/>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13" name="Slide Number Placeholder 11"/>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2636797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5"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9" name="Footer Placeholder 2"/>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8" name="Slide Number Placeholder 3"/>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200937597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Bios w/ Photos">
    <p:spTree>
      <p:nvGrpSpPr>
        <p:cNvPr id="1" name=""/>
        <p:cNvGrpSpPr/>
        <p:nvPr/>
      </p:nvGrpSpPr>
      <p:grpSpPr>
        <a:xfrm>
          <a:off x="0" y="0"/>
          <a:ext cx="0" cy="0"/>
          <a:chOff x="0" y="0"/>
          <a:chExt cx="0" cy="0"/>
        </a:xfrm>
      </p:grpSpPr>
      <p:sp>
        <p:nvSpPr>
          <p:cNvPr id="23"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7" name="Text Placeholder 2"/>
          <p:cNvSpPr>
            <a:spLocks noGrp="1"/>
          </p:cNvSpPr>
          <p:nvPr>
            <p:ph type="body" sz="quarter" idx="13" hasCustomPrompt="1"/>
          </p:nvPr>
        </p:nvSpPr>
        <p:spPr>
          <a:xfrm>
            <a:off x="501650" y="1409700"/>
            <a:ext cx="584200" cy="723900"/>
          </a:xfrm>
          <a:prstGeom prst="rect">
            <a:avLst/>
          </a:prstGeom>
        </p:spPr>
        <p:txBody>
          <a:bodyPr>
            <a:noAutofit/>
          </a:bodyPr>
          <a:lstStyle>
            <a:lvl1pPr marL="370494" indent="0">
              <a:buNone/>
              <a:defRPr baseline="0"/>
            </a:lvl1pPr>
          </a:lstStyle>
          <a:p>
            <a:r>
              <a:rPr lang="en-US" dirty="0"/>
              <a:t>Picture</a:t>
            </a:r>
          </a:p>
        </p:txBody>
      </p:sp>
      <p:sp>
        <p:nvSpPr>
          <p:cNvPr id="27" name="Text Placeholder 3"/>
          <p:cNvSpPr>
            <a:spLocks noGrp="1"/>
          </p:cNvSpPr>
          <p:nvPr>
            <p:ph type="body" sz="quarter" idx="15" hasCustomPrompt="1"/>
          </p:nvPr>
        </p:nvSpPr>
        <p:spPr>
          <a:xfrm>
            <a:off x="1206500" y="1409700"/>
            <a:ext cx="3613150" cy="317500"/>
          </a:xfrm>
          <a:prstGeom prst="rect">
            <a:avLst/>
          </a:prstGeom>
        </p:spPr>
        <p:txBody>
          <a:bodyPr lIns="0" tIns="0" rIns="0" bIns="0" anchor="t" anchorCtr="0">
            <a:noAutofit/>
          </a:bodyPr>
          <a:lstStyle>
            <a:lvl1pPr marL="0" indent="0">
              <a:buNone/>
              <a:defRPr sz="1800">
                <a:solidFill>
                  <a:srgbClr val="003763"/>
                </a:solidFill>
              </a:defRPr>
            </a:lvl1pPr>
          </a:lstStyle>
          <a:p>
            <a:pPr lvl="0"/>
            <a:r>
              <a:rPr lang="en-US" sz="1800" dirty="0"/>
              <a:t>Click to add name</a:t>
            </a:r>
            <a:endParaRPr lang="en-US" dirty="0"/>
          </a:p>
        </p:txBody>
      </p:sp>
      <p:sp>
        <p:nvSpPr>
          <p:cNvPr id="28" name="Text Placeholder 4"/>
          <p:cNvSpPr>
            <a:spLocks noGrp="1"/>
          </p:cNvSpPr>
          <p:nvPr>
            <p:ph type="body" sz="quarter" idx="16" hasCustomPrompt="1"/>
          </p:nvPr>
        </p:nvSpPr>
        <p:spPr>
          <a:xfrm>
            <a:off x="1206500" y="1727200"/>
            <a:ext cx="3613150" cy="406400"/>
          </a:xfrm>
          <a:prstGeom prst="rect">
            <a:avLst/>
          </a:prstGeom>
        </p:spPr>
        <p:txBody>
          <a:bodyPr lIns="0" tIns="0" rIns="0" bIns="0">
            <a:noAutofit/>
          </a:bodyPr>
          <a:lstStyle>
            <a:lvl1pPr marL="0" indent="0">
              <a:buNone/>
              <a:defRPr sz="1500" baseline="0"/>
            </a:lvl1pPr>
          </a:lstStyle>
          <a:p>
            <a:pPr lvl="0"/>
            <a:r>
              <a:rPr lang="en-US" dirty="0"/>
              <a:t>Click to add official title </a:t>
            </a:r>
          </a:p>
        </p:txBody>
      </p:sp>
      <p:cxnSp>
        <p:nvCxnSpPr>
          <p:cNvPr id="25" name="Line 5"/>
          <p:cNvCxnSpPr/>
          <p:nvPr userDrawn="1"/>
        </p:nvCxnSpPr>
        <p:spPr>
          <a:xfrm>
            <a:off x="501650" y="2178050"/>
            <a:ext cx="4318000"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0" name="Text Placeholder 6"/>
          <p:cNvSpPr>
            <a:spLocks noGrp="1"/>
          </p:cNvSpPr>
          <p:nvPr>
            <p:ph type="body" sz="quarter" idx="21" hasCustomPrompt="1"/>
          </p:nvPr>
        </p:nvSpPr>
        <p:spPr>
          <a:xfrm>
            <a:off x="501650" y="2260600"/>
            <a:ext cx="4318000" cy="209550"/>
          </a:xfrm>
          <a:prstGeom prst="rect">
            <a:avLst/>
          </a:prstGeom>
        </p:spPr>
        <p:txBody>
          <a:bodyPr lIns="0" tIns="0" rIns="0" bIns="0" anchor="b" anchorCtr="0">
            <a:noAutofit/>
          </a:bodyPr>
          <a:lstStyle>
            <a:lvl1pPr marL="0" indent="0">
              <a:buNone/>
              <a:defRPr baseline="0"/>
            </a:lvl1pPr>
          </a:lstStyle>
          <a:p>
            <a:pPr lvl="0"/>
            <a:r>
              <a:rPr lang="en-US" dirty="0"/>
              <a:t>Click to add office location</a:t>
            </a:r>
          </a:p>
        </p:txBody>
      </p:sp>
      <p:sp>
        <p:nvSpPr>
          <p:cNvPr id="31" name="Text Placeholder 7"/>
          <p:cNvSpPr>
            <a:spLocks noGrp="1"/>
          </p:cNvSpPr>
          <p:nvPr>
            <p:ph type="body" sz="quarter" idx="22" hasCustomPrompt="1"/>
          </p:nvPr>
        </p:nvSpPr>
        <p:spPr>
          <a:xfrm>
            <a:off x="501650" y="2470150"/>
            <a:ext cx="4318000" cy="209550"/>
          </a:xfrm>
          <a:prstGeom prst="rect">
            <a:avLst/>
          </a:prstGeom>
        </p:spPr>
        <p:txBody>
          <a:bodyPr lIns="0" tIns="0" rIns="0" bIns="0" anchor="b" anchorCtr="0">
            <a:noAutofit/>
          </a:bodyPr>
          <a:lstStyle>
            <a:lvl1pPr marL="0" indent="0">
              <a:buNone/>
              <a:defRPr/>
            </a:lvl1pPr>
          </a:lstStyle>
          <a:p>
            <a:pPr lvl="0"/>
            <a:r>
              <a:rPr lang="en-US" dirty="0"/>
              <a:t>Click to add phone number</a:t>
            </a:r>
          </a:p>
        </p:txBody>
      </p:sp>
      <p:sp>
        <p:nvSpPr>
          <p:cNvPr id="32" name="Text Placeholder 8"/>
          <p:cNvSpPr>
            <a:spLocks noGrp="1"/>
          </p:cNvSpPr>
          <p:nvPr>
            <p:ph type="body" sz="quarter" idx="23" hasCustomPrompt="1"/>
          </p:nvPr>
        </p:nvSpPr>
        <p:spPr>
          <a:xfrm>
            <a:off x="501650" y="2679700"/>
            <a:ext cx="4318000" cy="209550"/>
          </a:xfrm>
          <a:prstGeom prst="rect">
            <a:avLst/>
          </a:prstGeom>
        </p:spPr>
        <p:txBody>
          <a:bodyPr lIns="0" tIns="0" rIns="0" bIns="0" anchor="b" anchorCtr="0">
            <a:noAutofit/>
          </a:bodyPr>
          <a:lstStyle>
            <a:lvl1pPr marL="0" indent="0">
              <a:buNone/>
              <a:defRPr/>
            </a:lvl1pPr>
          </a:lstStyle>
          <a:p>
            <a:pPr lvl="0"/>
            <a:r>
              <a:rPr lang="en-US" dirty="0"/>
              <a:t>Click to add email.address@fticonsulting.com</a:t>
            </a:r>
          </a:p>
        </p:txBody>
      </p:sp>
      <p:cxnSp>
        <p:nvCxnSpPr>
          <p:cNvPr id="26" name="Line 9"/>
          <p:cNvCxnSpPr/>
          <p:nvPr userDrawn="1"/>
        </p:nvCxnSpPr>
        <p:spPr>
          <a:xfrm>
            <a:off x="501650" y="2971800"/>
            <a:ext cx="4318000"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34" name="Text Placeholder 10"/>
          <p:cNvSpPr>
            <a:spLocks noGrp="1"/>
          </p:cNvSpPr>
          <p:nvPr>
            <p:ph type="body" sz="quarter" idx="29" hasCustomPrompt="1"/>
          </p:nvPr>
        </p:nvSpPr>
        <p:spPr>
          <a:xfrm>
            <a:off x="501650" y="3073400"/>
            <a:ext cx="4318000" cy="3657600"/>
          </a:xfrm>
        </p:spPr>
        <p:txBody>
          <a:bodyPr lIns="0" tIns="0" rIns="0" bIns="0">
            <a:noAutofit/>
          </a:bodyPr>
          <a:lstStyle>
            <a:lvl1pPr marL="0" indent="0">
              <a:buNone/>
              <a:defRPr baseline="0"/>
            </a:lvl1pPr>
          </a:lstStyle>
          <a:p>
            <a:pPr lvl="0"/>
            <a:r>
              <a:rPr lang="en-US" dirty="0"/>
              <a:t>Click to add bio text</a:t>
            </a:r>
          </a:p>
        </p:txBody>
      </p:sp>
      <p:sp>
        <p:nvSpPr>
          <p:cNvPr id="40" name="Text Placeholder 11"/>
          <p:cNvSpPr>
            <a:spLocks noGrp="1"/>
          </p:cNvSpPr>
          <p:nvPr>
            <p:ph type="body" sz="quarter" idx="30" hasCustomPrompt="1"/>
          </p:nvPr>
        </p:nvSpPr>
        <p:spPr>
          <a:xfrm>
            <a:off x="5003800" y="1409700"/>
            <a:ext cx="584200" cy="723900"/>
          </a:xfrm>
          <a:prstGeom prst="rect">
            <a:avLst/>
          </a:prstGeom>
        </p:spPr>
        <p:txBody>
          <a:bodyPr>
            <a:noAutofit/>
          </a:bodyPr>
          <a:lstStyle>
            <a:lvl1pPr marL="370494" indent="0">
              <a:buNone/>
              <a:defRPr/>
            </a:lvl1pPr>
          </a:lstStyle>
          <a:p>
            <a:r>
              <a:rPr lang="en-US" dirty="0"/>
              <a:t>Picture</a:t>
            </a:r>
          </a:p>
        </p:txBody>
      </p:sp>
      <p:sp>
        <p:nvSpPr>
          <p:cNvPr id="37" name="Text Placeholder 12"/>
          <p:cNvSpPr>
            <a:spLocks noGrp="1"/>
          </p:cNvSpPr>
          <p:nvPr>
            <p:ph type="body" sz="quarter" idx="31" hasCustomPrompt="1"/>
          </p:nvPr>
        </p:nvSpPr>
        <p:spPr>
          <a:xfrm>
            <a:off x="5708650" y="1409700"/>
            <a:ext cx="3613150" cy="317500"/>
          </a:xfrm>
          <a:prstGeom prst="rect">
            <a:avLst/>
          </a:prstGeom>
        </p:spPr>
        <p:txBody>
          <a:bodyPr lIns="0" tIns="0" rIns="0" bIns="0" anchor="t" anchorCtr="0">
            <a:noAutofit/>
          </a:bodyPr>
          <a:lstStyle>
            <a:lvl1pPr marL="0" indent="0">
              <a:buNone/>
              <a:defRPr sz="1800">
                <a:solidFill>
                  <a:srgbClr val="003763"/>
                </a:solidFill>
              </a:defRPr>
            </a:lvl1pPr>
          </a:lstStyle>
          <a:p>
            <a:pPr lvl="0"/>
            <a:r>
              <a:rPr lang="en-US" sz="1800" dirty="0"/>
              <a:t>Click to add name</a:t>
            </a:r>
            <a:endParaRPr lang="en-US" dirty="0"/>
          </a:p>
        </p:txBody>
      </p:sp>
      <p:sp>
        <p:nvSpPr>
          <p:cNvPr id="41" name="Text Placeholder 13"/>
          <p:cNvSpPr>
            <a:spLocks noGrp="1"/>
          </p:cNvSpPr>
          <p:nvPr>
            <p:ph type="body" sz="quarter" idx="38" hasCustomPrompt="1"/>
          </p:nvPr>
        </p:nvSpPr>
        <p:spPr>
          <a:xfrm>
            <a:off x="5708650" y="1727200"/>
            <a:ext cx="3613150" cy="406400"/>
          </a:xfrm>
          <a:prstGeom prst="rect">
            <a:avLst/>
          </a:prstGeom>
        </p:spPr>
        <p:txBody>
          <a:bodyPr lIns="0" tIns="0" rIns="0" bIns="0">
            <a:noAutofit/>
          </a:bodyPr>
          <a:lstStyle>
            <a:lvl1pPr marL="0" indent="0">
              <a:buNone/>
              <a:defRPr sz="1500"/>
            </a:lvl1pPr>
          </a:lstStyle>
          <a:p>
            <a:pPr lvl="0"/>
            <a:r>
              <a:rPr lang="en-US" dirty="0"/>
              <a:t>Click to add official title </a:t>
            </a:r>
          </a:p>
        </p:txBody>
      </p:sp>
      <p:cxnSp>
        <p:nvCxnSpPr>
          <p:cNvPr id="35" name="Line 14"/>
          <p:cNvCxnSpPr/>
          <p:nvPr userDrawn="1"/>
        </p:nvCxnSpPr>
        <p:spPr>
          <a:xfrm>
            <a:off x="5003800" y="2178050"/>
            <a:ext cx="4318000"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6" name="Text Placeholder 15"/>
          <p:cNvSpPr>
            <a:spLocks noGrp="1"/>
          </p:cNvSpPr>
          <p:nvPr>
            <p:ph type="body" sz="quarter" idx="34" hasCustomPrompt="1"/>
          </p:nvPr>
        </p:nvSpPr>
        <p:spPr>
          <a:xfrm>
            <a:off x="5003800" y="2260600"/>
            <a:ext cx="4318000" cy="209550"/>
          </a:xfrm>
          <a:prstGeom prst="rect">
            <a:avLst/>
          </a:prstGeom>
        </p:spPr>
        <p:txBody>
          <a:bodyPr lIns="0" tIns="0" rIns="0" bIns="0" anchor="b" anchorCtr="0">
            <a:noAutofit/>
          </a:bodyPr>
          <a:lstStyle>
            <a:lvl1pPr marL="0" indent="0">
              <a:buNone/>
              <a:defRPr baseline="0"/>
            </a:lvl1pPr>
          </a:lstStyle>
          <a:p>
            <a:pPr lvl="0"/>
            <a:r>
              <a:rPr lang="en-US" dirty="0"/>
              <a:t>Click to add office location</a:t>
            </a:r>
          </a:p>
        </p:txBody>
      </p:sp>
      <p:sp>
        <p:nvSpPr>
          <p:cNvPr id="47" name="Text Placeholder 16"/>
          <p:cNvSpPr>
            <a:spLocks noGrp="1"/>
          </p:cNvSpPr>
          <p:nvPr>
            <p:ph type="body" sz="quarter" idx="35" hasCustomPrompt="1"/>
          </p:nvPr>
        </p:nvSpPr>
        <p:spPr>
          <a:xfrm>
            <a:off x="5003800" y="2470150"/>
            <a:ext cx="4318000" cy="209550"/>
          </a:xfrm>
          <a:prstGeom prst="rect">
            <a:avLst/>
          </a:prstGeom>
        </p:spPr>
        <p:txBody>
          <a:bodyPr lIns="0" tIns="0" rIns="0" bIns="0" anchor="b" anchorCtr="0">
            <a:noAutofit/>
          </a:bodyPr>
          <a:lstStyle>
            <a:lvl1pPr marL="0" indent="0">
              <a:buNone/>
              <a:defRPr/>
            </a:lvl1pPr>
          </a:lstStyle>
          <a:p>
            <a:pPr lvl="0"/>
            <a:r>
              <a:rPr lang="en-US" dirty="0"/>
              <a:t>Click to add phone number</a:t>
            </a:r>
          </a:p>
        </p:txBody>
      </p:sp>
      <p:sp>
        <p:nvSpPr>
          <p:cNvPr id="48" name="Text Placeholder 17"/>
          <p:cNvSpPr>
            <a:spLocks noGrp="1"/>
          </p:cNvSpPr>
          <p:nvPr>
            <p:ph type="body" sz="quarter" idx="36" hasCustomPrompt="1"/>
          </p:nvPr>
        </p:nvSpPr>
        <p:spPr>
          <a:xfrm>
            <a:off x="5003800" y="2679700"/>
            <a:ext cx="4318000" cy="209550"/>
          </a:xfrm>
          <a:prstGeom prst="rect">
            <a:avLst/>
          </a:prstGeom>
        </p:spPr>
        <p:txBody>
          <a:bodyPr lIns="0" tIns="0" rIns="0" bIns="0" anchor="b" anchorCtr="0">
            <a:noAutofit/>
          </a:bodyPr>
          <a:lstStyle>
            <a:lvl1pPr marL="0" indent="0">
              <a:buNone/>
              <a:defRPr baseline="0"/>
            </a:lvl1pPr>
          </a:lstStyle>
          <a:p>
            <a:pPr lvl="0"/>
            <a:r>
              <a:rPr lang="en-US" dirty="0"/>
              <a:t>Click to add email.address@fticonsulting.com</a:t>
            </a:r>
          </a:p>
        </p:txBody>
      </p:sp>
      <p:cxnSp>
        <p:nvCxnSpPr>
          <p:cNvPr id="36" name="Line 18"/>
          <p:cNvCxnSpPr/>
          <p:nvPr userDrawn="1"/>
        </p:nvCxnSpPr>
        <p:spPr>
          <a:xfrm>
            <a:off x="5003800" y="2971800"/>
            <a:ext cx="4318000"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57" name="Text Placeholder 19"/>
          <p:cNvSpPr>
            <a:spLocks noGrp="1"/>
          </p:cNvSpPr>
          <p:nvPr>
            <p:ph type="body" sz="quarter" idx="37" hasCustomPrompt="1"/>
          </p:nvPr>
        </p:nvSpPr>
        <p:spPr>
          <a:xfrm>
            <a:off x="5003800" y="3073400"/>
            <a:ext cx="4318000" cy="3657600"/>
          </a:xfrm>
        </p:spPr>
        <p:txBody>
          <a:bodyPr lIns="0" tIns="0" rIns="0" bIns="0">
            <a:noAutofit/>
          </a:bodyPr>
          <a:lstStyle>
            <a:lvl1pPr marL="0" indent="0">
              <a:buNone/>
              <a:defRPr baseline="0"/>
            </a:lvl1pPr>
          </a:lstStyle>
          <a:p>
            <a:pPr lvl="0"/>
            <a:r>
              <a:rPr lang="en-US" dirty="0"/>
              <a:t>Click to add bio text</a:t>
            </a:r>
          </a:p>
        </p:txBody>
      </p:sp>
      <p:sp>
        <p:nvSpPr>
          <p:cNvPr id="33" name="Footer Placeholder 20"/>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24" name="Slide Number Placeholder 21"/>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42761387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Bios w/o Photos">
    <p:spTree>
      <p:nvGrpSpPr>
        <p:cNvPr id="1" name=""/>
        <p:cNvGrpSpPr/>
        <p:nvPr/>
      </p:nvGrpSpPr>
      <p:grpSpPr>
        <a:xfrm>
          <a:off x="0" y="0"/>
          <a:ext cx="0" cy="0"/>
          <a:chOff x="0" y="0"/>
          <a:chExt cx="0" cy="0"/>
        </a:xfrm>
      </p:grpSpPr>
      <p:sp>
        <p:nvSpPr>
          <p:cNvPr id="21"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28" name="Text Placeholder 2"/>
          <p:cNvSpPr>
            <a:spLocks noGrp="1"/>
          </p:cNvSpPr>
          <p:nvPr>
            <p:ph type="body" sz="quarter" idx="15" hasCustomPrompt="1"/>
          </p:nvPr>
        </p:nvSpPr>
        <p:spPr>
          <a:xfrm>
            <a:off x="501650" y="1409700"/>
            <a:ext cx="4318000" cy="317500"/>
          </a:xfrm>
          <a:prstGeom prst="rect">
            <a:avLst/>
          </a:prstGeom>
        </p:spPr>
        <p:txBody>
          <a:bodyPr lIns="0" tIns="0" rIns="0" bIns="0" anchor="t" anchorCtr="0">
            <a:noAutofit/>
          </a:bodyPr>
          <a:lstStyle>
            <a:lvl1pPr marL="0" indent="0">
              <a:buNone/>
              <a:defRPr sz="1800">
                <a:solidFill>
                  <a:srgbClr val="003763"/>
                </a:solidFill>
              </a:defRPr>
            </a:lvl1pPr>
          </a:lstStyle>
          <a:p>
            <a:pPr lvl="0"/>
            <a:r>
              <a:rPr lang="en-US" sz="1800" dirty="0"/>
              <a:t>Click to add name</a:t>
            </a:r>
            <a:endParaRPr lang="en-US" dirty="0"/>
          </a:p>
        </p:txBody>
      </p:sp>
      <p:sp>
        <p:nvSpPr>
          <p:cNvPr id="29" name="Text Placeholder 3"/>
          <p:cNvSpPr>
            <a:spLocks noGrp="1"/>
          </p:cNvSpPr>
          <p:nvPr>
            <p:ph type="body" sz="quarter" idx="16" hasCustomPrompt="1"/>
          </p:nvPr>
        </p:nvSpPr>
        <p:spPr>
          <a:xfrm>
            <a:off x="501650" y="1727199"/>
            <a:ext cx="4318000" cy="406400"/>
          </a:xfrm>
          <a:prstGeom prst="rect">
            <a:avLst/>
          </a:prstGeom>
        </p:spPr>
        <p:txBody>
          <a:bodyPr lIns="0" tIns="0" rIns="0" bIns="0">
            <a:noAutofit/>
          </a:bodyPr>
          <a:lstStyle>
            <a:lvl1pPr marL="0" indent="0">
              <a:buNone/>
              <a:defRPr sz="1500" baseline="0"/>
            </a:lvl1pPr>
          </a:lstStyle>
          <a:p>
            <a:pPr lvl="0"/>
            <a:r>
              <a:rPr lang="en-US" dirty="0"/>
              <a:t>Click to add official title </a:t>
            </a:r>
          </a:p>
        </p:txBody>
      </p:sp>
      <p:cxnSp>
        <p:nvCxnSpPr>
          <p:cNvPr id="26" name="Line 4"/>
          <p:cNvCxnSpPr/>
          <p:nvPr userDrawn="1"/>
        </p:nvCxnSpPr>
        <p:spPr>
          <a:xfrm>
            <a:off x="501650" y="2178050"/>
            <a:ext cx="4318000"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0" name="Text Placeholder 5"/>
          <p:cNvSpPr>
            <a:spLocks noGrp="1"/>
          </p:cNvSpPr>
          <p:nvPr>
            <p:ph type="body" sz="quarter" idx="21" hasCustomPrompt="1"/>
          </p:nvPr>
        </p:nvSpPr>
        <p:spPr>
          <a:xfrm>
            <a:off x="501650" y="2260600"/>
            <a:ext cx="4318000" cy="209550"/>
          </a:xfrm>
          <a:prstGeom prst="rect">
            <a:avLst/>
          </a:prstGeom>
        </p:spPr>
        <p:txBody>
          <a:bodyPr lIns="0" tIns="0" rIns="0" bIns="0" anchor="b" anchorCtr="0">
            <a:noAutofit/>
          </a:bodyPr>
          <a:lstStyle>
            <a:lvl1pPr marL="0" indent="0">
              <a:buNone/>
              <a:defRPr baseline="0"/>
            </a:lvl1pPr>
          </a:lstStyle>
          <a:p>
            <a:pPr lvl="0"/>
            <a:r>
              <a:rPr lang="en-US" dirty="0"/>
              <a:t>Click to add office location</a:t>
            </a:r>
          </a:p>
        </p:txBody>
      </p:sp>
      <p:sp>
        <p:nvSpPr>
          <p:cNvPr id="31" name="Text Placeholder 6"/>
          <p:cNvSpPr>
            <a:spLocks noGrp="1"/>
          </p:cNvSpPr>
          <p:nvPr>
            <p:ph type="body" sz="quarter" idx="22" hasCustomPrompt="1"/>
          </p:nvPr>
        </p:nvSpPr>
        <p:spPr>
          <a:xfrm>
            <a:off x="501650" y="2470150"/>
            <a:ext cx="4318000" cy="209550"/>
          </a:xfrm>
          <a:prstGeom prst="rect">
            <a:avLst/>
          </a:prstGeom>
        </p:spPr>
        <p:txBody>
          <a:bodyPr lIns="0" tIns="0" rIns="0" bIns="0" anchor="b" anchorCtr="0">
            <a:noAutofit/>
          </a:bodyPr>
          <a:lstStyle>
            <a:lvl1pPr marL="0" indent="0">
              <a:buNone/>
              <a:defRPr/>
            </a:lvl1pPr>
          </a:lstStyle>
          <a:p>
            <a:pPr lvl="0"/>
            <a:r>
              <a:rPr lang="en-US" dirty="0"/>
              <a:t>Click to add phone number</a:t>
            </a:r>
          </a:p>
        </p:txBody>
      </p:sp>
      <p:sp>
        <p:nvSpPr>
          <p:cNvPr id="32" name="Text Placeholder 7"/>
          <p:cNvSpPr>
            <a:spLocks noGrp="1"/>
          </p:cNvSpPr>
          <p:nvPr>
            <p:ph type="body" sz="quarter" idx="23" hasCustomPrompt="1"/>
          </p:nvPr>
        </p:nvSpPr>
        <p:spPr>
          <a:xfrm>
            <a:off x="501650" y="2679700"/>
            <a:ext cx="4318000" cy="209550"/>
          </a:xfrm>
          <a:prstGeom prst="rect">
            <a:avLst/>
          </a:prstGeom>
        </p:spPr>
        <p:txBody>
          <a:bodyPr lIns="0" tIns="0" rIns="0" bIns="0" anchor="b" anchorCtr="0">
            <a:noAutofit/>
          </a:bodyPr>
          <a:lstStyle>
            <a:lvl1pPr marL="0" indent="0">
              <a:buNone/>
              <a:defRPr/>
            </a:lvl1pPr>
          </a:lstStyle>
          <a:p>
            <a:pPr lvl="0"/>
            <a:r>
              <a:rPr lang="en-US" dirty="0"/>
              <a:t>Click to add email.address@fticonsulting.com</a:t>
            </a:r>
          </a:p>
        </p:txBody>
      </p:sp>
      <p:cxnSp>
        <p:nvCxnSpPr>
          <p:cNvPr id="27" name="Line 8"/>
          <p:cNvCxnSpPr/>
          <p:nvPr userDrawn="1"/>
        </p:nvCxnSpPr>
        <p:spPr>
          <a:xfrm>
            <a:off x="501650" y="2971800"/>
            <a:ext cx="4318000"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3" name="Text Placeholder 9"/>
          <p:cNvSpPr>
            <a:spLocks noGrp="1"/>
          </p:cNvSpPr>
          <p:nvPr>
            <p:ph type="body" sz="quarter" idx="29" hasCustomPrompt="1"/>
          </p:nvPr>
        </p:nvSpPr>
        <p:spPr>
          <a:xfrm>
            <a:off x="501650" y="3073400"/>
            <a:ext cx="4318000" cy="3657600"/>
          </a:xfrm>
        </p:spPr>
        <p:txBody>
          <a:bodyPr lIns="0" tIns="0" rIns="0" bIns="0">
            <a:noAutofit/>
          </a:bodyPr>
          <a:lstStyle>
            <a:lvl1pPr marL="0" indent="0">
              <a:buNone/>
              <a:defRPr baseline="0"/>
            </a:lvl1pPr>
          </a:lstStyle>
          <a:p>
            <a:pPr lvl="0"/>
            <a:r>
              <a:rPr lang="en-US" dirty="0"/>
              <a:t>Click to add bio text</a:t>
            </a:r>
          </a:p>
        </p:txBody>
      </p:sp>
      <p:sp>
        <p:nvSpPr>
          <p:cNvPr id="36" name="Text Placeholder 10"/>
          <p:cNvSpPr>
            <a:spLocks noGrp="1"/>
          </p:cNvSpPr>
          <p:nvPr>
            <p:ph type="body" sz="quarter" idx="31" hasCustomPrompt="1"/>
          </p:nvPr>
        </p:nvSpPr>
        <p:spPr>
          <a:xfrm>
            <a:off x="5003800" y="1409700"/>
            <a:ext cx="4318000" cy="317500"/>
          </a:xfrm>
          <a:prstGeom prst="rect">
            <a:avLst/>
          </a:prstGeom>
        </p:spPr>
        <p:txBody>
          <a:bodyPr lIns="0" tIns="0" rIns="0" bIns="0" anchor="t" anchorCtr="0">
            <a:noAutofit/>
          </a:bodyPr>
          <a:lstStyle>
            <a:lvl1pPr marL="0" indent="0">
              <a:buNone/>
              <a:defRPr sz="1800">
                <a:solidFill>
                  <a:srgbClr val="003763"/>
                </a:solidFill>
              </a:defRPr>
            </a:lvl1pPr>
          </a:lstStyle>
          <a:p>
            <a:pPr lvl="0"/>
            <a:r>
              <a:rPr lang="en-US" sz="1800" dirty="0"/>
              <a:t>Click to add name</a:t>
            </a:r>
            <a:endParaRPr lang="en-US" dirty="0"/>
          </a:p>
        </p:txBody>
      </p:sp>
      <p:sp>
        <p:nvSpPr>
          <p:cNvPr id="40" name="Text Placeholder 11"/>
          <p:cNvSpPr>
            <a:spLocks noGrp="1"/>
          </p:cNvSpPr>
          <p:nvPr>
            <p:ph type="body" sz="quarter" idx="38" hasCustomPrompt="1"/>
          </p:nvPr>
        </p:nvSpPr>
        <p:spPr>
          <a:xfrm>
            <a:off x="5003800" y="1727199"/>
            <a:ext cx="4318000" cy="406400"/>
          </a:xfrm>
          <a:prstGeom prst="rect">
            <a:avLst/>
          </a:prstGeom>
        </p:spPr>
        <p:txBody>
          <a:bodyPr lIns="0" tIns="0" rIns="0" bIns="0">
            <a:noAutofit/>
          </a:bodyPr>
          <a:lstStyle>
            <a:lvl1pPr marL="0" indent="0">
              <a:buNone/>
              <a:defRPr sz="1500"/>
            </a:lvl1pPr>
          </a:lstStyle>
          <a:p>
            <a:pPr lvl="0"/>
            <a:r>
              <a:rPr lang="en-US" dirty="0"/>
              <a:t>Click to add official title </a:t>
            </a:r>
          </a:p>
        </p:txBody>
      </p:sp>
      <p:cxnSp>
        <p:nvCxnSpPr>
          <p:cNvPr id="34" name="Line 12"/>
          <p:cNvCxnSpPr/>
          <p:nvPr userDrawn="1"/>
        </p:nvCxnSpPr>
        <p:spPr>
          <a:xfrm>
            <a:off x="5003800" y="2178050"/>
            <a:ext cx="4318000"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7" name="Text Placeholder 13"/>
          <p:cNvSpPr>
            <a:spLocks noGrp="1"/>
          </p:cNvSpPr>
          <p:nvPr>
            <p:ph type="body" sz="quarter" idx="34" hasCustomPrompt="1"/>
          </p:nvPr>
        </p:nvSpPr>
        <p:spPr>
          <a:xfrm>
            <a:off x="5003800" y="2260600"/>
            <a:ext cx="4318000" cy="209550"/>
          </a:xfrm>
          <a:prstGeom prst="rect">
            <a:avLst/>
          </a:prstGeom>
        </p:spPr>
        <p:txBody>
          <a:bodyPr lIns="0" tIns="0" rIns="0" bIns="0" anchor="b" anchorCtr="0">
            <a:noAutofit/>
          </a:bodyPr>
          <a:lstStyle>
            <a:lvl1pPr marL="0" indent="0">
              <a:buNone/>
              <a:defRPr/>
            </a:lvl1pPr>
          </a:lstStyle>
          <a:p>
            <a:pPr lvl="0"/>
            <a:r>
              <a:rPr lang="en-US" dirty="0"/>
              <a:t>Click to add office location</a:t>
            </a:r>
          </a:p>
        </p:txBody>
      </p:sp>
      <p:sp>
        <p:nvSpPr>
          <p:cNvPr id="38" name="Text Placeholder 14"/>
          <p:cNvSpPr>
            <a:spLocks noGrp="1"/>
          </p:cNvSpPr>
          <p:nvPr>
            <p:ph type="body" sz="quarter" idx="35" hasCustomPrompt="1"/>
          </p:nvPr>
        </p:nvSpPr>
        <p:spPr>
          <a:xfrm>
            <a:off x="5003800" y="2470150"/>
            <a:ext cx="4318000" cy="209550"/>
          </a:xfrm>
          <a:prstGeom prst="rect">
            <a:avLst/>
          </a:prstGeom>
        </p:spPr>
        <p:txBody>
          <a:bodyPr lIns="0" tIns="0" rIns="0" bIns="0" anchor="b" anchorCtr="0">
            <a:noAutofit/>
          </a:bodyPr>
          <a:lstStyle>
            <a:lvl1pPr marL="0" indent="0">
              <a:buNone/>
              <a:defRPr baseline="0"/>
            </a:lvl1pPr>
          </a:lstStyle>
          <a:p>
            <a:pPr lvl="0"/>
            <a:r>
              <a:rPr lang="en-US" dirty="0"/>
              <a:t>Click to add phone number</a:t>
            </a:r>
          </a:p>
        </p:txBody>
      </p:sp>
      <p:sp>
        <p:nvSpPr>
          <p:cNvPr id="39" name="Text Placeholder 15"/>
          <p:cNvSpPr>
            <a:spLocks noGrp="1"/>
          </p:cNvSpPr>
          <p:nvPr>
            <p:ph type="body" sz="quarter" idx="36" hasCustomPrompt="1"/>
          </p:nvPr>
        </p:nvSpPr>
        <p:spPr>
          <a:xfrm>
            <a:off x="5003800" y="2679700"/>
            <a:ext cx="4318000" cy="209550"/>
          </a:xfrm>
          <a:prstGeom prst="rect">
            <a:avLst/>
          </a:prstGeom>
        </p:spPr>
        <p:txBody>
          <a:bodyPr lIns="0" tIns="0" rIns="0" bIns="0" anchor="b" anchorCtr="0">
            <a:noAutofit/>
          </a:bodyPr>
          <a:lstStyle>
            <a:lvl1pPr marL="0" indent="0">
              <a:buNone/>
              <a:defRPr baseline="0"/>
            </a:lvl1pPr>
          </a:lstStyle>
          <a:p>
            <a:pPr lvl="0"/>
            <a:r>
              <a:rPr lang="en-US" dirty="0"/>
              <a:t>Click to add email.address@fticonsulting.com</a:t>
            </a:r>
          </a:p>
        </p:txBody>
      </p:sp>
      <p:cxnSp>
        <p:nvCxnSpPr>
          <p:cNvPr id="35" name="Line 16"/>
          <p:cNvCxnSpPr/>
          <p:nvPr userDrawn="1"/>
        </p:nvCxnSpPr>
        <p:spPr>
          <a:xfrm>
            <a:off x="5003800" y="2971800"/>
            <a:ext cx="4318000"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63" name="Text Placeholder 17"/>
          <p:cNvSpPr>
            <a:spLocks noGrp="1"/>
          </p:cNvSpPr>
          <p:nvPr>
            <p:ph type="body" sz="quarter" idx="37" hasCustomPrompt="1"/>
          </p:nvPr>
        </p:nvSpPr>
        <p:spPr>
          <a:xfrm>
            <a:off x="5003800" y="3073400"/>
            <a:ext cx="4318000" cy="3657600"/>
          </a:xfrm>
        </p:spPr>
        <p:txBody>
          <a:bodyPr lIns="0" tIns="0" rIns="0" bIns="0">
            <a:noAutofit/>
          </a:bodyPr>
          <a:lstStyle>
            <a:lvl1pPr marL="0" indent="0">
              <a:buNone/>
              <a:defRPr baseline="0"/>
            </a:lvl1pPr>
          </a:lstStyle>
          <a:p>
            <a:pPr lvl="0"/>
            <a:r>
              <a:rPr lang="en-US" dirty="0"/>
              <a:t>Click to add bio text</a:t>
            </a:r>
          </a:p>
        </p:txBody>
      </p:sp>
      <p:sp>
        <p:nvSpPr>
          <p:cNvPr id="23" name="Footer Placeholder 18"/>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22" name="Slide Number Placeholder 19"/>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24505708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ix Bios w/ Photos">
    <p:spTree>
      <p:nvGrpSpPr>
        <p:cNvPr id="1" name=""/>
        <p:cNvGrpSpPr/>
        <p:nvPr/>
      </p:nvGrpSpPr>
      <p:grpSpPr>
        <a:xfrm>
          <a:off x="0" y="0"/>
          <a:ext cx="0" cy="0"/>
          <a:chOff x="0" y="0"/>
          <a:chExt cx="0" cy="0"/>
        </a:xfrm>
      </p:grpSpPr>
      <p:sp>
        <p:nvSpPr>
          <p:cNvPr id="61"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42" name="Text Placeholder 2"/>
          <p:cNvSpPr>
            <a:spLocks noGrp="1"/>
          </p:cNvSpPr>
          <p:nvPr>
            <p:ph type="body" sz="quarter" idx="15" hasCustomPrompt="1"/>
          </p:nvPr>
        </p:nvSpPr>
        <p:spPr>
          <a:xfrm>
            <a:off x="501650" y="1409700"/>
            <a:ext cx="1395984"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34" name="Text Placeholder 3"/>
          <p:cNvSpPr>
            <a:spLocks noGrp="1"/>
          </p:cNvSpPr>
          <p:nvPr>
            <p:ph type="body" sz="quarter" idx="29" hasCustomPrompt="1"/>
          </p:nvPr>
        </p:nvSpPr>
        <p:spPr>
          <a:xfrm>
            <a:off x="501650" y="1727200"/>
            <a:ext cx="533400" cy="654050"/>
          </a:xfrm>
          <a:prstGeom prst="rect">
            <a:avLst/>
          </a:prstGeom>
        </p:spPr>
        <p:txBody>
          <a:bodyPr vert="horz" lIns="0" tIns="0" rIns="0" bIns="0" anchor="t" anchorCtr="1"/>
          <a:lstStyle>
            <a:lvl1pPr marL="0" indent="0" algn="ctr">
              <a:spcBef>
                <a:spcPts val="0"/>
              </a:spcBef>
              <a:buNone/>
              <a:defRPr baseline="0"/>
            </a:lvl1pPr>
          </a:lstStyle>
          <a:p>
            <a:r>
              <a:rPr lang="en-US" dirty="0"/>
              <a:t>Picture</a:t>
            </a:r>
          </a:p>
        </p:txBody>
      </p:sp>
      <p:sp>
        <p:nvSpPr>
          <p:cNvPr id="65" name="Text Placeholder 4"/>
          <p:cNvSpPr>
            <a:spLocks noGrp="1"/>
          </p:cNvSpPr>
          <p:nvPr>
            <p:ph type="body" sz="quarter" idx="16" hasCustomPrompt="1"/>
          </p:nvPr>
        </p:nvSpPr>
        <p:spPr>
          <a:xfrm>
            <a:off x="1085850" y="1727200"/>
            <a:ext cx="811784" cy="501650"/>
          </a:xfrm>
          <a:prstGeom prst="rect">
            <a:avLst/>
          </a:prstGeom>
        </p:spPr>
        <p:txBody>
          <a:bodyPr lIns="0" tIns="0" rIns="0" bIns="0" anchor="b" anchorCtr="0">
            <a:noAutofit/>
          </a:bodyPr>
          <a:lstStyle>
            <a:lvl1pPr marL="0" indent="0">
              <a:buNone/>
              <a:defRPr sz="700"/>
            </a:lvl1pPr>
          </a:lstStyle>
          <a:p>
            <a:pPr lvl="0"/>
            <a:r>
              <a:rPr lang="en-US" dirty="0"/>
              <a:t>Click to add official title</a:t>
            </a:r>
          </a:p>
          <a:p>
            <a:pPr lvl="0"/>
            <a:endParaRPr lang="en-US" dirty="0"/>
          </a:p>
        </p:txBody>
      </p:sp>
      <p:sp>
        <p:nvSpPr>
          <p:cNvPr id="66" name="Text Placeholder 5"/>
          <p:cNvSpPr>
            <a:spLocks noGrp="1"/>
          </p:cNvSpPr>
          <p:nvPr>
            <p:ph type="body" sz="quarter" idx="21" hasCustomPrompt="1"/>
          </p:nvPr>
        </p:nvSpPr>
        <p:spPr>
          <a:xfrm>
            <a:off x="1085850" y="2241550"/>
            <a:ext cx="811784" cy="177800"/>
          </a:xfrm>
          <a:prstGeom prst="rect">
            <a:avLst/>
          </a:prstGeom>
        </p:spPr>
        <p:txBody>
          <a:bodyPr lIns="0" tIns="0" rIns="0" bIns="0" anchor="b" anchorCtr="0">
            <a:noAutofit/>
          </a:bodyPr>
          <a:lstStyle>
            <a:lvl1pPr marL="0" indent="0">
              <a:buNone/>
              <a:defRPr sz="600"/>
            </a:lvl1pPr>
          </a:lstStyle>
          <a:p>
            <a:pPr lvl="0"/>
            <a:r>
              <a:rPr lang="en-US" dirty="0"/>
              <a:t>Click to add office location</a:t>
            </a:r>
          </a:p>
        </p:txBody>
      </p:sp>
      <p:cxnSp>
        <p:nvCxnSpPr>
          <p:cNvPr id="59" name="Line 6"/>
          <p:cNvCxnSpPr/>
          <p:nvPr userDrawn="1"/>
        </p:nvCxnSpPr>
        <p:spPr>
          <a:xfrm>
            <a:off x="501650" y="2446655"/>
            <a:ext cx="1395984"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55" name="Text Placeholder 7"/>
          <p:cNvSpPr>
            <a:spLocks noGrp="1"/>
          </p:cNvSpPr>
          <p:nvPr>
            <p:ph type="body" sz="quarter" idx="22" hasCustomPrompt="1"/>
          </p:nvPr>
        </p:nvSpPr>
        <p:spPr>
          <a:xfrm>
            <a:off x="501650" y="2457450"/>
            <a:ext cx="1395984" cy="209550"/>
          </a:xfrm>
          <a:prstGeom prst="rect">
            <a:avLst/>
          </a:prstGeom>
        </p:spPr>
        <p:txBody>
          <a:bodyPr lIns="0" tIns="0" rIns="0" bIns="0" anchor="b" anchorCtr="0">
            <a:noAutofit/>
          </a:bodyPr>
          <a:lstStyle>
            <a:lvl1pPr marL="0" indent="0">
              <a:buNone/>
              <a:defRPr sz="600"/>
            </a:lvl1pPr>
          </a:lstStyle>
          <a:p>
            <a:pPr lvl="0"/>
            <a:r>
              <a:rPr lang="en-US" dirty="0"/>
              <a:t>Click to add phone number</a:t>
            </a:r>
          </a:p>
        </p:txBody>
      </p:sp>
      <p:sp>
        <p:nvSpPr>
          <p:cNvPr id="56" name="Text Placeholder 8"/>
          <p:cNvSpPr>
            <a:spLocks noGrp="1"/>
          </p:cNvSpPr>
          <p:nvPr>
            <p:ph type="body" sz="quarter" idx="23" hasCustomPrompt="1"/>
          </p:nvPr>
        </p:nvSpPr>
        <p:spPr>
          <a:xfrm>
            <a:off x="501650" y="2667000"/>
            <a:ext cx="1395984" cy="209550"/>
          </a:xfrm>
          <a:prstGeom prst="rect">
            <a:avLst/>
          </a:prstGeom>
        </p:spPr>
        <p:txBody>
          <a:bodyPr lIns="0" tIns="0" rIns="0" bIns="0" anchor="b" anchorCtr="0">
            <a:noAutofit/>
          </a:bodyPr>
          <a:lstStyle>
            <a:lvl1pPr marL="0" indent="0">
              <a:buNone/>
              <a:defRPr sz="600"/>
            </a:lvl1pPr>
          </a:lstStyle>
          <a:p>
            <a:pPr lvl="0"/>
            <a:r>
              <a:rPr lang="en-US" dirty="0"/>
              <a:t>Click to add email.address@fticonsulting.com</a:t>
            </a:r>
          </a:p>
        </p:txBody>
      </p:sp>
      <p:cxnSp>
        <p:nvCxnSpPr>
          <p:cNvPr id="128" name="Line 9"/>
          <p:cNvCxnSpPr/>
          <p:nvPr userDrawn="1"/>
        </p:nvCxnSpPr>
        <p:spPr>
          <a:xfrm>
            <a:off x="501650" y="2908300"/>
            <a:ext cx="1395984"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129" name="Text Placeholder 10"/>
          <p:cNvSpPr>
            <a:spLocks noGrp="1"/>
          </p:cNvSpPr>
          <p:nvPr>
            <p:ph type="body" sz="quarter" idx="27" hasCustomPrompt="1"/>
          </p:nvPr>
        </p:nvSpPr>
        <p:spPr>
          <a:xfrm>
            <a:off x="501650" y="2940050"/>
            <a:ext cx="1395984"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p:txBody>
      </p:sp>
      <p:sp>
        <p:nvSpPr>
          <p:cNvPr id="74" name="Text Placeholder 11"/>
          <p:cNvSpPr>
            <a:spLocks noGrp="1"/>
          </p:cNvSpPr>
          <p:nvPr>
            <p:ph type="body" sz="quarter" idx="30" hasCustomPrompt="1"/>
          </p:nvPr>
        </p:nvSpPr>
        <p:spPr>
          <a:xfrm>
            <a:off x="1986534" y="1409700"/>
            <a:ext cx="1395984"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81" name="Text Placeholder 12"/>
          <p:cNvSpPr>
            <a:spLocks noGrp="1"/>
          </p:cNvSpPr>
          <p:nvPr>
            <p:ph type="body" sz="quarter" idx="37" hasCustomPrompt="1"/>
          </p:nvPr>
        </p:nvSpPr>
        <p:spPr>
          <a:xfrm>
            <a:off x="1986534" y="1727200"/>
            <a:ext cx="533400" cy="654050"/>
          </a:xfrm>
          <a:prstGeom prst="rect">
            <a:avLst/>
          </a:prstGeom>
        </p:spPr>
        <p:txBody>
          <a:bodyPr lIns="0" tIns="0" rIns="0" bIns="0"/>
          <a:lstStyle>
            <a:lvl1pPr marL="0" indent="0" algn="ctr">
              <a:spcBef>
                <a:spcPts val="0"/>
              </a:spcBef>
              <a:buNone/>
              <a:defRPr/>
            </a:lvl1pPr>
          </a:lstStyle>
          <a:p>
            <a:r>
              <a:rPr lang="en-US" dirty="0"/>
              <a:t>Picture</a:t>
            </a:r>
          </a:p>
        </p:txBody>
      </p:sp>
      <p:sp>
        <p:nvSpPr>
          <p:cNvPr id="67" name="Text Placeholder 13"/>
          <p:cNvSpPr>
            <a:spLocks noGrp="1"/>
          </p:cNvSpPr>
          <p:nvPr>
            <p:ph type="body" sz="quarter" idx="31" hasCustomPrompt="1"/>
          </p:nvPr>
        </p:nvSpPr>
        <p:spPr>
          <a:xfrm>
            <a:off x="2570734" y="1727200"/>
            <a:ext cx="811784" cy="5016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lvl="0"/>
            <a:r>
              <a:rPr lang="en-US" dirty="0"/>
              <a:t>Click to add official title</a:t>
            </a:r>
          </a:p>
          <a:p>
            <a:pPr lvl="0"/>
            <a:endParaRPr lang="en-US" dirty="0"/>
          </a:p>
        </p:txBody>
      </p:sp>
      <p:sp>
        <p:nvSpPr>
          <p:cNvPr id="68" name="Text Placeholder 14"/>
          <p:cNvSpPr>
            <a:spLocks noGrp="1"/>
          </p:cNvSpPr>
          <p:nvPr>
            <p:ph type="body" sz="quarter" idx="33" hasCustomPrompt="1"/>
          </p:nvPr>
        </p:nvSpPr>
        <p:spPr>
          <a:xfrm>
            <a:off x="2570734" y="2241550"/>
            <a:ext cx="811784" cy="177800"/>
          </a:xfrm>
          <a:prstGeom prst="rect">
            <a:avLst/>
          </a:prstGeom>
        </p:spPr>
        <p:txBody>
          <a:bodyPr lIns="0" tIns="0" rIns="0" bIns="0" anchor="b" anchorCtr="0">
            <a:noAutofit/>
          </a:bodyPr>
          <a:lstStyle>
            <a:lvl1pPr marL="0" indent="0">
              <a:buNone/>
              <a:defRPr sz="600"/>
            </a:lvl1pPr>
          </a:lstStyle>
          <a:p>
            <a:pPr lvl="0"/>
            <a:r>
              <a:rPr lang="en-US" dirty="0"/>
              <a:t>Click to add office location</a:t>
            </a:r>
          </a:p>
        </p:txBody>
      </p:sp>
      <p:cxnSp>
        <p:nvCxnSpPr>
          <p:cNvPr id="72" name="Line 15"/>
          <p:cNvCxnSpPr/>
          <p:nvPr userDrawn="1"/>
        </p:nvCxnSpPr>
        <p:spPr>
          <a:xfrm>
            <a:off x="1986534" y="2446655"/>
            <a:ext cx="1395984"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78" name="Text Placeholder 16"/>
          <p:cNvSpPr>
            <a:spLocks noGrp="1"/>
          </p:cNvSpPr>
          <p:nvPr>
            <p:ph type="body" sz="quarter" idx="34" hasCustomPrompt="1"/>
          </p:nvPr>
        </p:nvSpPr>
        <p:spPr>
          <a:xfrm>
            <a:off x="1986534" y="2457450"/>
            <a:ext cx="1395984" cy="209550"/>
          </a:xfrm>
          <a:prstGeom prst="rect">
            <a:avLst/>
          </a:prstGeom>
        </p:spPr>
        <p:txBody>
          <a:bodyPr lIns="0" tIns="0" rIns="0" bIns="0" anchor="b" anchorCtr="0">
            <a:noAutofit/>
          </a:bodyPr>
          <a:lstStyle>
            <a:lvl1pPr marL="0" indent="0">
              <a:buNone/>
              <a:defRPr sz="600"/>
            </a:lvl1pPr>
          </a:lstStyle>
          <a:p>
            <a:pPr lvl="0"/>
            <a:r>
              <a:rPr lang="en-US" dirty="0"/>
              <a:t>Click to add phone number</a:t>
            </a:r>
          </a:p>
        </p:txBody>
      </p:sp>
      <p:sp>
        <p:nvSpPr>
          <p:cNvPr id="79" name="Text Placeholder 17"/>
          <p:cNvSpPr>
            <a:spLocks noGrp="1"/>
          </p:cNvSpPr>
          <p:nvPr>
            <p:ph type="body" sz="quarter" idx="35" hasCustomPrompt="1"/>
          </p:nvPr>
        </p:nvSpPr>
        <p:spPr>
          <a:xfrm>
            <a:off x="1986534" y="2667000"/>
            <a:ext cx="1395984" cy="209550"/>
          </a:xfrm>
          <a:prstGeom prst="rect">
            <a:avLst/>
          </a:prstGeom>
        </p:spPr>
        <p:txBody>
          <a:bodyPr lIns="0" tIns="0" rIns="0" bIns="0" anchor="b" anchorCtr="0">
            <a:noAutofit/>
          </a:bodyPr>
          <a:lstStyle>
            <a:lvl1pPr marL="0" indent="0">
              <a:buNone/>
              <a:defRPr sz="600"/>
            </a:lvl1pPr>
          </a:lstStyle>
          <a:p>
            <a:pPr lvl="0"/>
            <a:r>
              <a:rPr lang="en-US" dirty="0"/>
              <a:t>Click to add email.address@fticonsulting.com</a:t>
            </a:r>
          </a:p>
        </p:txBody>
      </p:sp>
      <p:cxnSp>
        <p:nvCxnSpPr>
          <p:cNvPr id="130" name="Line 18"/>
          <p:cNvCxnSpPr/>
          <p:nvPr userDrawn="1"/>
        </p:nvCxnSpPr>
        <p:spPr>
          <a:xfrm>
            <a:off x="1986534" y="2908300"/>
            <a:ext cx="1395984"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131" name="Text Placeholder 19"/>
          <p:cNvSpPr>
            <a:spLocks noGrp="1"/>
          </p:cNvSpPr>
          <p:nvPr>
            <p:ph type="body" sz="quarter" idx="36" hasCustomPrompt="1"/>
          </p:nvPr>
        </p:nvSpPr>
        <p:spPr>
          <a:xfrm>
            <a:off x="1986534" y="2940050"/>
            <a:ext cx="1395984"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p:txBody>
      </p:sp>
      <p:sp>
        <p:nvSpPr>
          <p:cNvPr id="84" name="Text Placeholder 20"/>
          <p:cNvSpPr>
            <a:spLocks noGrp="1"/>
          </p:cNvSpPr>
          <p:nvPr>
            <p:ph type="body" sz="quarter" idx="38" hasCustomPrompt="1"/>
          </p:nvPr>
        </p:nvSpPr>
        <p:spPr>
          <a:xfrm>
            <a:off x="3471418" y="1409700"/>
            <a:ext cx="1395984"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91" name="Text Placeholder 21"/>
          <p:cNvSpPr>
            <a:spLocks noGrp="1"/>
          </p:cNvSpPr>
          <p:nvPr>
            <p:ph type="body" sz="quarter" idx="45" hasCustomPrompt="1"/>
          </p:nvPr>
        </p:nvSpPr>
        <p:spPr>
          <a:xfrm>
            <a:off x="3471418" y="1727200"/>
            <a:ext cx="533400" cy="654050"/>
          </a:xfrm>
          <a:prstGeom prst="rect">
            <a:avLst/>
          </a:prstGeom>
        </p:spPr>
        <p:txBody>
          <a:bodyPr lIns="0" tIns="0" rIns="0" bIns="0"/>
          <a:lstStyle>
            <a:lvl1pPr marL="0" indent="0" algn="ctr">
              <a:spcBef>
                <a:spcPts val="0"/>
              </a:spcBef>
              <a:buNone/>
              <a:defRPr/>
            </a:lvl1pPr>
          </a:lstStyle>
          <a:p>
            <a:r>
              <a:rPr lang="en-US" dirty="0"/>
              <a:t>Picture</a:t>
            </a:r>
          </a:p>
        </p:txBody>
      </p:sp>
      <p:sp>
        <p:nvSpPr>
          <p:cNvPr id="69" name="Text Placeholder 22"/>
          <p:cNvSpPr>
            <a:spLocks noGrp="1"/>
          </p:cNvSpPr>
          <p:nvPr>
            <p:ph type="body" sz="quarter" idx="39" hasCustomPrompt="1"/>
          </p:nvPr>
        </p:nvSpPr>
        <p:spPr>
          <a:xfrm>
            <a:off x="4055618" y="1727200"/>
            <a:ext cx="811784" cy="5016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lvl="0"/>
            <a:r>
              <a:rPr lang="en-US" dirty="0"/>
              <a:t>Click to add official title</a:t>
            </a:r>
          </a:p>
          <a:p>
            <a:pPr lvl="0"/>
            <a:endParaRPr lang="en-US" dirty="0"/>
          </a:p>
        </p:txBody>
      </p:sp>
      <p:sp>
        <p:nvSpPr>
          <p:cNvPr id="70" name="Text Placeholder 23"/>
          <p:cNvSpPr>
            <a:spLocks noGrp="1"/>
          </p:cNvSpPr>
          <p:nvPr>
            <p:ph type="body" sz="quarter" idx="41" hasCustomPrompt="1"/>
          </p:nvPr>
        </p:nvSpPr>
        <p:spPr>
          <a:xfrm>
            <a:off x="4055618" y="2241550"/>
            <a:ext cx="811784" cy="177800"/>
          </a:xfrm>
          <a:prstGeom prst="rect">
            <a:avLst/>
          </a:prstGeom>
        </p:spPr>
        <p:txBody>
          <a:bodyPr lIns="0" tIns="0" rIns="0" bIns="0" anchor="b" anchorCtr="0">
            <a:noAutofit/>
          </a:bodyPr>
          <a:lstStyle>
            <a:lvl1pPr marL="0" indent="0">
              <a:buNone/>
              <a:defRPr sz="600"/>
            </a:lvl1pPr>
          </a:lstStyle>
          <a:p>
            <a:pPr lvl="0"/>
            <a:r>
              <a:rPr lang="en-US" dirty="0"/>
              <a:t>Click to add office location</a:t>
            </a:r>
          </a:p>
        </p:txBody>
      </p:sp>
      <p:cxnSp>
        <p:nvCxnSpPr>
          <p:cNvPr id="82" name="Line 24"/>
          <p:cNvCxnSpPr/>
          <p:nvPr userDrawn="1"/>
        </p:nvCxnSpPr>
        <p:spPr>
          <a:xfrm>
            <a:off x="3471418" y="2446655"/>
            <a:ext cx="1395984"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88" name="Text Placeholder 25"/>
          <p:cNvSpPr>
            <a:spLocks noGrp="1"/>
          </p:cNvSpPr>
          <p:nvPr>
            <p:ph type="body" sz="quarter" idx="42" hasCustomPrompt="1"/>
          </p:nvPr>
        </p:nvSpPr>
        <p:spPr>
          <a:xfrm>
            <a:off x="3471418" y="2457450"/>
            <a:ext cx="1395984" cy="209550"/>
          </a:xfrm>
          <a:prstGeom prst="rect">
            <a:avLst/>
          </a:prstGeom>
        </p:spPr>
        <p:txBody>
          <a:bodyPr lIns="0" tIns="0" rIns="0" bIns="0" anchor="b" anchorCtr="0">
            <a:noAutofit/>
          </a:bodyPr>
          <a:lstStyle>
            <a:lvl1pPr marL="0" indent="0">
              <a:buNone/>
              <a:defRPr sz="600"/>
            </a:lvl1pPr>
          </a:lstStyle>
          <a:p>
            <a:pPr lvl="0"/>
            <a:r>
              <a:rPr lang="en-US" dirty="0"/>
              <a:t>Click to add phone number</a:t>
            </a:r>
          </a:p>
        </p:txBody>
      </p:sp>
      <p:sp>
        <p:nvSpPr>
          <p:cNvPr id="89" name="Text Placeholder 26"/>
          <p:cNvSpPr>
            <a:spLocks noGrp="1"/>
          </p:cNvSpPr>
          <p:nvPr>
            <p:ph type="body" sz="quarter" idx="43" hasCustomPrompt="1"/>
          </p:nvPr>
        </p:nvSpPr>
        <p:spPr>
          <a:xfrm>
            <a:off x="3471418" y="2667000"/>
            <a:ext cx="1395984" cy="209550"/>
          </a:xfrm>
          <a:prstGeom prst="rect">
            <a:avLst/>
          </a:prstGeom>
        </p:spPr>
        <p:txBody>
          <a:bodyPr lIns="0" tIns="0" rIns="0" bIns="0" anchor="b" anchorCtr="0">
            <a:noAutofit/>
          </a:bodyPr>
          <a:lstStyle>
            <a:lvl1pPr marL="0" indent="0">
              <a:buNone/>
              <a:defRPr sz="600"/>
            </a:lvl1pPr>
          </a:lstStyle>
          <a:p>
            <a:pPr lvl="0"/>
            <a:r>
              <a:rPr lang="en-US" dirty="0"/>
              <a:t>Click to add email.address@fticonsulting.com</a:t>
            </a:r>
          </a:p>
        </p:txBody>
      </p:sp>
      <p:cxnSp>
        <p:nvCxnSpPr>
          <p:cNvPr id="132" name="Line 27"/>
          <p:cNvCxnSpPr/>
          <p:nvPr userDrawn="1"/>
        </p:nvCxnSpPr>
        <p:spPr>
          <a:xfrm>
            <a:off x="3471418" y="2908300"/>
            <a:ext cx="1395984"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133" name="Text Placeholder 28"/>
          <p:cNvSpPr>
            <a:spLocks noGrp="1"/>
          </p:cNvSpPr>
          <p:nvPr>
            <p:ph type="body" sz="quarter" idx="44" hasCustomPrompt="1"/>
          </p:nvPr>
        </p:nvSpPr>
        <p:spPr>
          <a:xfrm>
            <a:off x="3471418" y="2940050"/>
            <a:ext cx="1395984"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a:p>
            <a:pPr lvl="0"/>
            <a:endParaRPr lang="en-US" dirty="0"/>
          </a:p>
        </p:txBody>
      </p:sp>
      <p:sp>
        <p:nvSpPr>
          <p:cNvPr id="97" name="Text Placeholder 29"/>
          <p:cNvSpPr>
            <a:spLocks noGrp="1"/>
          </p:cNvSpPr>
          <p:nvPr>
            <p:ph type="body" sz="quarter" idx="46" hasCustomPrompt="1"/>
          </p:nvPr>
        </p:nvSpPr>
        <p:spPr>
          <a:xfrm>
            <a:off x="4956302" y="1409700"/>
            <a:ext cx="1395984"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104" name="Text Placeholder 30"/>
          <p:cNvSpPr>
            <a:spLocks noGrp="1"/>
          </p:cNvSpPr>
          <p:nvPr>
            <p:ph type="body" sz="quarter" idx="53" hasCustomPrompt="1"/>
          </p:nvPr>
        </p:nvSpPr>
        <p:spPr>
          <a:xfrm>
            <a:off x="4956302" y="1727200"/>
            <a:ext cx="533400" cy="654050"/>
          </a:xfrm>
          <a:prstGeom prst="rect">
            <a:avLst/>
          </a:prstGeom>
        </p:spPr>
        <p:txBody>
          <a:bodyPr lIns="0" tIns="0" rIns="0" bIns="0"/>
          <a:lstStyle>
            <a:lvl1pPr marL="0" indent="0" algn="ctr">
              <a:spcBef>
                <a:spcPts val="0"/>
              </a:spcBef>
              <a:buNone/>
              <a:defRPr/>
            </a:lvl1pPr>
          </a:lstStyle>
          <a:p>
            <a:r>
              <a:rPr lang="en-US" dirty="0"/>
              <a:t>Picture</a:t>
            </a:r>
          </a:p>
        </p:txBody>
      </p:sp>
      <p:sp>
        <p:nvSpPr>
          <p:cNvPr id="71" name="Text Placeholder 31"/>
          <p:cNvSpPr>
            <a:spLocks noGrp="1"/>
          </p:cNvSpPr>
          <p:nvPr>
            <p:ph type="body" sz="quarter" idx="47" hasCustomPrompt="1"/>
          </p:nvPr>
        </p:nvSpPr>
        <p:spPr>
          <a:xfrm>
            <a:off x="5540502" y="1727200"/>
            <a:ext cx="811784" cy="5016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lvl="0"/>
            <a:r>
              <a:rPr lang="en-US" dirty="0"/>
              <a:t>Click to add official title</a:t>
            </a:r>
          </a:p>
          <a:p>
            <a:pPr lvl="0"/>
            <a:endParaRPr lang="en-US" dirty="0"/>
          </a:p>
        </p:txBody>
      </p:sp>
      <p:sp>
        <p:nvSpPr>
          <p:cNvPr id="92" name="Text Placeholder 32"/>
          <p:cNvSpPr>
            <a:spLocks noGrp="1"/>
          </p:cNvSpPr>
          <p:nvPr>
            <p:ph type="body" sz="quarter" idx="49" hasCustomPrompt="1"/>
          </p:nvPr>
        </p:nvSpPr>
        <p:spPr>
          <a:xfrm>
            <a:off x="5540501" y="2241550"/>
            <a:ext cx="811784" cy="177800"/>
          </a:xfrm>
          <a:prstGeom prst="rect">
            <a:avLst/>
          </a:prstGeom>
        </p:spPr>
        <p:txBody>
          <a:bodyPr lIns="0" tIns="0" rIns="0" bIns="0" anchor="b" anchorCtr="0">
            <a:noAutofit/>
          </a:bodyPr>
          <a:lstStyle>
            <a:lvl1pPr marL="0" indent="0">
              <a:buNone/>
              <a:defRPr sz="600"/>
            </a:lvl1pPr>
          </a:lstStyle>
          <a:p>
            <a:pPr lvl="0"/>
            <a:r>
              <a:rPr lang="en-US" dirty="0"/>
              <a:t>Click to add office location</a:t>
            </a:r>
          </a:p>
        </p:txBody>
      </p:sp>
      <p:cxnSp>
        <p:nvCxnSpPr>
          <p:cNvPr id="95" name="Line 33"/>
          <p:cNvCxnSpPr/>
          <p:nvPr userDrawn="1"/>
        </p:nvCxnSpPr>
        <p:spPr>
          <a:xfrm>
            <a:off x="4956302" y="2446655"/>
            <a:ext cx="1395984"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01" name="Text Placeholder 34"/>
          <p:cNvSpPr>
            <a:spLocks noGrp="1"/>
          </p:cNvSpPr>
          <p:nvPr>
            <p:ph type="body" sz="quarter" idx="50" hasCustomPrompt="1"/>
          </p:nvPr>
        </p:nvSpPr>
        <p:spPr>
          <a:xfrm>
            <a:off x="4956302" y="2457450"/>
            <a:ext cx="1395984" cy="209550"/>
          </a:xfrm>
          <a:prstGeom prst="rect">
            <a:avLst/>
          </a:prstGeom>
        </p:spPr>
        <p:txBody>
          <a:bodyPr lIns="0" tIns="0" rIns="0" bIns="0" anchor="b" anchorCtr="0">
            <a:noAutofit/>
          </a:bodyPr>
          <a:lstStyle>
            <a:lvl1pPr marL="0" indent="0">
              <a:buNone/>
              <a:defRPr sz="600"/>
            </a:lvl1pPr>
          </a:lstStyle>
          <a:p>
            <a:pPr lvl="0"/>
            <a:r>
              <a:rPr lang="en-US" dirty="0"/>
              <a:t>Click to add phone number</a:t>
            </a:r>
          </a:p>
        </p:txBody>
      </p:sp>
      <p:sp>
        <p:nvSpPr>
          <p:cNvPr id="102" name="Text Placeholder 35"/>
          <p:cNvSpPr>
            <a:spLocks noGrp="1"/>
          </p:cNvSpPr>
          <p:nvPr>
            <p:ph type="body" sz="quarter" idx="51" hasCustomPrompt="1"/>
          </p:nvPr>
        </p:nvSpPr>
        <p:spPr>
          <a:xfrm>
            <a:off x="4956302" y="2667000"/>
            <a:ext cx="1395984" cy="209550"/>
          </a:xfrm>
          <a:prstGeom prst="rect">
            <a:avLst/>
          </a:prstGeom>
        </p:spPr>
        <p:txBody>
          <a:bodyPr lIns="0" tIns="0" rIns="0" bIns="0" anchor="b" anchorCtr="0">
            <a:noAutofit/>
          </a:bodyPr>
          <a:lstStyle>
            <a:lvl1pPr marL="0" indent="0">
              <a:buNone/>
              <a:defRPr sz="600"/>
            </a:lvl1pPr>
          </a:lstStyle>
          <a:p>
            <a:pPr lvl="0"/>
            <a:r>
              <a:rPr lang="en-US" dirty="0"/>
              <a:t>Click to add email.address@fticonsulting.com</a:t>
            </a:r>
          </a:p>
        </p:txBody>
      </p:sp>
      <p:cxnSp>
        <p:nvCxnSpPr>
          <p:cNvPr id="134" name="Line 36"/>
          <p:cNvCxnSpPr/>
          <p:nvPr userDrawn="1"/>
        </p:nvCxnSpPr>
        <p:spPr>
          <a:xfrm>
            <a:off x="4956302" y="2908300"/>
            <a:ext cx="1395984"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135" name="Text Placeholder 37"/>
          <p:cNvSpPr>
            <a:spLocks noGrp="1"/>
          </p:cNvSpPr>
          <p:nvPr>
            <p:ph type="body" sz="quarter" idx="52" hasCustomPrompt="1"/>
          </p:nvPr>
        </p:nvSpPr>
        <p:spPr>
          <a:xfrm>
            <a:off x="4956302" y="2940050"/>
            <a:ext cx="1395984"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a:p>
            <a:pPr lvl="0"/>
            <a:endParaRPr lang="en-US" dirty="0"/>
          </a:p>
        </p:txBody>
      </p:sp>
      <p:sp>
        <p:nvSpPr>
          <p:cNvPr id="108" name="Text Placeholder 38"/>
          <p:cNvSpPr>
            <a:spLocks noGrp="1"/>
          </p:cNvSpPr>
          <p:nvPr>
            <p:ph type="body" sz="quarter" idx="54" hasCustomPrompt="1"/>
          </p:nvPr>
        </p:nvSpPr>
        <p:spPr>
          <a:xfrm>
            <a:off x="6441186" y="1409700"/>
            <a:ext cx="1395984"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115" name="Text Placeholder 39"/>
          <p:cNvSpPr>
            <a:spLocks noGrp="1"/>
          </p:cNvSpPr>
          <p:nvPr>
            <p:ph type="body" sz="quarter" idx="61" hasCustomPrompt="1"/>
          </p:nvPr>
        </p:nvSpPr>
        <p:spPr>
          <a:xfrm>
            <a:off x="6441186" y="1727200"/>
            <a:ext cx="533400" cy="654050"/>
          </a:xfrm>
          <a:prstGeom prst="rect">
            <a:avLst/>
          </a:prstGeom>
        </p:spPr>
        <p:txBody>
          <a:bodyPr lIns="0" tIns="0" rIns="0" bIns="0"/>
          <a:lstStyle>
            <a:lvl1pPr marL="0" indent="0" algn="ctr">
              <a:spcBef>
                <a:spcPts val="0"/>
              </a:spcBef>
              <a:buNone/>
              <a:defRPr/>
            </a:lvl1pPr>
          </a:lstStyle>
          <a:p>
            <a:r>
              <a:rPr lang="en-US" dirty="0"/>
              <a:t>Picture</a:t>
            </a:r>
          </a:p>
        </p:txBody>
      </p:sp>
      <p:sp>
        <p:nvSpPr>
          <p:cNvPr id="93" name="Text Placeholder 40"/>
          <p:cNvSpPr>
            <a:spLocks noGrp="1"/>
          </p:cNvSpPr>
          <p:nvPr>
            <p:ph type="body" sz="quarter" idx="55" hasCustomPrompt="1"/>
          </p:nvPr>
        </p:nvSpPr>
        <p:spPr>
          <a:xfrm>
            <a:off x="7025386" y="1727199"/>
            <a:ext cx="811784" cy="5016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lvl="0"/>
            <a:r>
              <a:rPr lang="en-US" dirty="0"/>
              <a:t>Click to add official title</a:t>
            </a:r>
          </a:p>
          <a:p>
            <a:pPr lvl="0"/>
            <a:endParaRPr lang="en-US" dirty="0"/>
          </a:p>
        </p:txBody>
      </p:sp>
      <p:sp>
        <p:nvSpPr>
          <p:cNvPr id="94" name="Text Placeholder 41"/>
          <p:cNvSpPr>
            <a:spLocks noGrp="1"/>
          </p:cNvSpPr>
          <p:nvPr>
            <p:ph type="body" sz="quarter" idx="57" hasCustomPrompt="1"/>
          </p:nvPr>
        </p:nvSpPr>
        <p:spPr>
          <a:xfrm>
            <a:off x="7025386" y="2241550"/>
            <a:ext cx="811784" cy="177800"/>
          </a:xfrm>
          <a:prstGeom prst="rect">
            <a:avLst/>
          </a:prstGeom>
        </p:spPr>
        <p:txBody>
          <a:bodyPr lIns="0" tIns="0" rIns="0" bIns="0" anchor="b" anchorCtr="0">
            <a:noAutofit/>
          </a:bodyPr>
          <a:lstStyle>
            <a:lvl1pPr marL="0" indent="0">
              <a:buNone/>
              <a:defRPr sz="600"/>
            </a:lvl1pPr>
          </a:lstStyle>
          <a:p>
            <a:pPr lvl="0"/>
            <a:r>
              <a:rPr lang="en-US" dirty="0"/>
              <a:t>Click to add office location</a:t>
            </a:r>
          </a:p>
        </p:txBody>
      </p:sp>
      <p:cxnSp>
        <p:nvCxnSpPr>
          <p:cNvPr id="106" name="Line 42"/>
          <p:cNvCxnSpPr/>
          <p:nvPr userDrawn="1"/>
        </p:nvCxnSpPr>
        <p:spPr>
          <a:xfrm>
            <a:off x="6441186" y="2446655"/>
            <a:ext cx="1395984"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12" name="Text Placeholder 43"/>
          <p:cNvSpPr>
            <a:spLocks noGrp="1"/>
          </p:cNvSpPr>
          <p:nvPr>
            <p:ph type="body" sz="quarter" idx="58" hasCustomPrompt="1"/>
          </p:nvPr>
        </p:nvSpPr>
        <p:spPr>
          <a:xfrm>
            <a:off x="6441186" y="2447925"/>
            <a:ext cx="1395984" cy="209550"/>
          </a:xfrm>
          <a:prstGeom prst="rect">
            <a:avLst/>
          </a:prstGeom>
        </p:spPr>
        <p:txBody>
          <a:bodyPr lIns="0" tIns="0" rIns="0" bIns="0" anchor="b" anchorCtr="0">
            <a:noAutofit/>
          </a:bodyPr>
          <a:lstStyle>
            <a:lvl1pPr marL="0" indent="0">
              <a:buNone/>
              <a:defRPr sz="600"/>
            </a:lvl1pPr>
          </a:lstStyle>
          <a:p>
            <a:pPr lvl="0"/>
            <a:r>
              <a:rPr lang="en-US" dirty="0"/>
              <a:t>Click to add phone number</a:t>
            </a:r>
          </a:p>
        </p:txBody>
      </p:sp>
      <p:sp>
        <p:nvSpPr>
          <p:cNvPr id="113" name="Text Placeholder 44"/>
          <p:cNvSpPr>
            <a:spLocks noGrp="1"/>
          </p:cNvSpPr>
          <p:nvPr>
            <p:ph type="body" sz="quarter" idx="59" hasCustomPrompt="1"/>
          </p:nvPr>
        </p:nvSpPr>
        <p:spPr>
          <a:xfrm>
            <a:off x="6441186" y="2667000"/>
            <a:ext cx="1395984" cy="209550"/>
          </a:xfrm>
          <a:prstGeom prst="rect">
            <a:avLst/>
          </a:prstGeom>
        </p:spPr>
        <p:txBody>
          <a:bodyPr lIns="0" tIns="0" rIns="0" bIns="0" anchor="b" anchorCtr="0">
            <a:noAutofit/>
          </a:bodyPr>
          <a:lstStyle>
            <a:lvl1pPr marL="0" indent="0">
              <a:buNone/>
              <a:defRPr sz="600"/>
            </a:lvl1pPr>
          </a:lstStyle>
          <a:p>
            <a:pPr lvl="0"/>
            <a:r>
              <a:rPr lang="en-US" dirty="0"/>
              <a:t>Click to add email.address@fticonsulting.com</a:t>
            </a:r>
          </a:p>
        </p:txBody>
      </p:sp>
      <p:cxnSp>
        <p:nvCxnSpPr>
          <p:cNvPr id="136" name="Line 45"/>
          <p:cNvCxnSpPr/>
          <p:nvPr userDrawn="1"/>
        </p:nvCxnSpPr>
        <p:spPr>
          <a:xfrm>
            <a:off x="6441186" y="2908300"/>
            <a:ext cx="1395984"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137" name="Text Placeholder 46"/>
          <p:cNvSpPr>
            <a:spLocks noGrp="1"/>
          </p:cNvSpPr>
          <p:nvPr>
            <p:ph type="body" sz="quarter" idx="60" hasCustomPrompt="1"/>
          </p:nvPr>
        </p:nvSpPr>
        <p:spPr>
          <a:xfrm>
            <a:off x="6441186" y="2940050"/>
            <a:ext cx="1395984"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a:p>
            <a:pPr lvl="0"/>
            <a:endParaRPr lang="en-US" dirty="0"/>
          </a:p>
        </p:txBody>
      </p:sp>
      <p:sp>
        <p:nvSpPr>
          <p:cNvPr id="119" name="Text Placeholder 47"/>
          <p:cNvSpPr>
            <a:spLocks noGrp="1"/>
          </p:cNvSpPr>
          <p:nvPr>
            <p:ph type="body" sz="quarter" idx="62" hasCustomPrompt="1"/>
          </p:nvPr>
        </p:nvSpPr>
        <p:spPr>
          <a:xfrm>
            <a:off x="7925816" y="1409700"/>
            <a:ext cx="1395984"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126" name="Text Placeholder 48"/>
          <p:cNvSpPr>
            <a:spLocks noGrp="1"/>
          </p:cNvSpPr>
          <p:nvPr>
            <p:ph type="body" sz="quarter" idx="69" hasCustomPrompt="1"/>
          </p:nvPr>
        </p:nvSpPr>
        <p:spPr>
          <a:xfrm>
            <a:off x="7925816" y="1727200"/>
            <a:ext cx="533400" cy="654050"/>
          </a:xfrm>
          <a:prstGeom prst="rect">
            <a:avLst/>
          </a:prstGeom>
        </p:spPr>
        <p:txBody>
          <a:bodyPr lIns="0" tIns="0" rIns="0" bIns="0"/>
          <a:lstStyle>
            <a:lvl1pPr marL="0" indent="0" algn="ctr">
              <a:spcBef>
                <a:spcPts val="0"/>
              </a:spcBef>
              <a:buNone/>
              <a:defRPr/>
            </a:lvl1pPr>
          </a:lstStyle>
          <a:p>
            <a:r>
              <a:rPr lang="en-US" dirty="0"/>
              <a:t>Picture</a:t>
            </a:r>
          </a:p>
        </p:txBody>
      </p:sp>
      <p:sp>
        <p:nvSpPr>
          <p:cNvPr id="105" name="Text Placeholder 49"/>
          <p:cNvSpPr>
            <a:spLocks noGrp="1"/>
          </p:cNvSpPr>
          <p:nvPr>
            <p:ph type="body" sz="quarter" idx="63" hasCustomPrompt="1"/>
          </p:nvPr>
        </p:nvSpPr>
        <p:spPr>
          <a:xfrm>
            <a:off x="8510016" y="1727199"/>
            <a:ext cx="811784" cy="5016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lvl="0"/>
            <a:r>
              <a:rPr lang="en-US" dirty="0"/>
              <a:t>Click to add official title</a:t>
            </a:r>
          </a:p>
          <a:p>
            <a:pPr lvl="0"/>
            <a:endParaRPr lang="en-US" dirty="0"/>
          </a:p>
        </p:txBody>
      </p:sp>
      <p:sp>
        <p:nvSpPr>
          <p:cNvPr id="116" name="Text Placeholder 50"/>
          <p:cNvSpPr>
            <a:spLocks noGrp="1"/>
          </p:cNvSpPr>
          <p:nvPr>
            <p:ph type="body" sz="quarter" idx="65" hasCustomPrompt="1"/>
          </p:nvPr>
        </p:nvSpPr>
        <p:spPr>
          <a:xfrm>
            <a:off x="8510015" y="2241550"/>
            <a:ext cx="811784" cy="177800"/>
          </a:xfrm>
          <a:prstGeom prst="rect">
            <a:avLst/>
          </a:prstGeom>
        </p:spPr>
        <p:txBody>
          <a:bodyPr lIns="0" tIns="0" rIns="0" bIns="0" anchor="b" anchorCtr="0">
            <a:noAutofit/>
          </a:bodyPr>
          <a:lstStyle>
            <a:lvl1pPr marL="0" indent="0">
              <a:buNone/>
              <a:defRPr sz="600"/>
            </a:lvl1pPr>
          </a:lstStyle>
          <a:p>
            <a:pPr lvl="0"/>
            <a:r>
              <a:rPr lang="en-US" dirty="0"/>
              <a:t>Click to add office location</a:t>
            </a:r>
          </a:p>
        </p:txBody>
      </p:sp>
      <p:cxnSp>
        <p:nvCxnSpPr>
          <p:cNvPr id="117" name="Line 51"/>
          <p:cNvCxnSpPr/>
          <p:nvPr userDrawn="1"/>
        </p:nvCxnSpPr>
        <p:spPr>
          <a:xfrm>
            <a:off x="7925816" y="2446655"/>
            <a:ext cx="1395984"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23" name="Text Placeholder 52"/>
          <p:cNvSpPr>
            <a:spLocks noGrp="1"/>
          </p:cNvSpPr>
          <p:nvPr>
            <p:ph type="body" sz="quarter" idx="66" hasCustomPrompt="1"/>
          </p:nvPr>
        </p:nvSpPr>
        <p:spPr>
          <a:xfrm>
            <a:off x="7925816" y="2457450"/>
            <a:ext cx="1395984" cy="209550"/>
          </a:xfrm>
          <a:prstGeom prst="rect">
            <a:avLst/>
          </a:prstGeom>
        </p:spPr>
        <p:txBody>
          <a:bodyPr lIns="0" tIns="0" rIns="0" bIns="0" anchor="b" anchorCtr="0">
            <a:noAutofit/>
          </a:bodyPr>
          <a:lstStyle>
            <a:lvl1pPr marL="0" indent="0">
              <a:buNone/>
              <a:defRPr sz="600"/>
            </a:lvl1pPr>
          </a:lstStyle>
          <a:p>
            <a:pPr lvl="0"/>
            <a:r>
              <a:rPr lang="en-US" dirty="0"/>
              <a:t>Click to add phone number</a:t>
            </a:r>
          </a:p>
        </p:txBody>
      </p:sp>
      <p:sp>
        <p:nvSpPr>
          <p:cNvPr id="124" name="Text Placeholder 53"/>
          <p:cNvSpPr>
            <a:spLocks noGrp="1"/>
          </p:cNvSpPr>
          <p:nvPr>
            <p:ph type="body" sz="quarter" idx="67" hasCustomPrompt="1"/>
          </p:nvPr>
        </p:nvSpPr>
        <p:spPr>
          <a:xfrm>
            <a:off x="7925816" y="2667000"/>
            <a:ext cx="1395984" cy="209550"/>
          </a:xfrm>
          <a:prstGeom prst="rect">
            <a:avLst/>
          </a:prstGeom>
        </p:spPr>
        <p:txBody>
          <a:bodyPr lIns="0" tIns="0" rIns="0" bIns="0" anchor="b" anchorCtr="0">
            <a:noAutofit/>
          </a:bodyPr>
          <a:lstStyle>
            <a:lvl1pPr marL="0" indent="0">
              <a:buNone/>
              <a:defRPr sz="600"/>
            </a:lvl1pPr>
          </a:lstStyle>
          <a:p>
            <a:pPr lvl="0"/>
            <a:r>
              <a:rPr lang="en-US" dirty="0"/>
              <a:t>Click to add email.address@fticonsulting.com</a:t>
            </a:r>
          </a:p>
        </p:txBody>
      </p:sp>
      <p:cxnSp>
        <p:nvCxnSpPr>
          <p:cNvPr id="138" name="Line 54"/>
          <p:cNvCxnSpPr/>
          <p:nvPr userDrawn="1"/>
        </p:nvCxnSpPr>
        <p:spPr>
          <a:xfrm>
            <a:off x="7925816" y="2908300"/>
            <a:ext cx="1395984"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139" name="Text Placeholder 55"/>
          <p:cNvSpPr>
            <a:spLocks noGrp="1"/>
          </p:cNvSpPr>
          <p:nvPr>
            <p:ph type="body" sz="quarter" idx="68" hasCustomPrompt="1"/>
          </p:nvPr>
        </p:nvSpPr>
        <p:spPr>
          <a:xfrm>
            <a:off x="7925816" y="2940050"/>
            <a:ext cx="1395984"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a:p>
            <a:pPr lvl="0"/>
            <a:endParaRPr lang="en-US" dirty="0"/>
          </a:p>
        </p:txBody>
      </p:sp>
      <p:sp>
        <p:nvSpPr>
          <p:cNvPr id="64" name="Footer Placeholder 56"/>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63" name="Slide Number Placeholder 57"/>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73306922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ix Bios w/o Photos">
    <p:spTree>
      <p:nvGrpSpPr>
        <p:cNvPr id="1" name=""/>
        <p:cNvGrpSpPr/>
        <p:nvPr/>
      </p:nvGrpSpPr>
      <p:grpSpPr>
        <a:xfrm>
          <a:off x="0" y="0"/>
          <a:ext cx="0" cy="0"/>
          <a:chOff x="0" y="0"/>
          <a:chExt cx="0" cy="0"/>
        </a:xfrm>
      </p:grpSpPr>
      <p:sp>
        <p:nvSpPr>
          <p:cNvPr id="53"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159" name="Text Placeholder 2"/>
          <p:cNvSpPr>
            <a:spLocks noGrp="1"/>
          </p:cNvSpPr>
          <p:nvPr>
            <p:ph type="body" sz="quarter" idx="15" hasCustomPrompt="1"/>
          </p:nvPr>
        </p:nvSpPr>
        <p:spPr>
          <a:xfrm>
            <a:off x="501650" y="1409700"/>
            <a:ext cx="1395984"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188" name="Text Placeholder 3"/>
          <p:cNvSpPr>
            <a:spLocks noGrp="1"/>
          </p:cNvSpPr>
          <p:nvPr>
            <p:ph type="body" sz="quarter" idx="16" hasCustomPrompt="1"/>
          </p:nvPr>
        </p:nvSpPr>
        <p:spPr>
          <a:xfrm>
            <a:off x="501650" y="1727199"/>
            <a:ext cx="1395984" cy="501650"/>
          </a:xfrm>
          <a:prstGeom prst="rect">
            <a:avLst/>
          </a:prstGeom>
        </p:spPr>
        <p:txBody>
          <a:bodyPr lIns="0" tIns="0" rIns="0" bIns="0" anchor="b" anchorCtr="0">
            <a:noAutofit/>
          </a:bodyPr>
          <a:lstStyle>
            <a:lvl1pPr marL="0" indent="0">
              <a:buNone/>
              <a:defRPr sz="800"/>
            </a:lvl1pPr>
          </a:lstStyle>
          <a:p>
            <a:pPr lvl="0"/>
            <a:r>
              <a:rPr lang="en-US" dirty="0"/>
              <a:t>Click to add official title</a:t>
            </a:r>
          </a:p>
          <a:p>
            <a:pPr lvl="0"/>
            <a:endParaRPr lang="en-US" dirty="0"/>
          </a:p>
        </p:txBody>
      </p:sp>
      <p:sp>
        <p:nvSpPr>
          <p:cNvPr id="189" name="Text Placeholder 4"/>
          <p:cNvSpPr>
            <a:spLocks noGrp="1"/>
          </p:cNvSpPr>
          <p:nvPr>
            <p:ph type="body" sz="quarter" idx="21" hasCustomPrompt="1"/>
          </p:nvPr>
        </p:nvSpPr>
        <p:spPr>
          <a:xfrm>
            <a:off x="501650" y="2241550"/>
            <a:ext cx="1395984" cy="177800"/>
          </a:xfrm>
          <a:prstGeom prst="rect">
            <a:avLst/>
          </a:prstGeom>
        </p:spPr>
        <p:txBody>
          <a:bodyPr lIns="0" tIns="0" rIns="0" bIns="0" anchor="b" anchorCtr="0">
            <a:noAutofit/>
          </a:bodyPr>
          <a:lstStyle>
            <a:lvl1pPr marL="0" indent="0">
              <a:buNone/>
              <a:defRPr sz="700"/>
            </a:lvl1pPr>
          </a:lstStyle>
          <a:p>
            <a:pPr lvl="0"/>
            <a:r>
              <a:rPr lang="en-US" dirty="0"/>
              <a:t>Click to add office location</a:t>
            </a:r>
          </a:p>
        </p:txBody>
      </p:sp>
      <p:cxnSp>
        <p:nvCxnSpPr>
          <p:cNvPr id="158" name="Line 5"/>
          <p:cNvCxnSpPr/>
          <p:nvPr userDrawn="1"/>
        </p:nvCxnSpPr>
        <p:spPr>
          <a:xfrm>
            <a:off x="501650" y="2446655"/>
            <a:ext cx="1395984"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60" name="Text Placeholder 6"/>
          <p:cNvSpPr>
            <a:spLocks noGrp="1"/>
          </p:cNvSpPr>
          <p:nvPr>
            <p:ph type="body" sz="quarter" idx="22" hasCustomPrompt="1"/>
          </p:nvPr>
        </p:nvSpPr>
        <p:spPr>
          <a:xfrm>
            <a:off x="501650" y="2457450"/>
            <a:ext cx="1395984" cy="2095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161" name="Text Placeholder 7"/>
          <p:cNvSpPr>
            <a:spLocks noGrp="1"/>
          </p:cNvSpPr>
          <p:nvPr>
            <p:ph type="body" sz="quarter" idx="23" hasCustomPrompt="1"/>
          </p:nvPr>
        </p:nvSpPr>
        <p:spPr>
          <a:xfrm>
            <a:off x="501650" y="2667000"/>
            <a:ext cx="1395984" cy="209550"/>
          </a:xfrm>
          <a:prstGeom prst="rect">
            <a:avLst/>
          </a:prstGeom>
        </p:spPr>
        <p:txBody>
          <a:bodyPr lIns="0" tIns="0" rIns="0" bIns="0" anchor="b" anchorCtr="0">
            <a:noAutofit/>
          </a:bodyPr>
          <a:lstStyle>
            <a:lvl1pPr marL="0" indent="0">
              <a:buNone/>
              <a:defRPr sz="700"/>
            </a:lvl1pPr>
          </a:lstStyle>
          <a:p>
            <a:pPr lvl="0"/>
            <a:r>
              <a:rPr lang="en-US" dirty="0"/>
              <a:t>Click to add email.address@fticonsulting.com</a:t>
            </a:r>
          </a:p>
        </p:txBody>
      </p:sp>
      <p:cxnSp>
        <p:nvCxnSpPr>
          <p:cNvPr id="200" name="Line 8"/>
          <p:cNvCxnSpPr/>
          <p:nvPr userDrawn="1"/>
        </p:nvCxnSpPr>
        <p:spPr>
          <a:xfrm>
            <a:off x="501650" y="2908300"/>
            <a:ext cx="1395984"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201" name="Text Placeholder 9"/>
          <p:cNvSpPr>
            <a:spLocks noGrp="1"/>
          </p:cNvSpPr>
          <p:nvPr>
            <p:ph type="body" sz="quarter" idx="27" hasCustomPrompt="1"/>
          </p:nvPr>
        </p:nvSpPr>
        <p:spPr>
          <a:xfrm>
            <a:off x="501650" y="2940050"/>
            <a:ext cx="1395984"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p:txBody>
      </p:sp>
      <p:sp>
        <p:nvSpPr>
          <p:cNvPr id="164" name="Text Placeholder 10"/>
          <p:cNvSpPr>
            <a:spLocks noGrp="1"/>
          </p:cNvSpPr>
          <p:nvPr>
            <p:ph type="body" sz="quarter" idx="30" hasCustomPrompt="1"/>
          </p:nvPr>
        </p:nvSpPr>
        <p:spPr>
          <a:xfrm>
            <a:off x="1986534" y="1409700"/>
            <a:ext cx="1395984"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190" name="Text Placeholder 11"/>
          <p:cNvSpPr>
            <a:spLocks noGrp="1"/>
          </p:cNvSpPr>
          <p:nvPr>
            <p:ph type="body" sz="quarter" idx="31" hasCustomPrompt="1"/>
          </p:nvPr>
        </p:nvSpPr>
        <p:spPr>
          <a:xfrm>
            <a:off x="1986533" y="1727199"/>
            <a:ext cx="1395984" cy="5016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800"/>
            </a:lvl1pPr>
          </a:lstStyle>
          <a:p>
            <a:pPr lvl="0"/>
            <a:r>
              <a:rPr lang="en-US" dirty="0"/>
              <a:t>Click to add official title</a:t>
            </a:r>
          </a:p>
          <a:p>
            <a:pPr lvl="0"/>
            <a:endParaRPr lang="en-US" dirty="0"/>
          </a:p>
        </p:txBody>
      </p:sp>
      <p:sp>
        <p:nvSpPr>
          <p:cNvPr id="191" name="Text Placeholder 12"/>
          <p:cNvSpPr>
            <a:spLocks noGrp="1"/>
          </p:cNvSpPr>
          <p:nvPr>
            <p:ph type="body" sz="quarter" idx="33" hasCustomPrompt="1"/>
          </p:nvPr>
        </p:nvSpPr>
        <p:spPr>
          <a:xfrm>
            <a:off x="1986533" y="2241550"/>
            <a:ext cx="1395984" cy="177800"/>
          </a:xfrm>
          <a:prstGeom prst="rect">
            <a:avLst/>
          </a:prstGeom>
        </p:spPr>
        <p:txBody>
          <a:bodyPr lIns="0" tIns="0" rIns="0" bIns="0" anchor="b" anchorCtr="0">
            <a:noAutofit/>
          </a:bodyPr>
          <a:lstStyle>
            <a:lvl1pPr marL="0" indent="0">
              <a:buNone/>
              <a:defRPr sz="700"/>
            </a:lvl1pPr>
          </a:lstStyle>
          <a:p>
            <a:pPr lvl="0"/>
            <a:r>
              <a:rPr lang="en-US" dirty="0"/>
              <a:t>Click to add office location</a:t>
            </a:r>
          </a:p>
        </p:txBody>
      </p:sp>
      <p:cxnSp>
        <p:nvCxnSpPr>
          <p:cNvPr id="163" name="Line 13"/>
          <p:cNvCxnSpPr/>
          <p:nvPr userDrawn="1"/>
        </p:nvCxnSpPr>
        <p:spPr>
          <a:xfrm>
            <a:off x="1986534" y="2446655"/>
            <a:ext cx="1395984"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65" name="Text Placeholder 14"/>
          <p:cNvSpPr>
            <a:spLocks noGrp="1"/>
          </p:cNvSpPr>
          <p:nvPr>
            <p:ph type="body" sz="quarter" idx="34" hasCustomPrompt="1"/>
          </p:nvPr>
        </p:nvSpPr>
        <p:spPr>
          <a:xfrm>
            <a:off x="1986534" y="2457450"/>
            <a:ext cx="1395984" cy="2095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166" name="Text Placeholder 15"/>
          <p:cNvSpPr>
            <a:spLocks noGrp="1"/>
          </p:cNvSpPr>
          <p:nvPr>
            <p:ph type="body" sz="quarter" idx="35" hasCustomPrompt="1"/>
          </p:nvPr>
        </p:nvSpPr>
        <p:spPr>
          <a:xfrm>
            <a:off x="1986534" y="2667000"/>
            <a:ext cx="1395984" cy="209550"/>
          </a:xfrm>
          <a:prstGeom prst="rect">
            <a:avLst/>
          </a:prstGeom>
        </p:spPr>
        <p:txBody>
          <a:bodyPr lIns="0" tIns="0" rIns="0" bIns="0" anchor="b" anchorCtr="0">
            <a:noAutofit/>
          </a:bodyPr>
          <a:lstStyle>
            <a:lvl1pPr marL="0" indent="0">
              <a:buNone/>
              <a:defRPr sz="700"/>
            </a:lvl1pPr>
          </a:lstStyle>
          <a:p>
            <a:pPr lvl="0"/>
            <a:r>
              <a:rPr lang="en-US" dirty="0"/>
              <a:t>Click to add email.address@fticonsulting.com</a:t>
            </a:r>
          </a:p>
        </p:txBody>
      </p:sp>
      <p:cxnSp>
        <p:nvCxnSpPr>
          <p:cNvPr id="202" name="Line 16"/>
          <p:cNvCxnSpPr/>
          <p:nvPr userDrawn="1"/>
        </p:nvCxnSpPr>
        <p:spPr>
          <a:xfrm>
            <a:off x="1986534" y="2908300"/>
            <a:ext cx="1395984"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203" name="Text Placeholder 17"/>
          <p:cNvSpPr>
            <a:spLocks noGrp="1"/>
          </p:cNvSpPr>
          <p:nvPr>
            <p:ph type="body" sz="quarter" idx="36" hasCustomPrompt="1"/>
          </p:nvPr>
        </p:nvSpPr>
        <p:spPr>
          <a:xfrm>
            <a:off x="1986534" y="2940050"/>
            <a:ext cx="1395984"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p:txBody>
      </p:sp>
      <p:sp>
        <p:nvSpPr>
          <p:cNvPr id="169" name="Text Placeholder 18"/>
          <p:cNvSpPr>
            <a:spLocks noGrp="1"/>
          </p:cNvSpPr>
          <p:nvPr>
            <p:ph type="body" sz="quarter" idx="38" hasCustomPrompt="1"/>
          </p:nvPr>
        </p:nvSpPr>
        <p:spPr>
          <a:xfrm>
            <a:off x="3471418" y="1409700"/>
            <a:ext cx="1395984"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192" name="Text Placeholder 19"/>
          <p:cNvSpPr>
            <a:spLocks noGrp="1"/>
          </p:cNvSpPr>
          <p:nvPr>
            <p:ph type="body" sz="quarter" idx="39" hasCustomPrompt="1"/>
          </p:nvPr>
        </p:nvSpPr>
        <p:spPr>
          <a:xfrm>
            <a:off x="3471418" y="1727199"/>
            <a:ext cx="1395984" cy="5016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800"/>
            </a:lvl1pPr>
          </a:lstStyle>
          <a:p>
            <a:pPr lvl="0"/>
            <a:r>
              <a:rPr lang="en-US" dirty="0"/>
              <a:t>Click to add official title</a:t>
            </a:r>
          </a:p>
          <a:p>
            <a:pPr lvl="0"/>
            <a:endParaRPr lang="en-US" dirty="0"/>
          </a:p>
        </p:txBody>
      </p:sp>
      <p:sp>
        <p:nvSpPr>
          <p:cNvPr id="193" name="Text Placeholder 20"/>
          <p:cNvSpPr>
            <a:spLocks noGrp="1"/>
          </p:cNvSpPr>
          <p:nvPr>
            <p:ph type="body" sz="quarter" idx="41" hasCustomPrompt="1"/>
          </p:nvPr>
        </p:nvSpPr>
        <p:spPr>
          <a:xfrm>
            <a:off x="3471418" y="2241550"/>
            <a:ext cx="1395984" cy="177800"/>
          </a:xfrm>
          <a:prstGeom prst="rect">
            <a:avLst/>
          </a:prstGeom>
        </p:spPr>
        <p:txBody>
          <a:bodyPr lIns="0" tIns="0" rIns="0" bIns="0" anchor="b" anchorCtr="0">
            <a:noAutofit/>
          </a:bodyPr>
          <a:lstStyle>
            <a:lvl1pPr marL="0" indent="0">
              <a:buNone/>
              <a:defRPr sz="700"/>
            </a:lvl1pPr>
          </a:lstStyle>
          <a:p>
            <a:pPr lvl="0"/>
            <a:r>
              <a:rPr lang="en-US" dirty="0"/>
              <a:t>Click to add office location</a:t>
            </a:r>
          </a:p>
        </p:txBody>
      </p:sp>
      <p:cxnSp>
        <p:nvCxnSpPr>
          <p:cNvPr id="168" name="Line 21"/>
          <p:cNvCxnSpPr/>
          <p:nvPr userDrawn="1"/>
        </p:nvCxnSpPr>
        <p:spPr>
          <a:xfrm>
            <a:off x="3471418" y="2446655"/>
            <a:ext cx="1395984"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70" name="Text Placeholder 22"/>
          <p:cNvSpPr>
            <a:spLocks noGrp="1"/>
          </p:cNvSpPr>
          <p:nvPr>
            <p:ph type="body" sz="quarter" idx="42" hasCustomPrompt="1"/>
          </p:nvPr>
        </p:nvSpPr>
        <p:spPr>
          <a:xfrm>
            <a:off x="3471418" y="2457450"/>
            <a:ext cx="1395984" cy="2095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171" name="Text Placeholder 23"/>
          <p:cNvSpPr>
            <a:spLocks noGrp="1"/>
          </p:cNvSpPr>
          <p:nvPr>
            <p:ph type="body" sz="quarter" idx="43" hasCustomPrompt="1"/>
          </p:nvPr>
        </p:nvSpPr>
        <p:spPr>
          <a:xfrm>
            <a:off x="3471418" y="2667000"/>
            <a:ext cx="1395984" cy="209550"/>
          </a:xfrm>
          <a:prstGeom prst="rect">
            <a:avLst/>
          </a:prstGeom>
        </p:spPr>
        <p:txBody>
          <a:bodyPr lIns="0" tIns="0" rIns="0" bIns="0" anchor="b" anchorCtr="0">
            <a:noAutofit/>
          </a:bodyPr>
          <a:lstStyle>
            <a:lvl1pPr marL="0" indent="0">
              <a:buNone/>
              <a:defRPr sz="700"/>
            </a:lvl1pPr>
          </a:lstStyle>
          <a:p>
            <a:pPr lvl="0"/>
            <a:r>
              <a:rPr lang="en-US" dirty="0"/>
              <a:t>Click to add email.address@fticonsulting.com</a:t>
            </a:r>
          </a:p>
        </p:txBody>
      </p:sp>
      <p:cxnSp>
        <p:nvCxnSpPr>
          <p:cNvPr id="204" name="Line 24"/>
          <p:cNvCxnSpPr/>
          <p:nvPr userDrawn="1"/>
        </p:nvCxnSpPr>
        <p:spPr>
          <a:xfrm>
            <a:off x="3471418" y="2908300"/>
            <a:ext cx="1395984"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205" name="Text Placeholder 25"/>
          <p:cNvSpPr>
            <a:spLocks noGrp="1"/>
          </p:cNvSpPr>
          <p:nvPr>
            <p:ph type="body" sz="quarter" idx="44" hasCustomPrompt="1"/>
          </p:nvPr>
        </p:nvSpPr>
        <p:spPr>
          <a:xfrm>
            <a:off x="3471418" y="2940050"/>
            <a:ext cx="1395984"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a:p>
            <a:pPr lvl="0"/>
            <a:endParaRPr lang="en-US" dirty="0"/>
          </a:p>
        </p:txBody>
      </p:sp>
      <p:sp>
        <p:nvSpPr>
          <p:cNvPr id="174" name="Text Placeholder 26"/>
          <p:cNvSpPr>
            <a:spLocks noGrp="1"/>
          </p:cNvSpPr>
          <p:nvPr>
            <p:ph type="body" sz="quarter" idx="46" hasCustomPrompt="1"/>
          </p:nvPr>
        </p:nvSpPr>
        <p:spPr>
          <a:xfrm>
            <a:off x="4956302" y="1409700"/>
            <a:ext cx="1395984"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194" name="Text Placeholder 27"/>
          <p:cNvSpPr>
            <a:spLocks noGrp="1"/>
          </p:cNvSpPr>
          <p:nvPr>
            <p:ph type="body" sz="quarter" idx="47" hasCustomPrompt="1"/>
          </p:nvPr>
        </p:nvSpPr>
        <p:spPr>
          <a:xfrm>
            <a:off x="4956302" y="1727200"/>
            <a:ext cx="1395984" cy="5016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800"/>
            </a:lvl1pPr>
          </a:lstStyle>
          <a:p>
            <a:pPr lvl="0"/>
            <a:r>
              <a:rPr lang="en-US" dirty="0"/>
              <a:t>Click to add official title</a:t>
            </a:r>
          </a:p>
          <a:p>
            <a:pPr lvl="0"/>
            <a:endParaRPr lang="en-US" dirty="0"/>
          </a:p>
        </p:txBody>
      </p:sp>
      <p:sp>
        <p:nvSpPr>
          <p:cNvPr id="195" name="Text Placeholder 28"/>
          <p:cNvSpPr>
            <a:spLocks noGrp="1"/>
          </p:cNvSpPr>
          <p:nvPr>
            <p:ph type="body" sz="quarter" idx="49" hasCustomPrompt="1"/>
          </p:nvPr>
        </p:nvSpPr>
        <p:spPr>
          <a:xfrm>
            <a:off x="4956301" y="2241550"/>
            <a:ext cx="1395984" cy="177800"/>
          </a:xfrm>
          <a:prstGeom prst="rect">
            <a:avLst/>
          </a:prstGeom>
        </p:spPr>
        <p:txBody>
          <a:bodyPr lIns="0" tIns="0" rIns="0" bIns="0" anchor="b" anchorCtr="0">
            <a:noAutofit/>
          </a:bodyPr>
          <a:lstStyle>
            <a:lvl1pPr marL="0" indent="0">
              <a:buNone/>
              <a:defRPr sz="700"/>
            </a:lvl1pPr>
          </a:lstStyle>
          <a:p>
            <a:pPr lvl="0"/>
            <a:r>
              <a:rPr lang="en-US" dirty="0"/>
              <a:t>Click to add office location</a:t>
            </a:r>
          </a:p>
        </p:txBody>
      </p:sp>
      <p:cxnSp>
        <p:nvCxnSpPr>
          <p:cNvPr id="173" name="Line 29"/>
          <p:cNvCxnSpPr/>
          <p:nvPr userDrawn="1"/>
        </p:nvCxnSpPr>
        <p:spPr>
          <a:xfrm>
            <a:off x="4956302" y="2446655"/>
            <a:ext cx="1395984"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75" name="Text Placeholder 30"/>
          <p:cNvSpPr>
            <a:spLocks noGrp="1"/>
          </p:cNvSpPr>
          <p:nvPr>
            <p:ph type="body" sz="quarter" idx="50" hasCustomPrompt="1"/>
          </p:nvPr>
        </p:nvSpPr>
        <p:spPr>
          <a:xfrm>
            <a:off x="4956302" y="2457450"/>
            <a:ext cx="1395984" cy="2095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176" name="Text Placeholder 31"/>
          <p:cNvSpPr>
            <a:spLocks noGrp="1"/>
          </p:cNvSpPr>
          <p:nvPr>
            <p:ph type="body" sz="quarter" idx="51" hasCustomPrompt="1"/>
          </p:nvPr>
        </p:nvSpPr>
        <p:spPr>
          <a:xfrm>
            <a:off x="4956302" y="2667000"/>
            <a:ext cx="1395984" cy="209550"/>
          </a:xfrm>
          <a:prstGeom prst="rect">
            <a:avLst/>
          </a:prstGeom>
        </p:spPr>
        <p:txBody>
          <a:bodyPr lIns="0" tIns="0" rIns="0" bIns="0" anchor="b" anchorCtr="0">
            <a:noAutofit/>
          </a:bodyPr>
          <a:lstStyle>
            <a:lvl1pPr marL="0" indent="0">
              <a:buNone/>
              <a:defRPr sz="700"/>
            </a:lvl1pPr>
          </a:lstStyle>
          <a:p>
            <a:pPr lvl="0"/>
            <a:r>
              <a:rPr lang="en-US" dirty="0"/>
              <a:t>Click to add email.address@fticonsulting.com</a:t>
            </a:r>
          </a:p>
        </p:txBody>
      </p:sp>
      <p:cxnSp>
        <p:nvCxnSpPr>
          <p:cNvPr id="206" name="Line 32"/>
          <p:cNvCxnSpPr/>
          <p:nvPr userDrawn="1"/>
        </p:nvCxnSpPr>
        <p:spPr>
          <a:xfrm>
            <a:off x="4956302" y="2908300"/>
            <a:ext cx="1395984"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207" name="Text Placeholder 33"/>
          <p:cNvSpPr>
            <a:spLocks noGrp="1"/>
          </p:cNvSpPr>
          <p:nvPr>
            <p:ph type="body" sz="quarter" idx="52" hasCustomPrompt="1"/>
          </p:nvPr>
        </p:nvSpPr>
        <p:spPr>
          <a:xfrm>
            <a:off x="4956302" y="2940050"/>
            <a:ext cx="1395984"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a:p>
            <a:pPr lvl="0"/>
            <a:endParaRPr lang="en-US" dirty="0"/>
          </a:p>
        </p:txBody>
      </p:sp>
      <p:sp>
        <p:nvSpPr>
          <p:cNvPr id="179" name="Text Placeholder 34"/>
          <p:cNvSpPr>
            <a:spLocks noGrp="1"/>
          </p:cNvSpPr>
          <p:nvPr>
            <p:ph type="body" sz="quarter" idx="54" hasCustomPrompt="1"/>
          </p:nvPr>
        </p:nvSpPr>
        <p:spPr>
          <a:xfrm>
            <a:off x="6441186" y="1409700"/>
            <a:ext cx="1395984"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196" name="Text Placeholder 35"/>
          <p:cNvSpPr>
            <a:spLocks noGrp="1"/>
          </p:cNvSpPr>
          <p:nvPr>
            <p:ph type="body" sz="quarter" idx="55" hasCustomPrompt="1"/>
          </p:nvPr>
        </p:nvSpPr>
        <p:spPr>
          <a:xfrm>
            <a:off x="6441186" y="1727200"/>
            <a:ext cx="1395984" cy="5016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800"/>
            </a:lvl1pPr>
          </a:lstStyle>
          <a:p>
            <a:pPr lvl="0"/>
            <a:r>
              <a:rPr lang="en-US" dirty="0"/>
              <a:t>Click to add official title</a:t>
            </a:r>
          </a:p>
          <a:p>
            <a:pPr lvl="0"/>
            <a:endParaRPr lang="en-US" dirty="0"/>
          </a:p>
        </p:txBody>
      </p:sp>
      <p:sp>
        <p:nvSpPr>
          <p:cNvPr id="197" name="Text Placeholder 36"/>
          <p:cNvSpPr>
            <a:spLocks noGrp="1"/>
          </p:cNvSpPr>
          <p:nvPr>
            <p:ph type="body" sz="quarter" idx="57" hasCustomPrompt="1"/>
          </p:nvPr>
        </p:nvSpPr>
        <p:spPr>
          <a:xfrm>
            <a:off x="6441185" y="2241550"/>
            <a:ext cx="1395984" cy="177800"/>
          </a:xfrm>
          <a:prstGeom prst="rect">
            <a:avLst/>
          </a:prstGeom>
        </p:spPr>
        <p:txBody>
          <a:bodyPr lIns="0" tIns="0" rIns="0" bIns="0" anchor="b" anchorCtr="0">
            <a:noAutofit/>
          </a:bodyPr>
          <a:lstStyle>
            <a:lvl1pPr marL="0" indent="0">
              <a:buNone/>
              <a:defRPr sz="700"/>
            </a:lvl1pPr>
          </a:lstStyle>
          <a:p>
            <a:pPr lvl="0"/>
            <a:r>
              <a:rPr lang="en-US" dirty="0"/>
              <a:t>Click to add office location</a:t>
            </a:r>
          </a:p>
        </p:txBody>
      </p:sp>
      <p:cxnSp>
        <p:nvCxnSpPr>
          <p:cNvPr id="178" name="Line 37"/>
          <p:cNvCxnSpPr/>
          <p:nvPr userDrawn="1"/>
        </p:nvCxnSpPr>
        <p:spPr>
          <a:xfrm>
            <a:off x="6441186" y="2446655"/>
            <a:ext cx="1395984"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0" name="Text Placeholder 38"/>
          <p:cNvSpPr>
            <a:spLocks noGrp="1"/>
          </p:cNvSpPr>
          <p:nvPr>
            <p:ph type="body" sz="quarter" idx="58" hasCustomPrompt="1"/>
          </p:nvPr>
        </p:nvSpPr>
        <p:spPr>
          <a:xfrm>
            <a:off x="6441186" y="2457450"/>
            <a:ext cx="1395984" cy="2095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181" name="Text Placeholder 39"/>
          <p:cNvSpPr>
            <a:spLocks noGrp="1"/>
          </p:cNvSpPr>
          <p:nvPr>
            <p:ph type="body" sz="quarter" idx="59" hasCustomPrompt="1"/>
          </p:nvPr>
        </p:nvSpPr>
        <p:spPr>
          <a:xfrm>
            <a:off x="6441186" y="2667000"/>
            <a:ext cx="1395984" cy="209550"/>
          </a:xfrm>
          <a:prstGeom prst="rect">
            <a:avLst/>
          </a:prstGeom>
        </p:spPr>
        <p:txBody>
          <a:bodyPr lIns="0" tIns="0" rIns="0" bIns="0" anchor="b" anchorCtr="0">
            <a:noAutofit/>
          </a:bodyPr>
          <a:lstStyle>
            <a:lvl1pPr marL="0" indent="0">
              <a:buNone/>
              <a:defRPr sz="700"/>
            </a:lvl1pPr>
          </a:lstStyle>
          <a:p>
            <a:pPr lvl="0"/>
            <a:r>
              <a:rPr lang="en-US" dirty="0"/>
              <a:t>Click to add email.address@fticonsulting.com</a:t>
            </a:r>
          </a:p>
        </p:txBody>
      </p:sp>
      <p:cxnSp>
        <p:nvCxnSpPr>
          <p:cNvPr id="208" name="Line 40"/>
          <p:cNvCxnSpPr/>
          <p:nvPr userDrawn="1"/>
        </p:nvCxnSpPr>
        <p:spPr>
          <a:xfrm>
            <a:off x="6441186" y="2908300"/>
            <a:ext cx="1395984"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209" name="Text Placeholder 41"/>
          <p:cNvSpPr>
            <a:spLocks noGrp="1"/>
          </p:cNvSpPr>
          <p:nvPr>
            <p:ph type="body" sz="quarter" idx="60" hasCustomPrompt="1"/>
          </p:nvPr>
        </p:nvSpPr>
        <p:spPr>
          <a:xfrm>
            <a:off x="6441186" y="2940050"/>
            <a:ext cx="1395984"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a:p>
            <a:pPr lvl="0"/>
            <a:endParaRPr lang="en-US" dirty="0"/>
          </a:p>
        </p:txBody>
      </p:sp>
      <p:sp>
        <p:nvSpPr>
          <p:cNvPr id="184" name="Text Placeholder 42"/>
          <p:cNvSpPr>
            <a:spLocks noGrp="1"/>
          </p:cNvSpPr>
          <p:nvPr>
            <p:ph type="body" sz="quarter" idx="62" hasCustomPrompt="1"/>
          </p:nvPr>
        </p:nvSpPr>
        <p:spPr>
          <a:xfrm>
            <a:off x="7925816" y="1409700"/>
            <a:ext cx="1395984" cy="254000"/>
          </a:xfrm>
          <a:prstGeom prst="rect">
            <a:avLst/>
          </a:prstGeom>
        </p:spPr>
        <p:txBody>
          <a:bodyPr lIns="0" tIns="0" rIns="0" bIns="0" anchor="t" anchorCtr="0">
            <a:noAutofit/>
          </a:bodyPr>
          <a:lstStyle>
            <a:lvl1pPr marL="0" indent="0">
              <a:buNone/>
              <a:defRPr sz="1200">
                <a:solidFill>
                  <a:srgbClr val="003763"/>
                </a:solidFill>
              </a:defRPr>
            </a:lvl1pPr>
          </a:lstStyle>
          <a:p>
            <a:pPr lvl="0"/>
            <a:r>
              <a:rPr lang="en-US" dirty="0"/>
              <a:t>Click to add name</a:t>
            </a:r>
          </a:p>
        </p:txBody>
      </p:sp>
      <p:sp>
        <p:nvSpPr>
          <p:cNvPr id="198" name="Text Placeholder 43"/>
          <p:cNvSpPr>
            <a:spLocks noGrp="1"/>
          </p:cNvSpPr>
          <p:nvPr>
            <p:ph type="body" sz="quarter" idx="63" hasCustomPrompt="1"/>
          </p:nvPr>
        </p:nvSpPr>
        <p:spPr>
          <a:xfrm>
            <a:off x="7925816" y="1727199"/>
            <a:ext cx="1395984" cy="5016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800"/>
            </a:lvl1pPr>
          </a:lstStyle>
          <a:p>
            <a:pPr lvl="0"/>
            <a:r>
              <a:rPr lang="en-US" dirty="0"/>
              <a:t>Click to add official title</a:t>
            </a:r>
          </a:p>
          <a:p>
            <a:pPr lvl="0"/>
            <a:endParaRPr lang="en-US" dirty="0"/>
          </a:p>
        </p:txBody>
      </p:sp>
      <p:sp>
        <p:nvSpPr>
          <p:cNvPr id="199" name="Text Placeholder 44"/>
          <p:cNvSpPr>
            <a:spLocks noGrp="1"/>
          </p:cNvSpPr>
          <p:nvPr>
            <p:ph type="body" sz="quarter" idx="65" hasCustomPrompt="1"/>
          </p:nvPr>
        </p:nvSpPr>
        <p:spPr>
          <a:xfrm>
            <a:off x="7925816" y="2241550"/>
            <a:ext cx="1395984" cy="177800"/>
          </a:xfrm>
          <a:prstGeom prst="rect">
            <a:avLst/>
          </a:prstGeom>
        </p:spPr>
        <p:txBody>
          <a:bodyPr lIns="0" tIns="0" rIns="0" bIns="0" anchor="b" anchorCtr="0">
            <a:noAutofit/>
          </a:bodyPr>
          <a:lstStyle>
            <a:lvl1pPr marL="0" indent="0">
              <a:buNone/>
              <a:defRPr sz="700"/>
            </a:lvl1pPr>
          </a:lstStyle>
          <a:p>
            <a:pPr lvl="0"/>
            <a:r>
              <a:rPr lang="en-US" dirty="0"/>
              <a:t>Click to add office location</a:t>
            </a:r>
          </a:p>
        </p:txBody>
      </p:sp>
      <p:cxnSp>
        <p:nvCxnSpPr>
          <p:cNvPr id="183" name="Line 45"/>
          <p:cNvCxnSpPr/>
          <p:nvPr userDrawn="1"/>
        </p:nvCxnSpPr>
        <p:spPr>
          <a:xfrm>
            <a:off x="7930896" y="2446655"/>
            <a:ext cx="1395984" cy="19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5" name="Text Placeholder 46"/>
          <p:cNvSpPr>
            <a:spLocks noGrp="1"/>
          </p:cNvSpPr>
          <p:nvPr>
            <p:ph type="body" sz="quarter" idx="66" hasCustomPrompt="1"/>
          </p:nvPr>
        </p:nvSpPr>
        <p:spPr>
          <a:xfrm>
            <a:off x="7925816" y="2457450"/>
            <a:ext cx="1395984" cy="2095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186" name="Text Placeholder 47"/>
          <p:cNvSpPr>
            <a:spLocks noGrp="1"/>
          </p:cNvSpPr>
          <p:nvPr>
            <p:ph type="body" sz="quarter" idx="67" hasCustomPrompt="1"/>
          </p:nvPr>
        </p:nvSpPr>
        <p:spPr>
          <a:xfrm>
            <a:off x="7925816" y="2667000"/>
            <a:ext cx="1395984" cy="209550"/>
          </a:xfrm>
          <a:prstGeom prst="rect">
            <a:avLst/>
          </a:prstGeom>
        </p:spPr>
        <p:txBody>
          <a:bodyPr lIns="0" tIns="0" rIns="0" bIns="0" anchor="b" anchorCtr="0">
            <a:noAutofit/>
          </a:bodyPr>
          <a:lstStyle>
            <a:lvl1pPr marL="0" indent="0">
              <a:buNone/>
              <a:defRPr sz="700"/>
            </a:lvl1pPr>
          </a:lstStyle>
          <a:p>
            <a:pPr lvl="0"/>
            <a:r>
              <a:rPr lang="en-US" dirty="0"/>
              <a:t>Click to add email.address@fticonsulting.com</a:t>
            </a:r>
          </a:p>
        </p:txBody>
      </p:sp>
      <p:cxnSp>
        <p:nvCxnSpPr>
          <p:cNvPr id="210" name="Line 48"/>
          <p:cNvCxnSpPr/>
          <p:nvPr userDrawn="1"/>
        </p:nvCxnSpPr>
        <p:spPr>
          <a:xfrm>
            <a:off x="7925816" y="2908300"/>
            <a:ext cx="1395984" cy="1905"/>
          </a:xfrm>
          <a:prstGeom prst="line">
            <a:avLst/>
          </a:prstGeom>
          <a:ln w="15875">
            <a:solidFill>
              <a:srgbClr val="908E8F"/>
            </a:solidFill>
          </a:ln>
        </p:spPr>
        <p:style>
          <a:lnRef idx="1">
            <a:schemeClr val="accent1"/>
          </a:lnRef>
          <a:fillRef idx="0">
            <a:schemeClr val="accent1"/>
          </a:fillRef>
          <a:effectRef idx="0">
            <a:schemeClr val="accent1"/>
          </a:effectRef>
          <a:fontRef idx="minor">
            <a:schemeClr val="tx1"/>
          </a:fontRef>
        </p:style>
      </p:cxnSp>
      <p:sp>
        <p:nvSpPr>
          <p:cNvPr id="211" name="Text Placeholder 49"/>
          <p:cNvSpPr>
            <a:spLocks noGrp="1"/>
          </p:cNvSpPr>
          <p:nvPr>
            <p:ph type="body" sz="quarter" idx="68" hasCustomPrompt="1"/>
          </p:nvPr>
        </p:nvSpPr>
        <p:spPr>
          <a:xfrm>
            <a:off x="7925816" y="2940050"/>
            <a:ext cx="1395984" cy="3790950"/>
          </a:xfrm>
          <a:prstGeom prst="rect">
            <a:avLst/>
          </a:prstGeom>
        </p:spPr>
        <p:txBody>
          <a:bodyPr lIns="0" tIns="0" rIns="0" bIns="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bio text</a:t>
            </a:r>
          </a:p>
          <a:p>
            <a:pPr lvl="0"/>
            <a:endParaRPr lang="en-US" dirty="0"/>
          </a:p>
        </p:txBody>
      </p:sp>
      <p:sp>
        <p:nvSpPr>
          <p:cNvPr id="68" name="Footer Placeholder 50"/>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61" name="Slide Number Placeholder 51"/>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319599718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am Grid">
    <p:spTree>
      <p:nvGrpSpPr>
        <p:cNvPr id="1" name=""/>
        <p:cNvGrpSpPr/>
        <p:nvPr/>
      </p:nvGrpSpPr>
      <p:grpSpPr>
        <a:xfrm>
          <a:off x="0" y="0"/>
          <a:ext cx="0" cy="0"/>
          <a:chOff x="0" y="0"/>
          <a:chExt cx="0" cy="0"/>
        </a:xfrm>
      </p:grpSpPr>
      <p:sp>
        <p:nvSpPr>
          <p:cNvPr id="102"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34" name="Text Placeholder 2"/>
          <p:cNvSpPr>
            <a:spLocks noGrp="1"/>
          </p:cNvSpPr>
          <p:nvPr>
            <p:ph type="body" sz="quarter" idx="29" hasCustomPrompt="1"/>
          </p:nvPr>
        </p:nvSpPr>
        <p:spPr>
          <a:xfrm>
            <a:off x="501650" y="1409700"/>
            <a:ext cx="673100" cy="939800"/>
          </a:xfrm>
          <a:prstGeom prst="rect">
            <a:avLst/>
          </a:prstGeom>
        </p:spPr>
        <p:txBody>
          <a:bodyPr/>
          <a:lstStyle>
            <a:lvl1pPr marL="370494" indent="0">
              <a:buNone/>
              <a:defRPr sz="700"/>
            </a:lvl1pPr>
          </a:lstStyle>
          <a:p>
            <a:r>
              <a:rPr lang="en-US" dirty="0"/>
              <a:t>Picture</a:t>
            </a:r>
          </a:p>
        </p:txBody>
      </p:sp>
      <p:sp>
        <p:nvSpPr>
          <p:cNvPr id="42" name="Text Placeholder 3"/>
          <p:cNvSpPr>
            <a:spLocks noGrp="1"/>
          </p:cNvSpPr>
          <p:nvPr>
            <p:ph type="body" sz="quarter" idx="15" hasCustomPrompt="1"/>
          </p:nvPr>
        </p:nvSpPr>
        <p:spPr>
          <a:xfrm>
            <a:off x="1263650" y="1409700"/>
            <a:ext cx="1376363" cy="254000"/>
          </a:xfrm>
          <a:prstGeom prst="rect">
            <a:avLst/>
          </a:prstGeom>
        </p:spPr>
        <p:txBody>
          <a:bodyPr lIns="0" tIns="0" rIns="0" bIns="0" anchor="t" anchorCtr="0">
            <a:noAutofit/>
          </a:bodyPr>
          <a:lstStyle>
            <a:lvl1pPr marL="0" indent="0">
              <a:buNone/>
              <a:defRPr sz="1100">
                <a:solidFill>
                  <a:srgbClr val="003763"/>
                </a:solidFill>
              </a:defRPr>
            </a:lvl1pPr>
          </a:lstStyle>
          <a:p>
            <a:pPr lvl="0"/>
            <a:r>
              <a:rPr lang="en-US" sz="1300" dirty="0"/>
              <a:t>Click to add name</a:t>
            </a:r>
            <a:endParaRPr lang="en-US" dirty="0"/>
          </a:p>
        </p:txBody>
      </p:sp>
      <p:sp>
        <p:nvSpPr>
          <p:cNvPr id="44" name="Text Placeholder 4"/>
          <p:cNvSpPr>
            <a:spLocks noGrp="1"/>
          </p:cNvSpPr>
          <p:nvPr>
            <p:ph type="body" sz="quarter" idx="16" hasCustomPrompt="1"/>
          </p:nvPr>
        </p:nvSpPr>
        <p:spPr>
          <a:xfrm>
            <a:off x="1263650" y="1663700"/>
            <a:ext cx="1376363" cy="342900"/>
          </a:xfrm>
          <a:prstGeom prst="rect">
            <a:avLst/>
          </a:prstGeom>
        </p:spPr>
        <p:txBody>
          <a:bodyPr lIns="0" tIns="0" rIns="0" bIns="0">
            <a:noAutofit/>
          </a:bodyPr>
          <a:lstStyle>
            <a:lvl1pPr marL="0" indent="0">
              <a:buNone/>
              <a:defRPr sz="800"/>
            </a:lvl1pPr>
          </a:lstStyle>
          <a:p>
            <a:pPr lvl="0"/>
            <a:r>
              <a:rPr lang="en-US" dirty="0"/>
              <a:t>Click to add official title</a:t>
            </a:r>
          </a:p>
        </p:txBody>
      </p:sp>
      <p:sp>
        <p:nvSpPr>
          <p:cNvPr id="50" name="Text Placeholder 5"/>
          <p:cNvSpPr>
            <a:spLocks noGrp="1"/>
          </p:cNvSpPr>
          <p:nvPr>
            <p:ph type="body" sz="quarter" idx="21" hasCustomPrompt="1"/>
          </p:nvPr>
        </p:nvSpPr>
        <p:spPr>
          <a:xfrm>
            <a:off x="1263650" y="2006600"/>
            <a:ext cx="1376363" cy="222250"/>
          </a:xfrm>
          <a:prstGeom prst="rect">
            <a:avLst/>
          </a:prstGeom>
        </p:spPr>
        <p:txBody>
          <a:bodyPr lIns="0" tIns="0" rIns="0" bIns="0" anchor="b" anchorCtr="0">
            <a:noAutofit/>
          </a:bodyPr>
          <a:lstStyle>
            <a:lvl1pPr marL="0" indent="0">
              <a:buNone/>
              <a:defRPr sz="700"/>
            </a:lvl1pPr>
          </a:lstStyle>
          <a:p>
            <a:pPr lvl="0"/>
            <a:r>
              <a:rPr lang="en-US" dirty="0"/>
              <a:t>Click to add office location</a:t>
            </a:r>
          </a:p>
        </p:txBody>
      </p:sp>
      <p:sp>
        <p:nvSpPr>
          <p:cNvPr id="96" name="Text Placeholder 6"/>
          <p:cNvSpPr>
            <a:spLocks noGrp="1"/>
          </p:cNvSpPr>
          <p:nvPr>
            <p:ph type="body" sz="quarter" idx="50" hasCustomPrompt="1"/>
          </p:nvPr>
        </p:nvSpPr>
        <p:spPr>
          <a:xfrm>
            <a:off x="1263650" y="2228850"/>
            <a:ext cx="1376363" cy="2222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56" name="Text Placeholder 7"/>
          <p:cNvSpPr>
            <a:spLocks noGrp="1"/>
          </p:cNvSpPr>
          <p:nvPr>
            <p:ph type="body" sz="quarter" idx="23" hasCustomPrompt="1"/>
          </p:nvPr>
        </p:nvSpPr>
        <p:spPr>
          <a:xfrm>
            <a:off x="501650" y="2451100"/>
            <a:ext cx="2138363" cy="222250"/>
          </a:xfrm>
          <a:prstGeom prst="rect">
            <a:avLst/>
          </a:prstGeom>
        </p:spPr>
        <p:txBody>
          <a:bodyPr lIns="0" tIns="0" rIns="0" bIns="0" anchor="b" anchorCtr="0">
            <a:noAutofit/>
          </a:bodyPr>
          <a:lstStyle>
            <a:lvl1pPr marL="0" indent="0">
              <a:buNone/>
              <a:defRPr sz="700"/>
            </a:lvl1pPr>
          </a:lstStyle>
          <a:p>
            <a:pPr lvl="0"/>
            <a:r>
              <a:rPr lang="en-US" dirty="0"/>
              <a:t>Click to add email.address@fticonsulting.com</a:t>
            </a:r>
          </a:p>
        </p:txBody>
      </p:sp>
      <p:sp>
        <p:nvSpPr>
          <p:cNvPr id="481" name="Text Placeholder 8"/>
          <p:cNvSpPr>
            <a:spLocks noGrp="1"/>
          </p:cNvSpPr>
          <p:nvPr>
            <p:ph type="body" sz="quarter" idx="56" hasCustomPrompt="1"/>
          </p:nvPr>
        </p:nvSpPr>
        <p:spPr>
          <a:xfrm>
            <a:off x="501650" y="2762250"/>
            <a:ext cx="673100" cy="939800"/>
          </a:xfrm>
          <a:prstGeom prst="rect">
            <a:avLst/>
          </a:prstGeom>
        </p:spPr>
        <p:txBody>
          <a:bodyPr/>
          <a:lstStyle>
            <a:lvl1pPr marL="370494" indent="0">
              <a:buNone/>
              <a:defRPr sz="700"/>
            </a:lvl1pPr>
          </a:lstStyle>
          <a:p>
            <a:r>
              <a:rPr lang="en-US" dirty="0"/>
              <a:t>Picture</a:t>
            </a:r>
          </a:p>
        </p:txBody>
      </p:sp>
      <p:sp>
        <p:nvSpPr>
          <p:cNvPr id="476" name="Text Placeholder 9"/>
          <p:cNvSpPr>
            <a:spLocks noGrp="1"/>
          </p:cNvSpPr>
          <p:nvPr>
            <p:ph type="body" sz="quarter" idx="51" hasCustomPrompt="1"/>
          </p:nvPr>
        </p:nvSpPr>
        <p:spPr>
          <a:xfrm>
            <a:off x="1263650" y="2762250"/>
            <a:ext cx="1376363" cy="254000"/>
          </a:xfrm>
          <a:prstGeom prst="rect">
            <a:avLst/>
          </a:prstGeom>
        </p:spPr>
        <p:txBody>
          <a:bodyPr lIns="0" tIns="0" rIns="0" bIns="0" anchor="t" anchorCtr="0">
            <a:noAutofit/>
          </a:bodyPr>
          <a:lstStyle>
            <a:lvl1pPr marL="0" indent="0">
              <a:buNone/>
              <a:defRPr sz="1100">
                <a:solidFill>
                  <a:srgbClr val="003763"/>
                </a:solidFill>
              </a:defRPr>
            </a:lvl1pPr>
          </a:lstStyle>
          <a:p>
            <a:pPr lvl="0"/>
            <a:r>
              <a:rPr lang="en-US" sz="1300" dirty="0"/>
              <a:t>Click to add name</a:t>
            </a:r>
            <a:endParaRPr lang="en-US" dirty="0"/>
          </a:p>
        </p:txBody>
      </p:sp>
      <p:sp>
        <p:nvSpPr>
          <p:cNvPr id="477" name="Text Placeholder 10"/>
          <p:cNvSpPr>
            <a:spLocks noGrp="1"/>
          </p:cNvSpPr>
          <p:nvPr>
            <p:ph type="body" sz="quarter" idx="52" hasCustomPrompt="1"/>
          </p:nvPr>
        </p:nvSpPr>
        <p:spPr>
          <a:xfrm>
            <a:off x="1263650" y="3016250"/>
            <a:ext cx="1376363" cy="342900"/>
          </a:xfrm>
          <a:prstGeom prst="rect">
            <a:avLst/>
          </a:prstGeom>
        </p:spPr>
        <p:txBody>
          <a:bodyPr lIns="0" tIns="0" rIns="0" bIns="0">
            <a:noAutofit/>
          </a:bodyPr>
          <a:lstStyle>
            <a:lvl1pPr marL="0" indent="0">
              <a:buNone/>
              <a:defRPr sz="800"/>
            </a:lvl1pPr>
          </a:lstStyle>
          <a:p>
            <a:pPr lvl="0"/>
            <a:r>
              <a:rPr lang="en-US" dirty="0"/>
              <a:t>Click to add official title</a:t>
            </a:r>
          </a:p>
        </p:txBody>
      </p:sp>
      <p:sp>
        <p:nvSpPr>
          <p:cNvPr id="479" name="Text Placeholder 11"/>
          <p:cNvSpPr>
            <a:spLocks noGrp="1"/>
          </p:cNvSpPr>
          <p:nvPr>
            <p:ph type="body" sz="quarter" idx="54" hasCustomPrompt="1"/>
          </p:nvPr>
        </p:nvSpPr>
        <p:spPr>
          <a:xfrm>
            <a:off x="1263650" y="3359150"/>
            <a:ext cx="1376363" cy="2222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office location</a:t>
            </a:r>
          </a:p>
        </p:txBody>
      </p:sp>
      <p:sp>
        <p:nvSpPr>
          <p:cNvPr id="482" name="Text Placeholder 12"/>
          <p:cNvSpPr>
            <a:spLocks noGrp="1"/>
          </p:cNvSpPr>
          <p:nvPr>
            <p:ph type="body" sz="quarter" idx="57" hasCustomPrompt="1"/>
          </p:nvPr>
        </p:nvSpPr>
        <p:spPr>
          <a:xfrm>
            <a:off x="1263650" y="3581400"/>
            <a:ext cx="1376363" cy="2222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480" name="Text Placeholder 13"/>
          <p:cNvSpPr>
            <a:spLocks noGrp="1"/>
          </p:cNvSpPr>
          <p:nvPr>
            <p:ph type="body" sz="quarter" idx="55" hasCustomPrompt="1"/>
          </p:nvPr>
        </p:nvSpPr>
        <p:spPr>
          <a:xfrm>
            <a:off x="501650" y="3803650"/>
            <a:ext cx="2138363" cy="222250"/>
          </a:xfrm>
          <a:prstGeom prst="rect">
            <a:avLst/>
          </a:prstGeom>
        </p:spPr>
        <p:txBody>
          <a:bodyPr lIns="0" tIns="0" rIns="0" bIns="0" anchor="b" anchorCtr="0">
            <a:noAutofit/>
          </a:bodyPr>
          <a:lstStyle>
            <a:lvl1pPr marL="0" indent="0">
              <a:buNone/>
              <a:defRPr sz="700"/>
            </a:lvl1pPr>
          </a:lstStyle>
          <a:p>
            <a:pPr lvl="0"/>
            <a:r>
              <a:rPr lang="en-US" dirty="0"/>
              <a:t>Click to add email.address@fticonsulting.com</a:t>
            </a:r>
          </a:p>
        </p:txBody>
      </p:sp>
      <p:sp>
        <p:nvSpPr>
          <p:cNvPr id="489" name="Text Placeholder 14"/>
          <p:cNvSpPr>
            <a:spLocks noGrp="1"/>
          </p:cNvSpPr>
          <p:nvPr>
            <p:ph type="body" sz="quarter" idx="63" hasCustomPrompt="1"/>
          </p:nvPr>
        </p:nvSpPr>
        <p:spPr>
          <a:xfrm>
            <a:off x="501650" y="4114800"/>
            <a:ext cx="673100" cy="939800"/>
          </a:xfrm>
          <a:prstGeom prst="rect">
            <a:avLst/>
          </a:prstGeom>
        </p:spPr>
        <p:txBody>
          <a:bodyPr/>
          <a:lstStyle>
            <a:lvl1pPr marL="370494" indent="0">
              <a:buNone/>
              <a:defRPr sz="700"/>
            </a:lvl1pPr>
          </a:lstStyle>
          <a:p>
            <a:r>
              <a:rPr lang="en-US" dirty="0"/>
              <a:t>Picture</a:t>
            </a:r>
          </a:p>
        </p:txBody>
      </p:sp>
      <p:sp>
        <p:nvSpPr>
          <p:cNvPr id="484" name="Text Placeholder 15"/>
          <p:cNvSpPr>
            <a:spLocks noGrp="1"/>
          </p:cNvSpPr>
          <p:nvPr>
            <p:ph type="body" sz="quarter" idx="58" hasCustomPrompt="1"/>
          </p:nvPr>
        </p:nvSpPr>
        <p:spPr>
          <a:xfrm>
            <a:off x="1263650" y="4114800"/>
            <a:ext cx="1376363" cy="254000"/>
          </a:xfrm>
          <a:prstGeom prst="rect">
            <a:avLst/>
          </a:prstGeom>
        </p:spPr>
        <p:txBody>
          <a:bodyPr lIns="0" tIns="0" rIns="0" bIns="0" anchor="t" anchorCtr="0">
            <a:noAutofit/>
          </a:bodyPr>
          <a:lstStyle>
            <a:lvl1pPr marL="0" indent="0">
              <a:buNone/>
              <a:defRPr sz="1100">
                <a:solidFill>
                  <a:srgbClr val="003763"/>
                </a:solidFill>
              </a:defRPr>
            </a:lvl1pPr>
          </a:lstStyle>
          <a:p>
            <a:pPr lvl="0"/>
            <a:r>
              <a:rPr lang="en-US" sz="1300" dirty="0"/>
              <a:t>Click to add name</a:t>
            </a:r>
            <a:endParaRPr lang="en-US" dirty="0"/>
          </a:p>
        </p:txBody>
      </p:sp>
      <p:sp>
        <p:nvSpPr>
          <p:cNvPr id="485" name="Text Placeholder 16"/>
          <p:cNvSpPr>
            <a:spLocks noGrp="1"/>
          </p:cNvSpPr>
          <p:nvPr>
            <p:ph type="body" sz="quarter" idx="59" hasCustomPrompt="1"/>
          </p:nvPr>
        </p:nvSpPr>
        <p:spPr>
          <a:xfrm>
            <a:off x="1263650" y="4368800"/>
            <a:ext cx="1376363" cy="342900"/>
          </a:xfrm>
          <a:prstGeom prst="rect">
            <a:avLst/>
          </a:prstGeom>
        </p:spPr>
        <p:txBody>
          <a:bodyPr lIns="0" tIns="0" rIns="0" bIns="0">
            <a:noAutofit/>
          </a:bodyPr>
          <a:lstStyle>
            <a:lvl1pPr marL="0" indent="0">
              <a:buNone/>
              <a:defRPr sz="800"/>
            </a:lvl1pPr>
          </a:lstStyle>
          <a:p>
            <a:pPr lvl="0"/>
            <a:r>
              <a:rPr lang="en-US" dirty="0"/>
              <a:t>Click to add official title</a:t>
            </a:r>
          </a:p>
        </p:txBody>
      </p:sp>
      <p:sp>
        <p:nvSpPr>
          <p:cNvPr id="487" name="Text Placeholder 17"/>
          <p:cNvSpPr>
            <a:spLocks noGrp="1"/>
          </p:cNvSpPr>
          <p:nvPr>
            <p:ph type="body" sz="quarter" idx="61" hasCustomPrompt="1"/>
          </p:nvPr>
        </p:nvSpPr>
        <p:spPr>
          <a:xfrm>
            <a:off x="1263650" y="4711700"/>
            <a:ext cx="1376363" cy="2222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office location</a:t>
            </a:r>
          </a:p>
        </p:txBody>
      </p:sp>
      <p:sp>
        <p:nvSpPr>
          <p:cNvPr id="490" name="Text Placeholder 18"/>
          <p:cNvSpPr>
            <a:spLocks noGrp="1"/>
          </p:cNvSpPr>
          <p:nvPr>
            <p:ph type="body" sz="quarter" idx="64" hasCustomPrompt="1"/>
          </p:nvPr>
        </p:nvSpPr>
        <p:spPr>
          <a:xfrm>
            <a:off x="1263650" y="4933950"/>
            <a:ext cx="1376363" cy="2222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488" name="Text Placeholder 19"/>
          <p:cNvSpPr>
            <a:spLocks noGrp="1"/>
          </p:cNvSpPr>
          <p:nvPr>
            <p:ph type="body" sz="quarter" idx="62" hasCustomPrompt="1"/>
          </p:nvPr>
        </p:nvSpPr>
        <p:spPr>
          <a:xfrm>
            <a:off x="501650" y="5156200"/>
            <a:ext cx="2138363" cy="222250"/>
          </a:xfrm>
          <a:prstGeom prst="rect">
            <a:avLst/>
          </a:prstGeom>
        </p:spPr>
        <p:txBody>
          <a:bodyPr lIns="0" tIns="0" rIns="0" bIns="0" anchor="b" anchorCtr="0">
            <a:noAutofit/>
          </a:bodyPr>
          <a:lstStyle>
            <a:lvl1pPr marL="0" indent="0">
              <a:buNone/>
              <a:defRPr sz="700"/>
            </a:lvl1pPr>
          </a:lstStyle>
          <a:p>
            <a:pPr lvl="0"/>
            <a:r>
              <a:rPr lang="en-US" dirty="0"/>
              <a:t>Click to add email.address@fticonsulting.com</a:t>
            </a:r>
          </a:p>
        </p:txBody>
      </p:sp>
      <p:sp>
        <p:nvSpPr>
          <p:cNvPr id="497" name="Text Placeholder 20"/>
          <p:cNvSpPr>
            <a:spLocks noGrp="1"/>
          </p:cNvSpPr>
          <p:nvPr>
            <p:ph type="body" sz="quarter" idx="70" hasCustomPrompt="1"/>
          </p:nvPr>
        </p:nvSpPr>
        <p:spPr>
          <a:xfrm>
            <a:off x="501650" y="5467350"/>
            <a:ext cx="673100" cy="939800"/>
          </a:xfrm>
          <a:prstGeom prst="rect">
            <a:avLst/>
          </a:prstGeom>
        </p:spPr>
        <p:txBody>
          <a:bodyPr/>
          <a:lstStyle>
            <a:lvl1pPr marL="370494" indent="0">
              <a:buNone/>
              <a:defRPr sz="700"/>
            </a:lvl1pPr>
          </a:lstStyle>
          <a:p>
            <a:r>
              <a:rPr lang="en-US" dirty="0"/>
              <a:t>Picture</a:t>
            </a:r>
          </a:p>
        </p:txBody>
      </p:sp>
      <p:sp>
        <p:nvSpPr>
          <p:cNvPr id="492" name="Text Placeholder 21"/>
          <p:cNvSpPr>
            <a:spLocks noGrp="1"/>
          </p:cNvSpPr>
          <p:nvPr>
            <p:ph type="body" sz="quarter" idx="65" hasCustomPrompt="1"/>
          </p:nvPr>
        </p:nvSpPr>
        <p:spPr>
          <a:xfrm>
            <a:off x="1263650" y="5467350"/>
            <a:ext cx="1376363" cy="254000"/>
          </a:xfrm>
          <a:prstGeom prst="rect">
            <a:avLst/>
          </a:prstGeom>
        </p:spPr>
        <p:txBody>
          <a:bodyPr lIns="0" tIns="0" rIns="0" bIns="0" anchor="t" anchorCtr="0">
            <a:noAutofit/>
          </a:bodyPr>
          <a:lstStyle>
            <a:lvl1pPr marL="0" indent="0">
              <a:buNone/>
              <a:defRPr sz="1100">
                <a:solidFill>
                  <a:srgbClr val="003763"/>
                </a:solidFill>
              </a:defRPr>
            </a:lvl1pPr>
          </a:lstStyle>
          <a:p>
            <a:pPr lvl="0"/>
            <a:r>
              <a:rPr lang="en-US" sz="1300" dirty="0"/>
              <a:t>Click to add name</a:t>
            </a:r>
            <a:endParaRPr lang="en-US" dirty="0"/>
          </a:p>
        </p:txBody>
      </p:sp>
      <p:sp>
        <p:nvSpPr>
          <p:cNvPr id="493" name="Text Placeholder 22"/>
          <p:cNvSpPr>
            <a:spLocks noGrp="1"/>
          </p:cNvSpPr>
          <p:nvPr>
            <p:ph type="body" sz="quarter" idx="66" hasCustomPrompt="1"/>
          </p:nvPr>
        </p:nvSpPr>
        <p:spPr>
          <a:xfrm>
            <a:off x="1263650" y="5721350"/>
            <a:ext cx="1376363" cy="342900"/>
          </a:xfrm>
          <a:prstGeom prst="rect">
            <a:avLst/>
          </a:prstGeom>
        </p:spPr>
        <p:txBody>
          <a:bodyPr lIns="0" tIns="0" rIns="0" bIns="0">
            <a:noAutofit/>
          </a:bodyPr>
          <a:lstStyle>
            <a:lvl1pPr marL="0" indent="0">
              <a:buNone/>
              <a:defRPr sz="800"/>
            </a:lvl1pPr>
          </a:lstStyle>
          <a:p>
            <a:pPr lvl="0"/>
            <a:r>
              <a:rPr lang="en-US" dirty="0"/>
              <a:t>Click to add official title</a:t>
            </a:r>
          </a:p>
        </p:txBody>
      </p:sp>
      <p:sp>
        <p:nvSpPr>
          <p:cNvPr id="495" name="Text Placeholder 23"/>
          <p:cNvSpPr>
            <a:spLocks noGrp="1"/>
          </p:cNvSpPr>
          <p:nvPr>
            <p:ph type="body" sz="quarter" idx="68" hasCustomPrompt="1"/>
          </p:nvPr>
        </p:nvSpPr>
        <p:spPr>
          <a:xfrm>
            <a:off x="1263650" y="6064250"/>
            <a:ext cx="1376363" cy="222250"/>
          </a:xfrm>
          <a:prstGeom prst="rect">
            <a:avLst/>
          </a:prstGeom>
        </p:spPr>
        <p:txBody>
          <a:bodyPr lIns="0" tIns="0" rIns="0" bIns="0" anchor="b" anchorCtr="0">
            <a:noAutofit/>
          </a:bodyPr>
          <a:lstStyle>
            <a:lvl1pPr marL="0" indent="0">
              <a:buNone/>
              <a:defRPr sz="700"/>
            </a:lvl1pPr>
          </a:lstStyle>
          <a:p>
            <a:pPr lvl="0"/>
            <a:r>
              <a:rPr lang="en-US" dirty="0"/>
              <a:t>Click to add office location</a:t>
            </a:r>
          </a:p>
        </p:txBody>
      </p:sp>
      <p:sp>
        <p:nvSpPr>
          <p:cNvPr id="498" name="Text Placeholder 24"/>
          <p:cNvSpPr>
            <a:spLocks noGrp="1"/>
          </p:cNvSpPr>
          <p:nvPr>
            <p:ph type="body" sz="quarter" idx="71" hasCustomPrompt="1"/>
          </p:nvPr>
        </p:nvSpPr>
        <p:spPr>
          <a:xfrm>
            <a:off x="1263650" y="6286500"/>
            <a:ext cx="1376363" cy="2222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496" name="Text Placeholder 25"/>
          <p:cNvSpPr>
            <a:spLocks noGrp="1"/>
          </p:cNvSpPr>
          <p:nvPr>
            <p:ph type="body" sz="quarter" idx="69" hasCustomPrompt="1"/>
          </p:nvPr>
        </p:nvSpPr>
        <p:spPr>
          <a:xfrm>
            <a:off x="501650" y="6508750"/>
            <a:ext cx="2138363" cy="222250"/>
          </a:xfrm>
          <a:prstGeom prst="rect">
            <a:avLst/>
          </a:prstGeom>
        </p:spPr>
        <p:txBody>
          <a:bodyPr lIns="0" tIns="0" rIns="0" bIns="0" anchor="b" anchorCtr="0">
            <a:noAutofit/>
          </a:bodyPr>
          <a:lstStyle>
            <a:lvl1pPr marL="0" indent="0">
              <a:buNone/>
              <a:defRPr sz="700"/>
            </a:lvl1pPr>
          </a:lstStyle>
          <a:p>
            <a:pPr lvl="0"/>
            <a:r>
              <a:rPr lang="en-US" dirty="0"/>
              <a:t>Click to add email.address@fticonsulting.com</a:t>
            </a:r>
          </a:p>
        </p:txBody>
      </p:sp>
      <p:sp>
        <p:nvSpPr>
          <p:cNvPr id="505" name="Text Placeholder 26"/>
          <p:cNvSpPr>
            <a:spLocks noGrp="1"/>
          </p:cNvSpPr>
          <p:nvPr>
            <p:ph type="body" sz="quarter" idx="77" hasCustomPrompt="1"/>
          </p:nvPr>
        </p:nvSpPr>
        <p:spPr>
          <a:xfrm>
            <a:off x="2728913" y="1405909"/>
            <a:ext cx="673100" cy="939800"/>
          </a:xfrm>
          <a:prstGeom prst="rect">
            <a:avLst/>
          </a:prstGeom>
        </p:spPr>
        <p:txBody>
          <a:bodyPr/>
          <a:lstStyle>
            <a:lvl1pPr marL="370494" indent="0">
              <a:buNone/>
              <a:defRPr sz="700"/>
            </a:lvl1pPr>
          </a:lstStyle>
          <a:p>
            <a:r>
              <a:rPr lang="en-US" dirty="0"/>
              <a:t>Picture</a:t>
            </a:r>
          </a:p>
        </p:txBody>
      </p:sp>
      <p:sp>
        <p:nvSpPr>
          <p:cNvPr id="101" name="Text Placeholder 27"/>
          <p:cNvSpPr>
            <a:spLocks noGrp="1"/>
          </p:cNvSpPr>
          <p:nvPr>
            <p:ph type="body" sz="quarter" idx="156" hasCustomPrompt="1"/>
          </p:nvPr>
        </p:nvSpPr>
        <p:spPr>
          <a:xfrm>
            <a:off x="3490914" y="1409700"/>
            <a:ext cx="1376363" cy="254000"/>
          </a:xfrm>
          <a:prstGeom prst="rect">
            <a:avLst/>
          </a:prstGeom>
        </p:spPr>
        <p:txBody>
          <a:bodyPr lIns="0" tIns="0" rIns="0" bIns="0" anchor="t" anchorCtr="0">
            <a:noAutofit/>
          </a:bodyPr>
          <a:lstStyle>
            <a:lvl1pPr marL="0" indent="0">
              <a:buNone/>
              <a:defRPr sz="1100">
                <a:solidFill>
                  <a:srgbClr val="003763"/>
                </a:solidFill>
              </a:defRPr>
            </a:lvl1pPr>
          </a:lstStyle>
          <a:p>
            <a:pPr lvl="0"/>
            <a:r>
              <a:rPr lang="en-US" sz="1300" dirty="0"/>
              <a:t>Click to add name</a:t>
            </a:r>
            <a:endParaRPr lang="en-US" dirty="0"/>
          </a:p>
        </p:txBody>
      </p:sp>
      <p:sp>
        <p:nvSpPr>
          <p:cNvPr id="501" name="Text Placeholder 28"/>
          <p:cNvSpPr>
            <a:spLocks noGrp="1"/>
          </p:cNvSpPr>
          <p:nvPr>
            <p:ph type="body" sz="quarter" idx="73" hasCustomPrompt="1"/>
          </p:nvPr>
        </p:nvSpPr>
        <p:spPr>
          <a:xfrm>
            <a:off x="3490914" y="1663700"/>
            <a:ext cx="1376363" cy="342900"/>
          </a:xfrm>
          <a:prstGeom prst="rect">
            <a:avLst/>
          </a:prstGeom>
        </p:spPr>
        <p:txBody>
          <a:bodyPr lIns="0" tIns="0" rIns="0" bIns="0">
            <a:noAutofit/>
          </a:bodyPr>
          <a:lstStyle>
            <a:lvl1pPr marL="0" indent="0">
              <a:buNone/>
              <a:defRPr sz="800"/>
            </a:lvl1pPr>
          </a:lstStyle>
          <a:p>
            <a:pPr lvl="0"/>
            <a:r>
              <a:rPr lang="en-US" dirty="0"/>
              <a:t>Click to add official title</a:t>
            </a:r>
          </a:p>
        </p:txBody>
      </p:sp>
      <p:sp>
        <p:nvSpPr>
          <p:cNvPr id="503" name="Text Placeholder 29"/>
          <p:cNvSpPr>
            <a:spLocks noGrp="1"/>
          </p:cNvSpPr>
          <p:nvPr>
            <p:ph type="body" sz="quarter" idx="75" hasCustomPrompt="1"/>
          </p:nvPr>
        </p:nvSpPr>
        <p:spPr>
          <a:xfrm>
            <a:off x="3490914" y="2006600"/>
            <a:ext cx="1376363" cy="2222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office location</a:t>
            </a:r>
          </a:p>
        </p:txBody>
      </p:sp>
      <p:sp>
        <p:nvSpPr>
          <p:cNvPr id="506" name="Text Placeholder 30"/>
          <p:cNvSpPr>
            <a:spLocks noGrp="1"/>
          </p:cNvSpPr>
          <p:nvPr>
            <p:ph type="body" sz="quarter" idx="78" hasCustomPrompt="1"/>
          </p:nvPr>
        </p:nvSpPr>
        <p:spPr>
          <a:xfrm>
            <a:off x="3490914" y="2228850"/>
            <a:ext cx="1376363" cy="2222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504" name="Text Placeholder 31"/>
          <p:cNvSpPr>
            <a:spLocks noGrp="1"/>
          </p:cNvSpPr>
          <p:nvPr>
            <p:ph type="body" sz="quarter" idx="76" hasCustomPrompt="1"/>
          </p:nvPr>
        </p:nvSpPr>
        <p:spPr>
          <a:xfrm>
            <a:off x="2728913" y="2451100"/>
            <a:ext cx="2138489" cy="222250"/>
          </a:xfrm>
          <a:prstGeom prst="rect">
            <a:avLst/>
          </a:prstGeom>
        </p:spPr>
        <p:txBody>
          <a:bodyPr lIns="0" tIns="0" rIns="0" bIns="0" anchor="b" anchorCtr="0">
            <a:noAutofit/>
          </a:bodyPr>
          <a:lstStyle>
            <a:lvl1pPr marL="0" indent="0">
              <a:buNone/>
              <a:defRPr sz="700"/>
            </a:lvl1pPr>
          </a:lstStyle>
          <a:p>
            <a:pPr lvl="0"/>
            <a:r>
              <a:rPr lang="en-US" dirty="0"/>
              <a:t>Click to add email.address@fticonsulting.com</a:t>
            </a:r>
          </a:p>
        </p:txBody>
      </p:sp>
      <p:sp>
        <p:nvSpPr>
          <p:cNvPr id="513" name="Text Placeholder 32"/>
          <p:cNvSpPr>
            <a:spLocks noGrp="1"/>
          </p:cNvSpPr>
          <p:nvPr>
            <p:ph type="body" sz="quarter" idx="84" hasCustomPrompt="1"/>
          </p:nvPr>
        </p:nvSpPr>
        <p:spPr>
          <a:xfrm>
            <a:off x="2728913" y="2762250"/>
            <a:ext cx="682913" cy="916690"/>
          </a:xfrm>
          <a:prstGeom prst="rect">
            <a:avLst/>
          </a:prstGeom>
        </p:spPr>
        <p:txBody>
          <a:bodyPr/>
          <a:lstStyle>
            <a:lvl1pPr marL="370494" indent="0">
              <a:buNone/>
              <a:defRPr sz="700"/>
            </a:lvl1pPr>
          </a:lstStyle>
          <a:p>
            <a:r>
              <a:rPr lang="en-US" dirty="0"/>
              <a:t>Picture</a:t>
            </a:r>
          </a:p>
        </p:txBody>
      </p:sp>
      <p:sp>
        <p:nvSpPr>
          <p:cNvPr id="508" name="Text Placeholder 33"/>
          <p:cNvSpPr>
            <a:spLocks noGrp="1"/>
          </p:cNvSpPr>
          <p:nvPr>
            <p:ph type="body" sz="quarter" idx="79" hasCustomPrompt="1"/>
          </p:nvPr>
        </p:nvSpPr>
        <p:spPr>
          <a:xfrm>
            <a:off x="3490914" y="2762250"/>
            <a:ext cx="1376363" cy="254000"/>
          </a:xfrm>
          <a:prstGeom prst="rect">
            <a:avLst/>
          </a:prstGeom>
        </p:spPr>
        <p:txBody>
          <a:bodyPr lIns="0" tIns="0" rIns="0" bIns="0" anchor="t" anchorCtr="0">
            <a:noAutofit/>
          </a:bodyPr>
          <a:lstStyle>
            <a:lvl1pPr marL="0" indent="0">
              <a:buNone/>
              <a:defRPr sz="1100">
                <a:solidFill>
                  <a:srgbClr val="003763"/>
                </a:solidFill>
              </a:defRPr>
            </a:lvl1pPr>
          </a:lstStyle>
          <a:p>
            <a:pPr lvl="0"/>
            <a:r>
              <a:rPr lang="en-US" sz="1300" dirty="0"/>
              <a:t>Click to add name</a:t>
            </a:r>
            <a:endParaRPr lang="en-US" dirty="0"/>
          </a:p>
        </p:txBody>
      </p:sp>
      <p:sp>
        <p:nvSpPr>
          <p:cNvPr id="509" name="Text Placeholder 34"/>
          <p:cNvSpPr>
            <a:spLocks noGrp="1"/>
          </p:cNvSpPr>
          <p:nvPr>
            <p:ph type="body" sz="quarter" idx="80" hasCustomPrompt="1"/>
          </p:nvPr>
        </p:nvSpPr>
        <p:spPr>
          <a:xfrm>
            <a:off x="3490914" y="3016250"/>
            <a:ext cx="1376363" cy="342900"/>
          </a:xfrm>
          <a:prstGeom prst="rect">
            <a:avLst/>
          </a:prstGeom>
        </p:spPr>
        <p:txBody>
          <a:bodyPr lIns="0" tIns="0" rIns="0" bIns="0">
            <a:noAutofit/>
          </a:bodyPr>
          <a:lstStyle>
            <a:lvl1pPr marL="0" indent="0">
              <a:buNone/>
              <a:defRPr sz="800"/>
            </a:lvl1pPr>
          </a:lstStyle>
          <a:p>
            <a:pPr lvl="0"/>
            <a:r>
              <a:rPr lang="en-US" dirty="0"/>
              <a:t>Click to add official title</a:t>
            </a:r>
          </a:p>
        </p:txBody>
      </p:sp>
      <p:sp>
        <p:nvSpPr>
          <p:cNvPr id="511" name="Text Placeholder 35"/>
          <p:cNvSpPr>
            <a:spLocks noGrp="1"/>
          </p:cNvSpPr>
          <p:nvPr>
            <p:ph type="body" sz="quarter" idx="82" hasCustomPrompt="1"/>
          </p:nvPr>
        </p:nvSpPr>
        <p:spPr>
          <a:xfrm>
            <a:off x="3490914" y="3359150"/>
            <a:ext cx="1376363" cy="2222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office location</a:t>
            </a:r>
          </a:p>
        </p:txBody>
      </p:sp>
      <p:sp>
        <p:nvSpPr>
          <p:cNvPr id="514" name="Text Placeholder 36"/>
          <p:cNvSpPr>
            <a:spLocks noGrp="1"/>
          </p:cNvSpPr>
          <p:nvPr>
            <p:ph type="body" sz="quarter" idx="85" hasCustomPrompt="1"/>
          </p:nvPr>
        </p:nvSpPr>
        <p:spPr>
          <a:xfrm>
            <a:off x="3490914" y="3581400"/>
            <a:ext cx="1376363" cy="2222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512" name="Text Placeholder 37"/>
          <p:cNvSpPr>
            <a:spLocks noGrp="1"/>
          </p:cNvSpPr>
          <p:nvPr>
            <p:ph type="body" sz="quarter" idx="83" hasCustomPrompt="1"/>
          </p:nvPr>
        </p:nvSpPr>
        <p:spPr>
          <a:xfrm>
            <a:off x="2728913" y="3803650"/>
            <a:ext cx="2138363" cy="222250"/>
          </a:xfrm>
          <a:prstGeom prst="rect">
            <a:avLst/>
          </a:prstGeom>
        </p:spPr>
        <p:txBody>
          <a:bodyPr lIns="0" tIns="0" rIns="0" bIns="0" anchor="b" anchorCtr="0">
            <a:noAutofit/>
          </a:bodyPr>
          <a:lstStyle>
            <a:lvl1pPr marL="0" indent="0">
              <a:buNone/>
              <a:defRPr sz="700"/>
            </a:lvl1pPr>
          </a:lstStyle>
          <a:p>
            <a:pPr lvl="0"/>
            <a:r>
              <a:rPr lang="en-US" dirty="0"/>
              <a:t>Click to add email.address@fticonsulting.com</a:t>
            </a:r>
          </a:p>
        </p:txBody>
      </p:sp>
      <p:sp>
        <p:nvSpPr>
          <p:cNvPr id="520" name="Text Placeholder 38"/>
          <p:cNvSpPr>
            <a:spLocks noGrp="1"/>
          </p:cNvSpPr>
          <p:nvPr>
            <p:ph type="body" sz="quarter" idx="91" hasCustomPrompt="1"/>
          </p:nvPr>
        </p:nvSpPr>
        <p:spPr>
          <a:xfrm>
            <a:off x="2728913" y="4114800"/>
            <a:ext cx="673100" cy="939800"/>
          </a:xfrm>
          <a:prstGeom prst="rect">
            <a:avLst/>
          </a:prstGeom>
        </p:spPr>
        <p:txBody>
          <a:bodyPr/>
          <a:lstStyle>
            <a:lvl1pPr marL="370494" indent="0">
              <a:buNone/>
              <a:defRPr sz="700"/>
            </a:lvl1pPr>
          </a:lstStyle>
          <a:p>
            <a:r>
              <a:rPr lang="en-US" dirty="0"/>
              <a:t>Picture</a:t>
            </a:r>
          </a:p>
        </p:txBody>
      </p:sp>
      <p:sp>
        <p:nvSpPr>
          <p:cNvPr id="515" name="Text Placeholder 39"/>
          <p:cNvSpPr>
            <a:spLocks noGrp="1"/>
          </p:cNvSpPr>
          <p:nvPr>
            <p:ph type="body" sz="quarter" idx="86" hasCustomPrompt="1"/>
          </p:nvPr>
        </p:nvSpPr>
        <p:spPr>
          <a:xfrm>
            <a:off x="3490914" y="4114800"/>
            <a:ext cx="1376363" cy="254000"/>
          </a:xfrm>
          <a:prstGeom prst="rect">
            <a:avLst/>
          </a:prstGeom>
        </p:spPr>
        <p:txBody>
          <a:bodyPr lIns="0" tIns="0" rIns="0" bIns="0" anchor="t" anchorCtr="0">
            <a:noAutofit/>
          </a:bodyPr>
          <a:lstStyle>
            <a:lvl1pPr marL="0" indent="0">
              <a:buNone/>
              <a:defRPr sz="1100">
                <a:solidFill>
                  <a:srgbClr val="003763"/>
                </a:solidFill>
              </a:defRPr>
            </a:lvl1pPr>
          </a:lstStyle>
          <a:p>
            <a:pPr lvl="0"/>
            <a:r>
              <a:rPr lang="en-US" sz="1300" dirty="0"/>
              <a:t>Click to add name</a:t>
            </a:r>
            <a:endParaRPr lang="en-US" dirty="0"/>
          </a:p>
        </p:txBody>
      </p:sp>
      <p:sp>
        <p:nvSpPr>
          <p:cNvPr id="516" name="Text Placeholder 40"/>
          <p:cNvSpPr>
            <a:spLocks noGrp="1"/>
          </p:cNvSpPr>
          <p:nvPr>
            <p:ph type="body" sz="quarter" idx="87" hasCustomPrompt="1"/>
          </p:nvPr>
        </p:nvSpPr>
        <p:spPr>
          <a:xfrm>
            <a:off x="3490914" y="4368800"/>
            <a:ext cx="1376363" cy="342900"/>
          </a:xfrm>
          <a:prstGeom prst="rect">
            <a:avLst/>
          </a:prstGeom>
        </p:spPr>
        <p:txBody>
          <a:bodyPr lIns="0" tIns="0" rIns="0" bIns="0">
            <a:noAutofit/>
          </a:bodyPr>
          <a:lstStyle>
            <a:lvl1pPr marL="0" indent="0">
              <a:buNone/>
              <a:defRPr sz="800"/>
            </a:lvl1pPr>
          </a:lstStyle>
          <a:p>
            <a:pPr lvl="0"/>
            <a:r>
              <a:rPr lang="en-US" dirty="0"/>
              <a:t>Click to add official title</a:t>
            </a:r>
          </a:p>
        </p:txBody>
      </p:sp>
      <p:sp>
        <p:nvSpPr>
          <p:cNvPr id="518" name="Text Placeholder 41"/>
          <p:cNvSpPr>
            <a:spLocks noGrp="1"/>
          </p:cNvSpPr>
          <p:nvPr>
            <p:ph type="body" sz="quarter" idx="89" hasCustomPrompt="1"/>
          </p:nvPr>
        </p:nvSpPr>
        <p:spPr>
          <a:xfrm>
            <a:off x="3490914" y="4711700"/>
            <a:ext cx="1376363" cy="2222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office location</a:t>
            </a:r>
          </a:p>
        </p:txBody>
      </p:sp>
      <p:sp>
        <p:nvSpPr>
          <p:cNvPr id="521" name="Text Placeholder 42"/>
          <p:cNvSpPr>
            <a:spLocks noGrp="1"/>
          </p:cNvSpPr>
          <p:nvPr>
            <p:ph type="body" sz="quarter" idx="92" hasCustomPrompt="1"/>
          </p:nvPr>
        </p:nvSpPr>
        <p:spPr>
          <a:xfrm>
            <a:off x="3490914" y="4933950"/>
            <a:ext cx="1376363" cy="2222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519" name="Text Placeholder 43"/>
          <p:cNvSpPr>
            <a:spLocks noGrp="1"/>
          </p:cNvSpPr>
          <p:nvPr>
            <p:ph type="body" sz="quarter" idx="90" hasCustomPrompt="1"/>
          </p:nvPr>
        </p:nvSpPr>
        <p:spPr>
          <a:xfrm>
            <a:off x="2728913" y="5156200"/>
            <a:ext cx="2138363" cy="222250"/>
          </a:xfrm>
          <a:prstGeom prst="rect">
            <a:avLst/>
          </a:prstGeom>
        </p:spPr>
        <p:txBody>
          <a:bodyPr lIns="0" tIns="0" rIns="0" bIns="0" anchor="b" anchorCtr="0">
            <a:noAutofit/>
          </a:bodyPr>
          <a:lstStyle>
            <a:lvl1pPr marL="0" indent="0">
              <a:buNone/>
              <a:defRPr sz="700"/>
            </a:lvl1pPr>
          </a:lstStyle>
          <a:p>
            <a:pPr lvl="0"/>
            <a:r>
              <a:rPr lang="en-US" dirty="0"/>
              <a:t>Click to add email.address@fticonsulting.com</a:t>
            </a:r>
          </a:p>
        </p:txBody>
      </p:sp>
      <p:sp>
        <p:nvSpPr>
          <p:cNvPr id="527" name="Text Placeholder 44"/>
          <p:cNvSpPr>
            <a:spLocks noGrp="1"/>
          </p:cNvSpPr>
          <p:nvPr>
            <p:ph type="body" sz="quarter" idx="98" hasCustomPrompt="1"/>
          </p:nvPr>
        </p:nvSpPr>
        <p:spPr>
          <a:xfrm>
            <a:off x="2728913" y="5467350"/>
            <a:ext cx="673100" cy="939800"/>
          </a:xfrm>
          <a:prstGeom prst="rect">
            <a:avLst/>
          </a:prstGeom>
        </p:spPr>
        <p:txBody>
          <a:bodyPr/>
          <a:lstStyle>
            <a:lvl1pPr marL="370494" indent="0">
              <a:buNone/>
              <a:defRPr sz="700"/>
            </a:lvl1pPr>
          </a:lstStyle>
          <a:p>
            <a:r>
              <a:rPr lang="en-US" dirty="0"/>
              <a:t>Picture</a:t>
            </a:r>
          </a:p>
        </p:txBody>
      </p:sp>
      <p:sp>
        <p:nvSpPr>
          <p:cNvPr id="522" name="Text Placeholder 45"/>
          <p:cNvSpPr>
            <a:spLocks noGrp="1"/>
          </p:cNvSpPr>
          <p:nvPr>
            <p:ph type="body" sz="quarter" idx="93" hasCustomPrompt="1"/>
          </p:nvPr>
        </p:nvSpPr>
        <p:spPr>
          <a:xfrm>
            <a:off x="3490914" y="5467350"/>
            <a:ext cx="1376363" cy="254000"/>
          </a:xfrm>
          <a:prstGeom prst="rect">
            <a:avLst/>
          </a:prstGeom>
        </p:spPr>
        <p:txBody>
          <a:bodyPr lIns="0" tIns="0" rIns="0" bIns="0" anchor="t" anchorCtr="0">
            <a:noAutofit/>
          </a:bodyPr>
          <a:lstStyle>
            <a:lvl1pPr marL="0" indent="0">
              <a:buNone/>
              <a:defRPr sz="1100">
                <a:solidFill>
                  <a:srgbClr val="003763"/>
                </a:solidFill>
              </a:defRPr>
            </a:lvl1pPr>
          </a:lstStyle>
          <a:p>
            <a:pPr lvl="0"/>
            <a:r>
              <a:rPr lang="en-US" sz="1300" dirty="0"/>
              <a:t>Click to add name</a:t>
            </a:r>
            <a:endParaRPr lang="en-US" dirty="0"/>
          </a:p>
        </p:txBody>
      </p:sp>
      <p:sp>
        <p:nvSpPr>
          <p:cNvPr id="523" name="Text Placeholder 46"/>
          <p:cNvSpPr>
            <a:spLocks noGrp="1"/>
          </p:cNvSpPr>
          <p:nvPr>
            <p:ph type="body" sz="quarter" idx="94" hasCustomPrompt="1"/>
          </p:nvPr>
        </p:nvSpPr>
        <p:spPr>
          <a:xfrm>
            <a:off x="3490914" y="5721350"/>
            <a:ext cx="1376363" cy="342900"/>
          </a:xfrm>
          <a:prstGeom prst="rect">
            <a:avLst/>
          </a:prstGeom>
        </p:spPr>
        <p:txBody>
          <a:bodyPr lIns="0" tIns="0" rIns="0" bIns="0">
            <a:noAutofit/>
          </a:bodyPr>
          <a:lstStyle>
            <a:lvl1pPr marL="0" indent="0">
              <a:buNone/>
              <a:defRPr sz="800"/>
            </a:lvl1pPr>
          </a:lstStyle>
          <a:p>
            <a:pPr lvl="0"/>
            <a:r>
              <a:rPr lang="en-US" dirty="0"/>
              <a:t>Click to add official title</a:t>
            </a:r>
          </a:p>
        </p:txBody>
      </p:sp>
      <p:sp>
        <p:nvSpPr>
          <p:cNvPr id="525" name="Text Placeholder 47"/>
          <p:cNvSpPr>
            <a:spLocks noGrp="1"/>
          </p:cNvSpPr>
          <p:nvPr>
            <p:ph type="body" sz="quarter" idx="96" hasCustomPrompt="1"/>
          </p:nvPr>
        </p:nvSpPr>
        <p:spPr>
          <a:xfrm>
            <a:off x="3490914" y="6064250"/>
            <a:ext cx="1376363" cy="222250"/>
          </a:xfrm>
          <a:prstGeom prst="rect">
            <a:avLst/>
          </a:prstGeom>
        </p:spPr>
        <p:txBody>
          <a:bodyPr lIns="0" tIns="0" rIns="0" bIns="0" anchor="b" anchorCtr="0">
            <a:noAutofit/>
          </a:bodyPr>
          <a:lstStyle>
            <a:lvl1pPr marL="0" indent="0">
              <a:buNone/>
              <a:defRPr sz="700"/>
            </a:lvl1pPr>
          </a:lstStyle>
          <a:p>
            <a:pPr lvl="0"/>
            <a:r>
              <a:rPr lang="en-US" dirty="0"/>
              <a:t>Click to add office location</a:t>
            </a:r>
          </a:p>
        </p:txBody>
      </p:sp>
      <p:sp>
        <p:nvSpPr>
          <p:cNvPr id="528" name="Text Placeholder 48"/>
          <p:cNvSpPr>
            <a:spLocks noGrp="1"/>
          </p:cNvSpPr>
          <p:nvPr>
            <p:ph type="body" sz="quarter" idx="99" hasCustomPrompt="1"/>
          </p:nvPr>
        </p:nvSpPr>
        <p:spPr>
          <a:xfrm>
            <a:off x="3490914" y="6286500"/>
            <a:ext cx="1376363" cy="2222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526" name="Text Placeholder 49"/>
          <p:cNvSpPr>
            <a:spLocks noGrp="1"/>
          </p:cNvSpPr>
          <p:nvPr>
            <p:ph type="body" sz="quarter" idx="97" hasCustomPrompt="1"/>
          </p:nvPr>
        </p:nvSpPr>
        <p:spPr>
          <a:xfrm>
            <a:off x="2728913" y="6508750"/>
            <a:ext cx="2138363" cy="222250"/>
          </a:xfrm>
          <a:prstGeom prst="rect">
            <a:avLst/>
          </a:prstGeom>
        </p:spPr>
        <p:txBody>
          <a:bodyPr lIns="0" tIns="0" rIns="0" bIns="0" anchor="b" anchorCtr="0">
            <a:noAutofit/>
          </a:bodyPr>
          <a:lstStyle>
            <a:lvl1pPr marL="0" indent="0">
              <a:buNone/>
              <a:defRPr sz="700"/>
            </a:lvl1pPr>
          </a:lstStyle>
          <a:p>
            <a:pPr lvl="0"/>
            <a:r>
              <a:rPr lang="en-US" dirty="0"/>
              <a:t>Click to add email.address@fticonsulting.com</a:t>
            </a:r>
          </a:p>
        </p:txBody>
      </p:sp>
      <p:sp>
        <p:nvSpPr>
          <p:cNvPr id="534" name="Text Placeholder 50"/>
          <p:cNvSpPr>
            <a:spLocks noGrp="1"/>
          </p:cNvSpPr>
          <p:nvPr>
            <p:ph type="body" sz="quarter" idx="105" hasCustomPrompt="1"/>
          </p:nvPr>
        </p:nvSpPr>
        <p:spPr>
          <a:xfrm>
            <a:off x="4956178" y="1409700"/>
            <a:ext cx="673100" cy="939800"/>
          </a:xfrm>
          <a:prstGeom prst="rect">
            <a:avLst/>
          </a:prstGeom>
        </p:spPr>
        <p:txBody>
          <a:bodyPr/>
          <a:lstStyle>
            <a:lvl1pPr marL="370494" indent="0">
              <a:buNone/>
              <a:defRPr sz="700"/>
            </a:lvl1pPr>
          </a:lstStyle>
          <a:p>
            <a:r>
              <a:rPr lang="en-US" dirty="0"/>
              <a:t>Picture</a:t>
            </a:r>
          </a:p>
        </p:txBody>
      </p:sp>
      <p:sp>
        <p:nvSpPr>
          <p:cNvPr id="529" name="Text Placeholder 51"/>
          <p:cNvSpPr>
            <a:spLocks noGrp="1"/>
          </p:cNvSpPr>
          <p:nvPr>
            <p:ph type="body" sz="quarter" idx="100" hasCustomPrompt="1"/>
          </p:nvPr>
        </p:nvSpPr>
        <p:spPr>
          <a:xfrm>
            <a:off x="5718178" y="1409700"/>
            <a:ext cx="1376363" cy="254000"/>
          </a:xfrm>
          <a:prstGeom prst="rect">
            <a:avLst/>
          </a:prstGeom>
        </p:spPr>
        <p:txBody>
          <a:bodyPr lIns="0" tIns="0" rIns="0" bIns="0" anchor="t" anchorCtr="0">
            <a:noAutofit/>
          </a:bodyPr>
          <a:lstStyle>
            <a:lvl1pPr marL="0" indent="0">
              <a:buNone/>
              <a:defRPr sz="1100">
                <a:solidFill>
                  <a:srgbClr val="003763"/>
                </a:solidFill>
              </a:defRPr>
            </a:lvl1pPr>
          </a:lstStyle>
          <a:p>
            <a:pPr lvl="0"/>
            <a:r>
              <a:rPr lang="en-US" sz="1300" dirty="0"/>
              <a:t>Click to add name</a:t>
            </a:r>
            <a:endParaRPr lang="en-US" dirty="0"/>
          </a:p>
        </p:txBody>
      </p:sp>
      <p:sp>
        <p:nvSpPr>
          <p:cNvPr id="530" name="Text Placeholder 52"/>
          <p:cNvSpPr>
            <a:spLocks noGrp="1"/>
          </p:cNvSpPr>
          <p:nvPr>
            <p:ph type="body" sz="quarter" idx="101" hasCustomPrompt="1"/>
          </p:nvPr>
        </p:nvSpPr>
        <p:spPr>
          <a:xfrm>
            <a:off x="5718178" y="1663700"/>
            <a:ext cx="1376363" cy="342900"/>
          </a:xfrm>
          <a:prstGeom prst="rect">
            <a:avLst/>
          </a:prstGeom>
        </p:spPr>
        <p:txBody>
          <a:bodyPr lIns="0" tIns="0" rIns="0" bIns="0">
            <a:noAutofit/>
          </a:bodyPr>
          <a:lstStyle>
            <a:lvl1pPr marL="0" indent="0">
              <a:buNone/>
              <a:defRPr sz="800"/>
            </a:lvl1pPr>
          </a:lstStyle>
          <a:p>
            <a:pPr lvl="0"/>
            <a:r>
              <a:rPr lang="en-US" dirty="0"/>
              <a:t>Click to add official title</a:t>
            </a:r>
          </a:p>
        </p:txBody>
      </p:sp>
      <p:sp>
        <p:nvSpPr>
          <p:cNvPr id="532" name="Text Placeholder 53"/>
          <p:cNvSpPr>
            <a:spLocks noGrp="1"/>
          </p:cNvSpPr>
          <p:nvPr>
            <p:ph type="body" sz="quarter" idx="103" hasCustomPrompt="1"/>
          </p:nvPr>
        </p:nvSpPr>
        <p:spPr>
          <a:xfrm>
            <a:off x="5718178" y="2006600"/>
            <a:ext cx="1376363" cy="2222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office location</a:t>
            </a:r>
          </a:p>
        </p:txBody>
      </p:sp>
      <p:sp>
        <p:nvSpPr>
          <p:cNvPr id="535" name="Text Placeholder 54"/>
          <p:cNvSpPr>
            <a:spLocks noGrp="1"/>
          </p:cNvSpPr>
          <p:nvPr>
            <p:ph type="body" sz="quarter" idx="106" hasCustomPrompt="1"/>
          </p:nvPr>
        </p:nvSpPr>
        <p:spPr>
          <a:xfrm>
            <a:off x="5718178" y="2228850"/>
            <a:ext cx="1376363" cy="2222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533" name="Text Placeholder 55"/>
          <p:cNvSpPr>
            <a:spLocks noGrp="1"/>
          </p:cNvSpPr>
          <p:nvPr>
            <p:ph type="body" sz="quarter" idx="104" hasCustomPrompt="1"/>
          </p:nvPr>
        </p:nvSpPr>
        <p:spPr>
          <a:xfrm>
            <a:off x="4956178" y="2451100"/>
            <a:ext cx="2138363" cy="222250"/>
          </a:xfrm>
          <a:prstGeom prst="rect">
            <a:avLst/>
          </a:prstGeom>
        </p:spPr>
        <p:txBody>
          <a:bodyPr lIns="0" tIns="0" rIns="0" bIns="0" anchor="b" anchorCtr="0">
            <a:noAutofit/>
          </a:bodyPr>
          <a:lstStyle>
            <a:lvl1pPr marL="0" indent="0">
              <a:buNone/>
              <a:defRPr sz="700"/>
            </a:lvl1pPr>
          </a:lstStyle>
          <a:p>
            <a:pPr lvl="0"/>
            <a:r>
              <a:rPr lang="en-US" dirty="0"/>
              <a:t>Click to add email.address@fticonsulting.com</a:t>
            </a:r>
          </a:p>
        </p:txBody>
      </p:sp>
      <p:sp>
        <p:nvSpPr>
          <p:cNvPr id="542" name="Text Placeholder 56"/>
          <p:cNvSpPr>
            <a:spLocks noGrp="1"/>
          </p:cNvSpPr>
          <p:nvPr>
            <p:ph type="body" sz="quarter" idx="112" hasCustomPrompt="1"/>
          </p:nvPr>
        </p:nvSpPr>
        <p:spPr>
          <a:xfrm>
            <a:off x="4956178" y="2769956"/>
            <a:ext cx="682913" cy="916690"/>
          </a:xfrm>
          <a:prstGeom prst="rect">
            <a:avLst/>
          </a:prstGeom>
        </p:spPr>
        <p:txBody>
          <a:bodyPr/>
          <a:lstStyle>
            <a:lvl1pPr marL="370494" indent="0">
              <a:buNone/>
              <a:defRPr sz="700"/>
            </a:lvl1pPr>
          </a:lstStyle>
          <a:p>
            <a:r>
              <a:rPr lang="en-US" dirty="0"/>
              <a:t>Picture</a:t>
            </a:r>
          </a:p>
        </p:txBody>
      </p:sp>
      <p:sp>
        <p:nvSpPr>
          <p:cNvPr id="537" name="Text Placeholder 57"/>
          <p:cNvSpPr>
            <a:spLocks noGrp="1"/>
          </p:cNvSpPr>
          <p:nvPr>
            <p:ph type="body" sz="quarter" idx="107" hasCustomPrompt="1"/>
          </p:nvPr>
        </p:nvSpPr>
        <p:spPr>
          <a:xfrm>
            <a:off x="5718178" y="2774718"/>
            <a:ext cx="1376363" cy="254000"/>
          </a:xfrm>
          <a:prstGeom prst="rect">
            <a:avLst/>
          </a:prstGeom>
        </p:spPr>
        <p:txBody>
          <a:bodyPr lIns="0" tIns="0" rIns="0" bIns="0" anchor="t" anchorCtr="0">
            <a:noAutofit/>
          </a:bodyPr>
          <a:lstStyle>
            <a:lvl1pPr marL="0" indent="0">
              <a:buNone/>
              <a:defRPr sz="1100">
                <a:solidFill>
                  <a:srgbClr val="003763"/>
                </a:solidFill>
              </a:defRPr>
            </a:lvl1pPr>
          </a:lstStyle>
          <a:p>
            <a:pPr lvl="0"/>
            <a:r>
              <a:rPr lang="en-US" sz="1300" dirty="0"/>
              <a:t>Click to add name</a:t>
            </a:r>
            <a:endParaRPr lang="en-US" dirty="0"/>
          </a:p>
        </p:txBody>
      </p:sp>
      <p:sp>
        <p:nvSpPr>
          <p:cNvPr id="538" name="Text Placeholder 58"/>
          <p:cNvSpPr>
            <a:spLocks noGrp="1"/>
          </p:cNvSpPr>
          <p:nvPr>
            <p:ph type="body" sz="quarter" idx="108" hasCustomPrompt="1"/>
          </p:nvPr>
        </p:nvSpPr>
        <p:spPr>
          <a:xfrm>
            <a:off x="5718178" y="3028718"/>
            <a:ext cx="1376363" cy="342900"/>
          </a:xfrm>
          <a:prstGeom prst="rect">
            <a:avLst/>
          </a:prstGeom>
        </p:spPr>
        <p:txBody>
          <a:bodyPr lIns="0" tIns="0" rIns="0" bIns="0">
            <a:noAutofit/>
          </a:bodyPr>
          <a:lstStyle>
            <a:lvl1pPr marL="0" indent="0">
              <a:buNone/>
              <a:defRPr sz="800"/>
            </a:lvl1pPr>
          </a:lstStyle>
          <a:p>
            <a:pPr lvl="0"/>
            <a:r>
              <a:rPr lang="en-US" dirty="0"/>
              <a:t>Click to add official title</a:t>
            </a:r>
          </a:p>
        </p:txBody>
      </p:sp>
      <p:sp>
        <p:nvSpPr>
          <p:cNvPr id="540" name="Text Placeholder 59"/>
          <p:cNvSpPr>
            <a:spLocks noGrp="1"/>
          </p:cNvSpPr>
          <p:nvPr>
            <p:ph type="body" sz="quarter" idx="110" hasCustomPrompt="1"/>
          </p:nvPr>
        </p:nvSpPr>
        <p:spPr>
          <a:xfrm>
            <a:off x="5718178" y="3371619"/>
            <a:ext cx="1376363" cy="2222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office location</a:t>
            </a:r>
          </a:p>
        </p:txBody>
      </p:sp>
      <p:sp>
        <p:nvSpPr>
          <p:cNvPr id="543" name="Text Placeholder 60"/>
          <p:cNvSpPr>
            <a:spLocks noGrp="1"/>
          </p:cNvSpPr>
          <p:nvPr>
            <p:ph type="body" sz="quarter" idx="113" hasCustomPrompt="1"/>
          </p:nvPr>
        </p:nvSpPr>
        <p:spPr>
          <a:xfrm>
            <a:off x="5718178" y="3593869"/>
            <a:ext cx="1376363" cy="2222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541" name="Text Placeholder 61"/>
          <p:cNvSpPr>
            <a:spLocks noGrp="1"/>
          </p:cNvSpPr>
          <p:nvPr>
            <p:ph type="body" sz="quarter" idx="111" hasCustomPrompt="1"/>
          </p:nvPr>
        </p:nvSpPr>
        <p:spPr>
          <a:xfrm>
            <a:off x="4956178" y="3816119"/>
            <a:ext cx="2138363" cy="222250"/>
          </a:xfrm>
          <a:prstGeom prst="rect">
            <a:avLst/>
          </a:prstGeom>
        </p:spPr>
        <p:txBody>
          <a:bodyPr lIns="0" tIns="0" rIns="0" bIns="0" anchor="b" anchorCtr="0">
            <a:noAutofit/>
          </a:bodyPr>
          <a:lstStyle>
            <a:lvl1pPr marL="0" indent="0">
              <a:buNone/>
              <a:defRPr sz="700"/>
            </a:lvl1pPr>
          </a:lstStyle>
          <a:p>
            <a:pPr lvl="0"/>
            <a:r>
              <a:rPr lang="en-US" dirty="0"/>
              <a:t>Click to add email.address@fticonsulting.com</a:t>
            </a:r>
          </a:p>
        </p:txBody>
      </p:sp>
      <p:sp>
        <p:nvSpPr>
          <p:cNvPr id="549" name="Text Placeholder 62"/>
          <p:cNvSpPr>
            <a:spLocks noGrp="1"/>
          </p:cNvSpPr>
          <p:nvPr>
            <p:ph type="body" sz="quarter" idx="119" hasCustomPrompt="1"/>
          </p:nvPr>
        </p:nvSpPr>
        <p:spPr>
          <a:xfrm>
            <a:off x="4956178" y="4114800"/>
            <a:ext cx="673100" cy="939800"/>
          </a:xfrm>
          <a:prstGeom prst="rect">
            <a:avLst/>
          </a:prstGeom>
        </p:spPr>
        <p:txBody>
          <a:bodyPr/>
          <a:lstStyle>
            <a:lvl1pPr marL="370494" indent="0">
              <a:buNone/>
              <a:defRPr sz="700"/>
            </a:lvl1pPr>
          </a:lstStyle>
          <a:p>
            <a:r>
              <a:rPr lang="en-US" dirty="0"/>
              <a:t>Picture</a:t>
            </a:r>
          </a:p>
        </p:txBody>
      </p:sp>
      <p:sp>
        <p:nvSpPr>
          <p:cNvPr id="544" name="Text Placeholder 63"/>
          <p:cNvSpPr>
            <a:spLocks noGrp="1"/>
          </p:cNvSpPr>
          <p:nvPr>
            <p:ph type="body" sz="quarter" idx="114" hasCustomPrompt="1"/>
          </p:nvPr>
        </p:nvSpPr>
        <p:spPr>
          <a:xfrm>
            <a:off x="5718178" y="4114800"/>
            <a:ext cx="1376363" cy="254000"/>
          </a:xfrm>
          <a:prstGeom prst="rect">
            <a:avLst/>
          </a:prstGeom>
        </p:spPr>
        <p:txBody>
          <a:bodyPr lIns="0" tIns="0" rIns="0" bIns="0" anchor="t" anchorCtr="0">
            <a:noAutofit/>
          </a:bodyPr>
          <a:lstStyle>
            <a:lvl1pPr marL="0" indent="0">
              <a:buNone/>
              <a:defRPr sz="1100">
                <a:solidFill>
                  <a:srgbClr val="003763"/>
                </a:solidFill>
              </a:defRPr>
            </a:lvl1pPr>
          </a:lstStyle>
          <a:p>
            <a:pPr lvl="0"/>
            <a:r>
              <a:rPr lang="en-US" sz="1300" dirty="0"/>
              <a:t>Click to add name</a:t>
            </a:r>
            <a:endParaRPr lang="en-US" dirty="0"/>
          </a:p>
        </p:txBody>
      </p:sp>
      <p:sp>
        <p:nvSpPr>
          <p:cNvPr id="545" name="Text Placeholder 64"/>
          <p:cNvSpPr>
            <a:spLocks noGrp="1"/>
          </p:cNvSpPr>
          <p:nvPr>
            <p:ph type="body" sz="quarter" idx="115" hasCustomPrompt="1"/>
          </p:nvPr>
        </p:nvSpPr>
        <p:spPr>
          <a:xfrm>
            <a:off x="5718178" y="4368800"/>
            <a:ext cx="1376363" cy="342900"/>
          </a:xfrm>
          <a:prstGeom prst="rect">
            <a:avLst/>
          </a:prstGeom>
        </p:spPr>
        <p:txBody>
          <a:bodyPr lIns="0" tIns="0" rIns="0" bIns="0">
            <a:noAutofit/>
          </a:bodyPr>
          <a:lstStyle>
            <a:lvl1pPr marL="0" indent="0">
              <a:buNone/>
              <a:defRPr sz="800"/>
            </a:lvl1pPr>
          </a:lstStyle>
          <a:p>
            <a:pPr lvl="0"/>
            <a:r>
              <a:rPr lang="en-US" dirty="0"/>
              <a:t>Click to add official title</a:t>
            </a:r>
          </a:p>
        </p:txBody>
      </p:sp>
      <p:sp>
        <p:nvSpPr>
          <p:cNvPr id="547" name="Text Placeholder 65"/>
          <p:cNvSpPr>
            <a:spLocks noGrp="1"/>
          </p:cNvSpPr>
          <p:nvPr>
            <p:ph type="body" sz="quarter" idx="117" hasCustomPrompt="1"/>
          </p:nvPr>
        </p:nvSpPr>
        <p:spPr>
          <a:xfrm>
            <a:off x="5718178" y="4711700"/>
            <a:ext cx="1376363" cy="2222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office location</a:t>
            </a:r>
          </a:p>
        </p:txBody>
      </p:sp>
      <p:sp>
        <p:nvSpPr>
          <p:cNvPr id="550" name="Text Placeholder 66"/>
          <p:cNvSpPr>
            <a:spLocks noGrp="1"/>
          </p:cNvSpPr>
          <p:nvPr>
            <p:ph type="body" sz="quarter" idx="120" hasCustomPrompt="1"/>
          </p:nvPr>
        </p:nvSpPr>
        <p:spPr>
          <a:xfrm>
            <a:off x="5718178" y="4933950"/>
            <a:ext cx="1376363" cy="2222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548" name="Text Placeholder 67"/>
          <p:cNvSpPr>
            <a:spLocks noGrp="1"/>
          </p:cNvSpPr>
          <p:nvPr>
            <p:ph type="body" sz="quarter" idx="118" hasCustomPrompt="1"/>
          </p:nvPr>
        </p:nvSpPr>
        <p:spPr>
          <a:xfrm>
            <a:off x="4956178" y="5156200"/>
            <a:ext cx="2138363" cy="222250"/>
          </a:xfrm>
          <a:prstGeom prst="rect">
            <a:avLst/>
          </a:prstGeom>
        </p:spPr>
        <p:txBody>
          <a:bodyPr lIns="0" tIns="0" rIns="0" bIns="0" anchor="b" anchorCtr="0">
            <a:noAutofit/>
          </a:bodyPr>
          <a:lstStyle>
            <a:lvl1pPr marL="0" indent="0">
              <a:buNone/>
              <a:defRPr sz="700"/>
            </a:lvl1pPr>
          </a:lstStyle>
          <a:p>
            <a:pPr lvl="0"/>
            <a:r>
              <a:rPr lang="en-US" dirty="0"/>
              <a:t>Click to add email.address@fticonsulting.com</a:t>
            </a:r>
          </a:p>
        </p:txBody>
      </p:sp>
      <p:sp>
        <p:nvSpPr>
          <p:cNvPr id="556" name="Text Placeholder 68"/>
          <p:cNvSpPr>
            <a:spLocks noGrp="1"/>
          </p:cNvSpPr>
          <p:nvPr>
            <p:ph type="body" sz="quarter" idx="126" hasCustomPrompt="1"/>
          </p:nvPr>
        </p:nvSpPr>
        <p:spPr>
          <a:xfrm>
            <a:off x="4956178" y="5467350"/>
            <a:ext cx="673100" cy="939800"/>
          </a:xfrm>
          <a:prstGeom prst="rect">
            <a:avLst/>
          </a:prstGeom>
        </p:spPr>
        <p:txBody>
          <a:bodyPr/>
          <a:lstStyle>
            <a:lvl1pPr marL="370494" indent="0">
              <a:buNone/>
              <a:defRPr sz="700"/>
            </a:lvl1pPr>
          </a:lstStyle>
          <a:p>
            <a:r>
              <a:rPr lang="en-US" dirty="0"/>
              <a:t>Picture</a:t>
            </a:r>
          </a:p>
        </p:txBody>
      </p:sp>
      <p:sp>
        <p:nvSpPr>
          <p:cNvPr id="551" name="Text Placeholder 69"/>
          <p:cNvSpPr>
            <a:spLocks noGrp="1"/>
          </p:cNvSpPr>
          <p:nvPr>
            <p:ph type="body" sz="quarter" idx="121" hasCustomPrompt="1"/>
          </p:nvPr>
        </p:nvSpPr>
        <p:spPr>
          <a:xfrm>
            <a:off x="5718178" y="5467350"/>
            <a:ext cx="1376363" cy="254000"/>
          </a:xfrm>
          <a:prstGeom prst="rect">
            <a:avLst/>
          </a:prstGeom>
        </p:spPr>
        <p:txBody>
          <a:bodyPr lIns="0" tIns="0" rIns="0" bIns="0" anchor="t" anchorCtr="0">
            <a:noAutofit/>
          </a:bodyPr>
          <a:lstStyle>
            <a:lvl1pPr marL="0" indent="0">
              <a:buNone/>
              <a:defRPr sz="1100">
                <a:solidFill>
                  <a:srgbClr val="003763"/>
                </a:solidFill>
              </a:defRPr>
            </a:lvl1pPr>
          </a:lstStyle>
          <a:p>
            <a:pPr lvl="0"/>
            <a:r>
              <a:rPr lang="en-US" sz="1300" dirty="0"/>
              <a:t>Click to add name</a:t>
            </a:r>
            <a:endParaRPr lang="en-US" dirty="0"/>
          </a:p>
        </p:txBody>
      </p:sp>
      <p:sp>
        <p:nvSpPr>
          <p:cNvPr id="552" name="Text Placeholder 70"/>
          <p:cNvSpPr>
            <a:spLocks noGrp="1"/>
          </p:cNvSpPr>
          <p:nvPr>
            <p:ph type="body" sz="quarter" idx="122" hasCustomPrompt="1"/>
          </p:nvPr>
        </p:nvSpPr>
        <p:spPr>
          <a:xfrm>
            <a:off x="5718178" y="5721350"/>
            <a:ext cx="1376363" cy="342900"/>
          </a:xfrm>
          <a:prstGeom prst="rect">
            <a:avLst/>
          </a:prstGeom>
        </p:spPr>
        <p:txBody>
          <a:bodyPr lIns="0" tIns="0" rIns="0" bIns="0">
            <a:noAutofit/>
          </a:bodyPr>
          <a:lstStyle>
            <a:lvl1pPr marL="0" indent="0">
              <a:buNone/>
              <a:defRPr sz="800"/>
            </a:lvl1pPr>
          </a:lstStyle>
          <a:p>
            <a:pPr lvl="0"/>
            <a:r>
              <a:rPr lang="en-US" dirty="0"/>
              <a:t>Click to add official title</a:t>
            </a:r>
          </a:p>
        </p:txBody>
      </p:sp>
      <p:sp>
        <p:nvSpPr>
          <p:cNvPr id="554" name="Text Placeholder 71"/>
          <p:cNvSpPr>
            <a:spLocks noGrp="1"/>
          </p:cNvSpPr>
          <p:nvPr>
            <p:ph type="body" sz="quarter" idx="124" hasCustomPrompt="1"/>
          </p:nvPr>
        </p:nvSpPr>
        <p:spPr>
          <a:xfrm>
            <a:off x="5718178" y="6064250"/>
            <a:ext cx="1376363" cy="222250"/>
          </a:xfrm>
          <a:prstGeom prst="rect">
            <a:avLst/>
          </a:prstGeom>
        </p:spPr>
        <p:txBody>
          <a:bodyPr lIns="0" tIns="0" rIns="0" bIns="0" anchor="b" anchorCtr="0">
            <a:noAutofit/>
          </a:bodyPr>
          <a:lstStyle>
            <a:lvl1pPr marL="0" indent="0">
              <a:buNone/>
              <a:defRPr sz="700"/>
            </a:lvl1pPr>
          </a:lstStyle>
          <a:p>
            <a:pPr lvl="0"/>
            <a:r>
              <a:rPr lang="en-US" dirty="0"/>
              <a:t>Click to add office location</a:t>
            </a:r>
          </a:p>
        </p:txBody>
      </p:sp>
      <p:sp>
        <p:nvSpPr>
          <p:cNvPr id="557" name="Text Placeholder 72"/>
          <p:cNvSpPr>
            <a:spLocks noGrp="1"/>
          </p:cNvSpPr>
          <p:nvPr>
            <p:ph type="body" sz="quarter" idx="127" hasCustomPrompt="1"/>
          </p:nvPr>
        </p:nvSpPr>
        <p:spPr>
          <a:xfrm>
            <a:off x="5718178" y="6286500"/>
            <a:ext cx="1376363" cy="2222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555" name="Text Placeholder 73"/>
          <p:cNvSpPr>
            <a:spLocks noGrp="1"/>
          </p:cNvSpPr>
          <p:nvPr>
            <p:ph type="body" sz="quarter" idx="125" hasCustomPrompt="1"/>
          </p:nvPr>
        </p:nvSpPr>
        <p:spPr>
          <a:xfrm>
            <a:off x="4956178" y="6508750"/>
            <a:ext cx="2138363" cy="222250"/>
          </a:xfrm>
          <a:prstGeom prst="rect">
            <a:avLst/>
          </a:prstGeom>
        </p:spPr>
        <p:txBody>
          <a:bodyPr lIns="0" tIns="0" rIns="0" bIns="0" anchor="b" anchorCtr="0">
            <a:noAutofit/>
          </a:bodyPr>
          <a:lstStyle>
            <a:lvl1pPr marL="0" indent="0">
              <a:buNone/>
              <a:defRPr sz="700"/>
            </a:lvl1pPr>
          </a:lstStyle>
          <a:p>
            <a:pPr lvl="0"/>
            <a:r>
              <a:rPr lang="en-US" dirty="0"/>
              <a:t>Click to add email.address@fticonsulting.com</a:t>
            </a:r>
          </a:p>
        </p:txBody>
      </p:sp>
      <p:sp>
        <p:nvSpPr>
          <p:cNvPr id="592" name="Text Placeholder 74"/>
          <p:cNvSpPr>
            <a:spLocks noGrp="1"/>
          </p:cNvSpPr>
          <p:nvPr>
            <p:ph type="body" sz="quarter" idx="133" hasCustomPrompt="1"/>
          </p:nvPr>
        </p:nvSpPr>
        <p:spPr>
          <a:xfrm>
            <a:off x="7183441" y="1409700"/>
            <a:ext cx="673100" cy="939800"/>
          </a:xfrm>
          <a:prstGeom prst="rect">
            <a:avLst/>
          </a:prstGeom>
        </p:spPr>
        <p:txBody>
          <a:bodyPr/>
          <a:lstStyle>
            <a:lvl1pPr marL="370494" indent="0">
              <a:buNone/>
              <a:defRPr sz="700"/>
            </a:lvl1pPr>
          </a:lstStyle>
          <a:p>
            <a:r>
              <a:rPr lang="en-US" dirty="0"/>
              <a:t>Picture</a:t>
            </a:r>
          </a:p>
        </p:txBody>
      </p:sp>
      <p:sp>
        <p:nvSpPr>
          <p:cNvPr id="587" name="Text Placeholder 75"/>
          <p:cNvSpPr>
            <a:spLocks noGrp="1"/>
          </p:cNvSpPr>
          <p:nvPr>
            <p:ph type="body" sz="quarter" idx="128" hasCustomPrompt="1"/>
          </p:nvPr>
        </p:nvSpPr>
        <p:spPr>
          <a:xfrm>
            <a:off x="7944172" y="1409700"/>
            <a:ext cx="1376363" cy="254000"/>
          </a:xfrm>
          <a:prstGeom prst="rect">
            <a:avLst/>
          </a:prstGeom>
        </p:spPr>
        <p:txBody>
          <a:bodyPr lIns="0" tIns="0" rIns="0" bIns="0" anchor="t" anchorCtr="0">
            <a:noAutofit/>
          </a:bodyPr>
          <a:lstStyle>
            <a:lvl1pPr marL="0" indent="0">
              <a:buNone/>
              <a:defRPr sz="1100">
                <a:solidFill>
                  <a:srgbClr val="003763"/>
                </a:solidFill>
              </a:defRPr>
            </a:lvl1pPr>
          </a:lstStyle>
          <a:p>
            <a:pPr lvl="0"/>
            <a:r>
              <a:rPr lang="en-US" sz="1300" dirty="0"/>
              <a:t>Click to add name</a:t>
            </a:r>
            <a:endParaRPr lang="en-US" dirty="0"/>
          </a:p>
        </p:txBody>
      </p:sp>
      <p:sp>
        <p:nvSpPr>
          <p:cNvPr id="588" name="Text Placeholder 76"/>
          <p:cNvSpPr>
            <a:spLocks noGrp="1"/>
          </p:cNvSpPr>
          <p:nvPr>
            <p:ph type="body" sz="quarter" idx="129" hasCustomPrompt="1"/>
          </p:nvPr>
        </p:nvSpPr>
        <p:spPr>
          <a:xfrm>
            <a:off x="7944172" y="1663700"/>
            <a:ext cx="1376363" cy="342900"/>
          </a:xfrm>
          <a:prstGeom prst="rect">
            <a:avLst/>
          </a:prstGeom>
        </p:spPr>
        <p:txBody>
          <a:bodyPr lIns="0" tIns="0" rIns="0" bIns="0">
            <a:noAutofit/>
          </a:bodyPr>
          <a:lstStyle>
            <a:lvl1pPr marL="0" indent="0">
              <a:buNone/>
              <a:defRPr sz="800"/>
            </a:lvl1pPr>
          </a:lstStyle>
          <a:p>
            <a:pPr lvl="0"/>
            <a:r>
              <a:rPr lang="en-US" dirty="0"/>
              <a:t>Click to add official title</a:t>
            </a:r>
          </a:p>
        </p:txBody>
      </p:sp>
      <p:sp>
        <p:nvSpPr>
          <p:cNvPr id="590" name="Text Placeholder 77"/>
          <p:cNvSpPr>
            <a:spLocks noGrp="1"/>
          </p:cNvSpPr>
          <p:nvPr>
            <p:ph type="body" sz="quarter" idx="131" hasCustomPrompt="1"/>
          </p:nvPr>
        </p:nvSpPr>
        <p:spPr>
          <a:xfrm>
            <a:off x="7944172" y="2006600"/>
            <a:ext cx="1376363" cy="2222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office location</a:t>
            </a:r>
          </a:p>
        </p:txBody>
      </p:sp>
      <p:sp>
        <p:nvSpPr>
          <p:cNvPr id="593" name="Text Placeholder 78"/>
          <p:cNvSpPr>
            <a:spLocks noGrp="1"/>
          </p:cNvSpPr>
          <p:nvPr>
            <p:ph type="body" sz="quarter" idx="134" hasCustomPrompt="1"/>
          </p:nvPr>
        </p:nvSpPr>
        <p:spPr>
          <a:xfrm>
            <a:off x="7944172" y="2228850"/>
            <a:ext cx="1376363" cy="2222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591" name="Text Placeholder 79"/>
          <p:cNvSpPr>
            <a:spLocks noGrp="1"/>
          </p:cNvSpPr>
          <p:nvPr>
            <p:ph type="body" sz="quarter" idx="132" hasCustomPrompt="1"/>
          </p:nvPr>
        </p:nvSpPr>
        <p:spPr>
          <a:xfrm>
            <a:off x="7183439" y="2451100"/>
            <a:ext cx="2138363" cy="209550"/>
          </a:xfrm>
          <a:prstGeom prst="rect">
            <a:avLst/>
          </a:prstGeom>
        </p:spPr>
        <p:txBody>
          <a:bodyPr lIns="0" tIns="0" rIns="0" bIns="0" anchor="b" anchorCtr="0">
            <a:noAutofit/>
          </a:bodyPr>
          <a:lstStyle>
            <a:lvl1pPr marL="0" indent="0">
              <a:buNone/>
              <a:defRPr sz="700"/>
            </a:lvl1pPr>
          </a:lstStyle>
          <a:p>
            <a:pPr lvl="0"/>
            <a:r>
              <a:rPr lang="en-US" dirty="0"/>
              <a:t>Click to add email.address@fticonsulting.com</a:t>
            </a:r>
          </a:p>
        </p:txBody>
      </p:sp>
      <p:sp>
        <p:nvSpPr>
          <p:cNvPr id="600" name="Text Placeholder 80"/>
          <p:cNvSpPr>
            <a:spLocks noGrp="1"/>
          </p:cNvSpPr>
          <p:nvPr>
            <p:ph type="body" sz="quarter" idx="140" hasCustomPrompt="1"/>
          </p:nvPr>
        </p:nvSpPr>
        <p:spPr>
          <a:xfrm>
            <a:off x="7183439" y="2768455"/>
            <a:ext cx="682913" cy="916690"/>
          </a:xfrm>
          <a:prstGeom prst="rect">
            <a:avLst/>
          </a:prstGeom>
        </p:spPr>
        <p:txBody>
          <a:bodyPr/>
          <a:lstStyle>
            <a:lvl1pPr marL="370494" indent="0">
              <a:buNone/>
              <a:defRPr sz="700"/>
            </a:lvl1pPr>
          </a:lstStyle>
          <a:p>
            <a:r>
              <a:rPr lang="en-US" dirty="0"/>
              <a:t>Picture</a:t>
            </a:r>
          </a:p>
        </p:txBody>
      </p:sp>
      <p:sp>
        <p:nvSpPr>
          <p:cNvPr id="595" name="Text Placeholder 81"/>
          <p:cNvSpPr>
            <a:spLocks noGrp="1"/>
          </p:cNvSpPr>
          <p:nvPr>
            <p:ph type="body" sz="quarter" idx="135" hasCustomPrompt="1"/>
          </p:nvPr>
        </p:nvSpPr>
        <p:spPr>
          <a:xfrm>
            <a:off x="7944172" y="2770835"/>
            <a:ext cx="1376363" cy="254952"/>
          </a:xfrm>
          <a:prstGeom prst="rect">
            <a:avLst/>
          </a:prstGeom>
        </p:spPr>
        <p:txBody>
          <a:bodyPr lIns="0" tIns="0" rIns="0" bIns="0" anchor="t" anchorCtr="0">
            <a:noAutofit/>
          </a:bodyPr>
          <a:lstStyle>
            <a:lvl1pPr marL="0" indent="0">
              <a:buNone/>
              <a:defRPr sz="1100">
                <a:solidFill>
                  <a:srgbClr val="003763"/>
                </a:solidFill>
              </a:defRPr>
            </a:lvl1pPr>
          </a:lstStyle>
          <a:p>
            <a:pPr lvl="0"/>
            <a:r>
              <a:rPr lang="en-US" sz="1300" dirty="0"/>
              <a:t>Click to add name</a:t>
            </a:r>
            <a:endParaRPr lang="en-US" dirty="0"/>
          </a:p>
        </p:txBody>
      </p:sp>
      <p:sp>
        <p:nvSpPr>
          <p:cNvPr id="596" name="Text Placeholder 82"/>
          <p:cNvSpPr>
            <a:spLocks noGrp="1"/>
          </p:cNvSpPr>
          <p:nvPr>
            <p:ph type="body" sz="quarter" idx="136" hasCustomPrompt="1"/>
          </p:nvPr>
        </p:nvSpPr>
        <p:spPr>
          <a:xfrm>
            <a:off x="7944172" y="3025786"/>
            <a:ext cx="1376363" cy="347431"/>
          </a:xfrm>
          <a:prstGeom prst="rect">
            <a:avLst/>
          </a:prstGeom>
        </p:spPr>
        <p:txBody>
          <a:bodyPr lIns="0" tIns="0" rIns="0" bIns="0">
            <a:noAutofit/>
          </a:bodyPr>
          <a:lstStyle>
            <a:lvl1pPr marL="0" indent="0">
              <a:buNone/>
              <a:defRPr sz="800"/>
            </a:lvl1pPr>
          </a:lstStyle>
          <a:p>
            <a:pPr lvl="0"/>
            <a:r>
              <a:rPr lang="en-US" dirty="0"/>
              <a:t>Click to add official title</a:t>
            </a:r>
          </a:p>
        </p:txBody>
      </p:sp>
      <p:sp>
        <p:nvSpPr>
          <p:cNvPr id="598" name="Text Placeholder 83"/>
          <p:cNvSpPr>
            <a:spLocks noGrp="1"/>
          </p:cNvSpPr>
          <p:nvPr>
            <p:ph type="body" sz="quarter" idx="138" hasCustomPrompt="1"/>
          </p:nvPr>
        </p:nvSpPr>
        <p:spPr>
          <a:xfrm>
            <a:off x="7944172" y="3373217"/>
            <a:ext cx="1376363" cy="2222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office location</a:t>
            </a:r>
          </a:p>
        </p:txBody>
      </p:sp>
      <p:sp>
        <p:nvSpPr>
          <p:cNvPr id="601" name="Text Placeholder 84"/>
          <p:cNvSpPr>
            <a:spLocks noGrp="1"/>
          </p:cNvSpPr>
          <p:nvPr>
            <p:ph type="body" sz="quarter" idx="141" hasCustomPrompt="1"/>
          </p:nvPr>
        </p:nvSpPr>
        <p:spPr>
          <a:xfrm>
            <a:off x="7944172" y="3595467"/>
            <a:ext cx="1376363" cy="2222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599" name="Text Placeholder 85"/>
          <p:cNvSpPr>
            <a:spLocks noGrp="1"/>
          </p:cNvSpPr>
          <p:nvPr>
            <p:ph type="body" sz="quarter" idx="139" hasCustomPrompt="1"/>
          </p:nvPr>
        </p:nvSpPr>
        <p:spPr>
          <a:xfrm>
            <a:off x="7183439" y="3817717"/>
            <a:ext cx="2138363" cy="222250"/>
          </a:xfrm>
          <a:prstGeom prst="rect">
            <a:avLst/>
          </a:prstGeom>
        </p:spPr>
        <p:txBody>
          <a:bodyPr lIns="0" tIns="0" rIns="0" bIns="0" anchor="b" anchorCtr="0">
            <a:noAutofit/>
          </a:bodyPr>
          <a:lstStyle>
            <a:lvl1pPr marL="0" indent="0">
              <a:buNone/>
              <a:defRPr sz="700"/>
            </a:lvl1pPr>
          </a:lstStyle>
          <a:p>
            <a:pPr lvl="0"/>
            <a:r>
              <a:rPr lang="en-US" dirty="0"/>
              <a:t>Click to add email.address@fticonsulting.com</a:t>
            </a:r>
          </a:p>
        </p:txBody>
      </p:sp>
      <p:sp>
        <p:nvSpPr>
          <p:cNvPr id="607" name="Text Placeholder 86"/>
          <p:cNvSpPr>
            <a:spLocks noGrp="1"/>
          </p:cNvSpPr>
          <p:nvPr>
            <p:ph type="body" sz="quarter" idx="147" hasCustomPrompt="1"/>
          </p:nvPr>
        </p:nvSpPr>
        <p:spPr>
          <a:xfrm>
            <a:off x="7183439" y="4114800"/>
            <a:ext cx="682913" cy="916690"/>
          </a:xfrm>
          <a:prstGeom prst="rect">
            <a:avLst/>
          </a:prstGeom>
        </p:spPr>
        <p:txBody>
          <a:bodyPr/>
          <a:lstStyle>
            <a:lvl1pPr marL="370494" indent="0">
              <a:buNone/>
              <a:defRPr sz="700"/>
            </a:lvl1pPr>
          </a:lstStyle>
          <a:p>
            <a:r>
              <a:rPr lang="en-US" dirty="0"/>
              <a:t>Picture</a:t>
            </a:r>
          </a:p>
        </p:txBody>
      </p:sp>
      <p:sp>
        <p:nvSpPr>
          <p:cNvPr id="602" name="Text Placeholder 87"/>
          <p:cNvSpPr>
            <a:spLocks noGrp="1"/>
          </p:cNvSpPr>
          <p:nvPr>
            <p:ph type="body" sz="quarter" idx="142" hasCustomPrompt="1"/>
          </p:nvPr>
        </p:nvSpPr>
        <p:spPr>
          <a:xfrm>
            <a:off x="7944172" y="4114800"/>
            <a:ext cx="1376363" cy="254000"/>
          </a:xfrm>
          <a:prstGeom prst="rect">
            <a:avLst/>
          </a:prstGeom>
        </p:spPr>
        <p:txBody>
          <a:bodyPr lIns="0" tIns="0" rIns="0" bIns="0" anchor="t" anchorCtr="0">
            <a:noAutofit/>
          </a:bodyPr>
          <a:lstStyle>
            <a:lvl1pPr marL="0" indent="0">
              <a:buNone/>
              <a:defRPr sz="1100">
                <a:solidFill>
                  <a:srgbClr val="003763"/>
                </a:solidFill>
              </a:defRPr>
            </a:lvl1pPr>
          </a:lstStyle>
          <a:p>
            <a:pPr lvl="0"/>
            <a:r>
              <a:rPr lang="en-US" sz="1300" dirty="0"/>
              <a:t>Click to add name</a:t>
            </a:r>
            <a:endParaRPr lang="en-US" dirty="0"/>
          </a:p>
        </p:txBody>
      </p:sp>
      <p:sp>
        <p:nvSpPr>
          <p:cNvPr id="603" name="Text Placeholder 88"/>
          <p:cNvSpPr>
            <a:spLocks noGrp="1"/>
          </p:cNvSpPr>
          <p:nvPr>
            <p:ph type="body" sz="quarter" idx="143" hasCustomPrompt="1"/>
          </p:nvPr>
        </p:nvSpPr>
        <p:spPr>
          <a:xfrm>
            <a:off x="7944172" y="4368800"/>
            <a:ext cx="1376363" cy="342900"/>
          </a:xfrm>
          <a:prstGeom prst="rect">
            <a:avLst/>
          </a:prstGeom>
        </p:spPr>
        <p:txBody>
          <a:bodyPr lIns="0" tIns="0" rIns="0" bIns="0">
            <a:noAutofit/>
          </a:bodyPr>
          <a:lstStyle>
            <a:lvl1pPr marL="0" indent="0">
              <a:buNone/>
              <a:defRPr sz="800"/>
            </a:lvl1pPr>
          </a:lstStyle>
          <a:p>
            <a:pPr lvl="0"/>
            <a:r>
              <a:rPr lang="en-US" dirty="0"/>
              <a:t>Click to add official title</a:t>
            </a:r>
          </a:p>
        </p:txBody>
      </p:sp>
      <p:sp>
        <p:nvSpPr>
          <p:cNvPr id="605" name="Text Placeholder 89"/>
          <p:cNvSpPr>
            <a:spLocks noGrp="1"/>
          </p:cNvSpPr>
          <p:nvPr>
            <p:ph type="body" sz="quarter" idx="145" hasCustomPrompt="1"/>
          </p:nvPr>
        </p:nvSpPr>
        <p:spPr>
          <a:xfrm>
            <a:off x="7944172" y="4711700"/>
            <a:ext cx="1376363" cy="222250"/>
          </a:xfrm>
          <a:prstGeom prst="rect">
            <a:avLst/>
          </a:prstGeom>
        </p:spPr>
        <p:txBody>
          <a:bodyPr lIns="0" tIns="0" rIns="0" bIns="0" anchor="b" anchorCtr="0">
            <a:noAutofit/>
          </a:bodyPr>
          <a:lstStyle>
            <a:lvl1pPr marL="0" marR="0" indent="0" algn="l" defTabSz="128016" rtl="0" eaLnBrk="1" fontAlgn="auto" latinLnBrk="0" hangingPunct="1">
              <a:lnSpc>
                <a:spcPct val="100000"/>
              </a:lnSpc>
              <a:spcBef>
                <a:spcPct val="20000"/>
              </a:spcBef>
              <a:spcAft>
                <a:spcPts val="0"/>
              </a:spcAft>
              <a:buClrTx/>
              <a:buSzTx/>
              <a:buFontTx/>
              <a:buNone/>
              <a:tabLst/>
              <a:defRPr sz="700"/>
            </a:lvl1pPr>
          </a:lstStyle>
          <a:p>
            <a:pPr marL="0" marR="0" lvl="0" indent="0" algn="l" defTabSz="128016" rtl="0" eaLnBrk="1" fontAlgn="auto" latinLnBrk="0" hangingPunct="1">
              <a:lnSpc>
                <a:spcPct val="100000"/>
              </a:lnSpc>
              <a:spcBef>
                <a:spcPct val="20000"/>
              </a:spcBef>
              <a:spcAft>
                <a:spcPts val="0"/>
              </a:spcAft>
              <a:buClrTx/>
              <a:buSzTx/>
              <a:buFontTx/>
              <a:buNone/>
              <a:tabLst/>
              <a:defRPr/>
            </a:pPr>
            <a:r>
              <a:rPr lang="en-US" dirty="0"/>
              <a:t>Click to add office location</a:t>
            </a:r>
          </a:p>
        </p:txBody>
      </p:sp>
      <p:sp>
        <p:nvSpPr>
          <p:cNvPr id="608" name="Text Placeholder 90"/>
          <p:cNvSpPr>
            <a:spLocks noGrp="1"/>
          </p:cNvSpPr>
          <p:nvPr>
            <p:ph type="body" sz="quarter" idx="148" hasCustomPrompt="1"/>
          </p:nvPr>
        </p:nvSpPr>
        <p:spPr>
          <a:xfrm>
            <a:off x="7944172" y="4933950"/>
            <a:ext cx="1376363" cy="2222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606" name="Text Placeholder 91"/>
          <p:cNvSpPr>
            <a:spLocks noGrp="1"/>
          </p:cNvSpPr>
          <p:nvPr>
            <p:ph type="body" sz="quarter" idx="146" hasCustomPrompt="1"/>
          </p:nvPr>
        </p:nvSpPr>
        <p:spPr>
          <a:xfrm>
            <a:off x="7183439" y="5156200"/>
            <a:ext cx="2138363" cy="222250"/>
          </a:xfrm>
          <a:prstGeom prst="rect">
            <a:avLst/>
          </a:prstGeom>
        </p:spPr>
        <p:txBody>
          <a:bodyPr lIns="0" tIns="0" rIns="0" bIns="0" anchor="b" anchorCtr="0">
            <a:noAutofit/>
          </a:bodyPr>
          <a:lstStyle>
            <a:lvl1pPr marL="0" indent="0">
              <a:buNone/>
              <a:defRPr sz="700"/>
            </a:lvl1pPr>
          </a:lstStyle>
          <a:p>
            <a:pPr lvl="0"/>
            <a:r>
              <a:rPr lang="en-US" dirty="0"/>
              <a:t>Click to add email.address@fticonsulting.com</a:t>
            </a:r>
          </a:p>
        </p:txBody>
      </p:sp>
      <p:sp>
        <p:nvSpPr>
          <p:cNvPr id="614" name="Text Placeholder 92"/>
          <p:cNvSpPr>
            <a:spLocks noGrp="1"/>
          </p:cNvSpPr>
          <p:nvPr>
            <p:ph type="body" sz="quarter" idx="154" hasCustomPrompt="1"/>
          </p:nvPr>
        </p:nvSpPr>
        <p:spPr>
          <a:xfrm>
            <a:off x="7183439" y="5467350"/>
            <a:ext cx="682913" cy="916690"/>
          </a:xfrm>
          <a:prstGeom prst="rect">
            <a:avLst/>
          </a:prstGeom>
        </p:spPr>
        <p:txBody>
          <a:bodyPr/>
          <a:lstStyle>
            <a:lvl1pPr marL="370494" indent="0">
              <a:buNone/>
              <a:defRPr sz="700"/>
            </a:lvl1pPr>
          </a:lstStyle>
          <a:p>
            <a:r>
              <a:rPr lang="en-US" dirty="0"/>
              <a:t>Picture</a:t>
            </a:r>
          </a:p>
        </p:txBody>
      </p:sp>
      <p:sp>
        <p:nvSpPr>
          <p:cNvPr id="609" name="Text Placeholder 93"/>
          <p:cNvSpPr>
            <a:spLocks noGrp="1"/>
          </p:cNvSpPr>
          <p:nvPr>
            <p:ph type="body" sz="quarter" idx="149" hasCustomPrompt="1"/>
          </p:nvPr>
        </p:nvSpPr>
        <p:spPr>
          <a:xfrm>
            <a:off x="7944172" y="5467350"/>
            <a:ext cx="1376363" cy="254000"/>
          </a:xfrm>
          <a:prstGeom prst="rect">
            <a:avLst/>
          </a:prstGeom>
        </p:spPr>
        <p:txBody>
          <a:bodyPr lIns="0" tIns="0" rIns="0" bIns="0" anchor="t" anchorCtr="0">
            <a:noAutofit/>
          </a:bodyPr>
          <a:lstStyle>
            <a:lvl1pPr marL="0" indent="0">
              <a:buNone/>
              <a:defRPr sz="1100">
                <a:solidFill>
                  <a:srgbClr val="003763"/>
                </a:solidFill>
              </a:defRPr>
            </a:lvl1pPr>
          </a:lstStyle>
          <a:p>
            <a:pPr lvl="0"/>
            <a:r>
              <a:rPr lang="en-US" sz="1300" dirty="0"/>
              <a:t>Click to add name</a:t>
            </a:r>
            <a:endParaRPr lang="en-US" dirty="0"/>
          </a:p>
        </p:txBody>
      </p:sp>
      <p:sp>
        <p:nvSpPr>
          <p:cNvPr id="610" name="Text Placeholder 94"/>
          <p:cNvSpPr>
            <a:spLocks noGrp="1"/>
          </p:cNvSpPr>
          <p:nvPr>
            <p:ph type="body" sz="quarter" idx="150" hasCustomPrompt="1"/>
          </p:nvPr>
        </p:nvSpPr>
        <p:spPr>
          <a:xfrm>
            <a:off x="7944172" y="5721350"/>
            <a:ext cx="1376363" cy="342900"/>
          </a:xfrm>
          <a:prstGeom prst="rect">
            <a:avLst/>
          </a:prstGeom>
        </p:spPr>
        <p:txBody>
          <a:bodyPr lIns="0" tIns="0" rIns="0" bIns="0">
            <a:noAutofit/>
          </a:bodyPr>
          <a:lstStyle>
            <a:lvl1pPr marL="0" indent="0">
              <a:buNone/>
              <a:defRPr sz="800"/>
            </a:lvl1pPr>
          </a:lstStyle>
          <a:p>
            <a:pPr lvl="0"/>
            <a:r>
              <a:rPr lang="en-US" dirty="0"/>
              <a:t>Click to add official title</a:t>
            </a:r>
          </a:p>
        </p:txBody>
      </p:sp>
      <p:sp>
        <p:nvSpPr>
          <p:cNvPr id="612" name="Text Placeholder 95"/>
          <p:cNvSpPr>
            <a:spLocks noGrp="1"/>
          </p:cNvSpPr>
          <p:nvPr>
            <p:ph type="body" sz="quarter" idx="152" hasCustomPrompt="1"/>
          </p:nvPr>
        </p:nvSpPr>
        <p:spPr>
          <a:xfrm>
            <a:off x="7944172" y="6064250"/>
            <a:ext cx="1376363" cy="222250"/>
          </a:xfrm>
          <a:prstGeom prst="rect">
            <a:avLst/>
          </a:prstGeom>
        </p:spPr>
        <p:txBody>
          <a:bodyPr lIns="0" tIns="0" rIns="0" bIns="0" anchor="b" anchorCtr="0">
            <a:noAutofit/>
          </a:bodyPr>
          <a:lstStyle>
            <a:lvl1pPr marL="0" indent="0">
              <a:buNone/>
              <a:defRPr sz="700"/>
            </a:lvl1pPr>
          </a:lstStyle>
          <a:p>
            <a:pPr lvl="0"/>
            <a:r>
              <a:rPr lang="en-US" dirty="0"/>
              <a:t>Click to add office location</a:t>
            </a:r>
          </a:p>
        </p:txBody>
      </p:sp>
      <p:sp>
        <p:nvSpPr>
          <p:cNvPr id="615" name="Text Placeholder 96"/>
          <p:cNvSpPr>
            <a:spLocks noGrp="1"/>
          </p:cNvSpPr>
          <p:nvPr>
            <p:ph type="body" sz="quarter" idx="155" hasCustomPrompt="1"/>
          </p:nvPr>
        </p:nvSpPr>
        <p:spPr>
          <a:xfrm>
            <a:off x="7944172" y="6286500"/>
            <a:ext cx="1376363" cy="222250"/>
          </a:xfrm>
          <a:prstGeom prst="rect">
            <a:avLst/>
          </a:prstGeom>
        </p:spPr>
        <p:txBody>
          <a:bodyPr lIns="0" tIns="0" rIns="0" bIns="0" anchor="b" anchorCtr="0">
            <a:noAutofit/>
          </a:bodyPr>
          <a:lstStyle>
            <a:lvl1pPr marL="0" indent="0">
              <a:buNone/>
              <a:defRPr sz="700"/>
            </a:lvl1pPr>
          </a:lstStyle>
          <a:p>
            <a:pPr lvl="0"/>
            <a:r>
              <a:rPr lang="en-US" dirty="0"/>
              <a:t>Click to add phone number</a:t>
            </a:r>
          </a:p>
        </p:txBody>
      </p:sp>
      <p:sp>
        <p:nvSpPr>
          <p:cNvPr id="613" name="Text Placeholder 97"/>
          <p:cNvSpPr>
            <a:spLocks noGrp="1"/>
          </p:cNvSpPr>
          <p:nvPr>
            <p:ph type="body" sz="quarter" idx="153" hasCustomPrompt="1"/>
          </p:nvPr>
        </p:nvSpPr>
        <p:spPr>
          <a:xfrm>
            <a:off x="7183439" y="6508750"/>
            <a:ext cx="2138363" cy="222250"/>
          </a:xfrm>
          <a:prstGeom prst="rect">
            <a:avLst/>
          </a:prstGeom>
        </p:spPr>
        <p:txBody>
          <a:bodyPr lIns="0" tIns="0" rIns="0" bIns="0" anchor="b" anchorCtr="0">
            <a:noAutofit/>
          </a:bodyPr>
          <a:lstStyle>
            <a:lvl1pPr marL="0" indent="0">
              <a:buNone/>
              <a:defRPr sz="700"/>
            </a:lvl1pPr>
          </a:lstStyle>
          <a:p>
            <a:pPr lvl="0"/>
            <a:r>
              <a:rPr lang="en-US" dirty="0"/>
              <a:t>Click to add email.address@fticonsulting.com</a:t>
            </a:r>
          </a:p>
        </p:txBody>
      </p:sp>
      <p:sp>
        <p:nvSpPr>
          <p:cNvPr id="117" name="Footer Placeholder 98"/>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116" name="Slide Number Placeholder 99"/>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331783134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ombstones (5 x 4)">
    <p:spTree>
      <p:nvGrpSpPr>
        <p:cNvPr id="1" name=""/>
        <p:cNvGrpSpPr/>
        <p:nvPr/>
      </p:nvGrpSpPr>
      <p:grpSpPr>
        <a:xfrm>
          <a:off x="0" y="0"/>
          <a:ext cx="0" cy="0"/>
          <a:chOff x="0" y="0"/>
          <a:chExt cx="0" cy="0"/>
        </a:xfrm>
      </p:grpSpPr>
      <p:sp>
        <p:nvSpPr>
          <p:cNvPr id="66"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6" name="Text Placeholder 2"/>
          <p:cNvSpPr>
            <a:spLocks noGrp="1"/>
          </p:cNvSpPr>
          <p:nvPr>
            <p:ph type="body" sz="quarter" idx="75" hasCustomPrompt="1"/>
          </p:nvPr>
        </p:nvSpPr>
        <p:spPr>
          <a:xfrm>
            <a:off x="501650" y="1409700"/>
            <a:ext cx="8820150" cy="622300"/>
          </a:xfrm>
        </p:spPr>
        <p:txBody>
          <a:bodyPr>
            <a:noAutofit/>
          </a:bodyPr>
          <a:lstStyle>
            <a:lvl1pPr marL="0" indent="0">
              <a:buNone/>
              <a:defRPr sz="1100">
                <a:solidFill>
                  <a:schemeClr val="tx1"/>
                </a:solidFill>
              </a:defRPr>
            </a:lvl1pPr>
          </a:lstStyle>
          <a:p>
            <a:pPr lvl="0"/>
            <a:r>
              <a:rPr lang="en-US" dirty="0"/>
              <a:t>Click to add text</a:t>
            </a:r>
          </a:p>
        </p:txBody>
      </p:sp>
      <p:sp>
        <p:nvSpPr>
          <p:cNvPr id="10" name="Rectangle 3"/>
          <p:cNvSpPr/>
          <p:nvPr userDrawn="1"/>
        </p:nvSpPr>
        <p:spPr>
          <a:xfrm>
            <a:off x="501650" y="2108200"/>
            <a:ext cx="168910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37" name="Text Placeholder 4"/>
          <p:cNvSpPr>
            <a:spLocks noGrp="1"/>
          </p:cNvSpPr>
          <p:nvPr>
            <p:ph type="body" sz="quarter" idx="15" hasCustomPrompt="1"/>
          </p:nvPr>
        </p:nvSpPr>
        <p:spPr>
          <a:xfrm>
            <a:off x="746125" y="2203450"/>
            <a:ext cx="1200150" cy="622300"/>
          </a:xfrm>
          <a:prstGeom prst="rect">
            <a:avLst/>
          </a:prstGeom>
        </p:spPr>
        <p:txBody>
          <a:bodyPr/>
          <a:lstStyle>
            <a:lvl1pPr marL="370494" indent="0">
              <a:buNone/>
              <a:defRPr/>
            </a:lvl1pPr>
          </a:lstStyle>
          <a:p>
            <a:r>
              <a:rPr lang="en-US" dirty="0"/>
              <a:t>Picture</a:t>
            </a:r>
          </a:p>
        </p:txBody>
      </p:sp>
      <p:sp>
        <p:nvSpPr>
          <p:cNvPr id="58" name="Text Placeholder 5"/>
          <p:cNvSpPr>
            <a:spLocks noGrp="1"/>
          </p:cNvSpPr>
          <p:nvPr>
            <p:ph type="body" sz="quarter" idx="35" hasCustomPrompt="1"/>
          </p:nvPr>
        </p:nvSpPr>
        <p:spPr>
          <a:xfrm>
            <a:off x="746125" y="2865120"/>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69" name="Rectangle 6"/>
          <p:cNvSpPr/>
          <p:nvPr userDrawn="1"/>
        </p:nvSpPr>
        <p:spPr>
          <a:xfrm>
            <a:off x="501650" y="3289300"/>
            <a:ext cx="168910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70" name="Text Placeholder 7"/>
          <p:cNvSpPr>
            <a:spLocks noGrp="1"/>
          </p:cNvSpPr>
          <p:nvPr>
            <p:ph type="body" sz="quarter" idx="76" hasCustomPrompt="1"/>
          </p:nvPr>
        </p:nvSpPr>
        <p:spPr>
          <a:xfrm>
            <a:off x="746125" y="3384550"/>
            <a:ext cx="1200150" cy="622300"/>
          </a:xfrm>
          <a:prstGeom prst="rect">
            <a:avLst/>
          </a:prstGeom>
        </p:spPr>
        <p:txBody>
          <a:bodyPr/>
          <a:lstStyle>
            <a:lvl1pPr marL="370494" indent="0">
              <a:buNone/>
              <a:defRPr/>
            </a:lvl1pPr>
          </a:lstStyle>
          <a:p>
            <a:r>
              <a:rPr lang="en-US" dirty="0"/>
              <a:t>Picture</a:t>
            </a:r>
          </a:p>
        </p:txBody>
      </p:sp>
      <p:sp>
        <p:nvSpPr>
          <p:cNvPr id="71" name="Text Placeholder 8"/>
          <p:cNvSpPr>
            <a:spLocks noGrp="1"/>
          </p:cNvSpPr>
          <p:nvPr>
            <p:ph type="body" sz="quarter" idx="77" hasCustomPrompt="1"/>
          </p:nvPr>
        </p:nvSpPr>
        <p:spPr>
          <a:xfrm>
            <a:off x="746125" y="4044950"/>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72" name="Rectangle 9"/>
          <p:cNvSpPr/>
          <p:nvPr userDrawn="1"/>
        </p:nvSpPr>
        <p:spPr>
          <a:xfrm>
            <a:off x="501650" y="4470400"/>
            <a:ext cx="168910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73" name="Text Placeholder 10"/>
          <p:cNvSpPr>
            <a:spLocks noGrp="1"/>
          </p:cNvSpPr>
          <p:nvPr>
            <p:ph type="body" sz="quarter" idx="78" hasCustomPrompt="1"/>
          </p:nvPr>
        </p:nvSpPr>
        <p:spPr>
          <a:xfrm>
            <a:off x="746125" y="4565650"/>
            <a:ext cx="1200150" cy="622300"/>
          </a:xfrm>
          <a:prstGeom prst="rect">
            <a:avLst/>
          </a:prstGeom>
        </p:spPr>
        <p:txBody>
          <a:bodyPr/>
          <a:lstStyle>
            <a:lvl1pPr marL="370494" indent="0">
              <a:buNone/>
              <a:defRPr/>
            </a:lvl1pPr>
          </a:lstStyle>
          <a:p>
            <a:r>
              <a:rPr lang="en-US" dirty="0"/>
              <a:t>Picture</a:t>
            </a:r>
          </a:p>
        </p:txBody>
      </p:sp>
      <p:sp>
        <p:nvSpPr>
          <p:cNvPr id="74" name="Text Placeholder 11"/>
          <p:cNvSpPr>
            <a:spLocks noGrp="1"/>
          </p:cNvSpPr>
          <p:nvPr>
            <p:ph type="body" sz="quarter" idx="79" hasCustomPrompt="1"/>
          </p:nvPr>
        </p:nvSpPr>
        <p:spPr>
          <a:xfrm>
            <a:off x="746125" y="5225665"/>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76" name="Rectangle 12"/>
          <p:cNvSpPr/>
          <p:nvPr userDrawn="1"/>
        </p:nvSpPr>
        <p:spPr>
          <a:xfrm>
            <a:off x="501650" y="5651500"/>
            <a:ext cx="168910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77" name="Text Placeholder 13"/>
          <p:cNvSpPr>
            <a:spLocks noGrp="1"/>
          </p:cNvSpPr>
          <p:nvPr>
            <p:ph type="body" sz="quarter" idx="80" hasCustomPrompt="1"/>
          </p:nvPr>
        </p:nvSpPr>
        <p:spPr>
          <a:xfrm>
            <a:off x="746125" y="5748431"/>
            <a:ext cx="1200150" cy="622300"/>
          </a:xfrm>
          <a:prstGeom prst="rect">
            <a:avLst/>
          </a:prstGeom>
        </p:spPr>
        <p:txBody>
          <a:bodyPr/>
          <a:lstStyle>
            <a:lvl1pPr marL="370494" indent="0">
              <a:buNone/>
              <a:defRPr/>
            </a:lvl1pPr>
          </a:lstStyle>
          <a:p>
            <a:r>
              <a:rPr lang="en-US" dirty="0"/>
              <a:t>Picture</a:t>
            </a:r>
          </a:p>
        </p:txBody>
      </p:sp>
      <p:sp>
        <p:nvSpPr>
          <p:cNvPr id="78" name="Text Placeholder 14"/>
          <p:cNvSpPr>
            <a:spLocks noGrp="1"/>
          </p:cNvSpPr>
          <p:nvPr>
            <p:ph type="body" sz="quarter" idx="81" hasCustomPrompt="1"/>
          </p:nvPr>
        </p:nvSpPr>
        <p:spPr>
          <a:xfrm>
            <a:off x="746125" y="6406768"/>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80" name="Rectangle 15"/>
          <p:cNvSpPr/>
          <p:nvPr userDrawn="1"/>
        </p:nvSpPr>
        <p:spPr>
          <a:xfrm>
            <a:off x="2279650" y="2108200"/>
            <a:ext cx="168910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81" name="Text Placeholder 16"/>
          <p:cNvSpPr>
            <a:spLocks noGrp="1"/>
          </p:cNvSpPr>
          <p:nvPr>
            <p:ph type="body" sz="quarter" idx="82" hasCustomPrompt="1"/>
          </p:nvPr>
        </p:nvSpPr>
        <p:spPr>
          <a:xfrm>
            <a:off x="2524125" y="2203450"/>
            <a:ext cx="1200150" cy="622300"/>
          </a:xfrm>
          <a:prstGeom prst="rect">
            <a:avLst/>
          </a:prstGeom>
        </p:spPr>
        <p:txBody>
          <a:bodyPr/>
          <a:lstStyle>
            <a:lvl1pPr marL="370494" indent="0">
              <a:buNone/>
              <a:defRPr/>
            </a:lvl1pPr>
          </a:lstStyle>
          <a:p>
            <a:r>
              <a:rPr lang="en-US" dirty="0"/>
              <a:t>Picture</a:t>
            </a:r>
          </a:p>
        </p:txBody>
      </p:sp>
      <p:sp>
        <p:nvSpPr>
          <p:cNvPr id="82" name="Text Placeholder 17"/>
          <p:cNvSpPr>
            <a:spLocks noGrp="1"/>
          </p:cNvSpPr>
          <p:nvPr>
            <p:ph type="body" sz="quarter" idx="83" hasCustomPrompt="1"/>
          </p:nvPr>
        </p:nvSpPr>
        <p:spPr>
          <a:xfrm>
            <a:off x="2524125" y="2865120"/>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83" name="Rectangle 18"/>
          <p:cNvSpPr/>
          <p:nvPr userDrawn="1"/>
        </p:nvSpPr>
        <p:spPr>
          <a:xfrm>
            <a:off x="2279650" y="3289300"/>
            <a:ext cx="168910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84" name="Text Placeholder 19"/>
          <p:cNvSpPr>
            <a:spLocks noGrp="1"/>
          </p:cNvSpPr>
          <p:nvPr>
            <p:ph type="body" sz="quarter" idx="84" hasCustomPrompt="1"/>
          </p:nvPr>
        </p:nvSpPr>
        <p:spPr>
          <a:xfrm>
            <a:off x="2524125" y="3384550"/>
            <a:ext cx="1200150" cy="622300"/>
          </a:xfrm>
          <a:prstGeom prst="rect">
            <a:avLst/>
          </a:prstGeom>
        </p:spPr>
        <p:txBody>
          <a:bodyPr/>
          <a:lstStyle>
            <a:lvl1pPr marL="370494" indent="0">
              <a:buNone/>
              <a:defRPr/>
            </a:lvl1pPr>
          </a:lstStyle>
          <a:p>
            <a:r>
              <a:rPr lang="en-US" dirty="0"/>
              <a:t>Picture</a:t>
            </a:r>
          </a:p>
        </p:txBody>
      </p:sp>
      <p:sp>
        <p:nvSpPr>
          <p:cNvPr id="85" name="Text Placeholder 20"/>
          <p:cNvSpPr>
            <a:spLocks noGrp="1"/>
          </p:cNvSpPr>
          <p:nvPr>
            <p:ph type="body" sz="quarter" idx="85" hasCustomPrompt="1"/>
          </p:nvPr>
        </p:nvSpPr>
        <p:spPr>
          <a:xfrm>
            <a:off x="2524125" y="4044950"/>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86" name="Rectangle 21"/>
          <p:cNvSpPr/>
          <p:nvPr userDrawn="1"/>
        </p:nvSpPr>
        <p:spPr>
          <a:xfrm>
            <a:off x="2279650" y="4470400"/>
            <a:ext cx="168910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87" name="Text Placeholder 22"/>
          <p:cNvSpPr>
            <a:spLocks noGrp="1"/>
          </p:cNvSpPr>
          <p:nvPr>
            <p:ph type="body" sz="quarter" idx="86" hasCustomPrompt="1"/>
          </p:nvPr>
        </p:nvSpPr>
        <p:spPr>
          <a:xfrm>
            <a:off x="2524125" y="4565650"/>
            <a:ext cx="1200150" cy="622300"/>
          </a:xfrm>
          <a:prstGeom prst="rect">
            <a:avLst/>
          </a:prstGeom>
        </p:spPr>
        <p:txBody>
          <a:bodyPr/>
          <a:lstStyle>
            <a:lvl1pPr marL="370494" indent="0">
              <a:buNone/>
              <a:defRPr/>
            </a:lvl1pPr>
          </a:lstStyle>
          <a:p>
            <a:r>
              <a:rPr lang="en-US" dirty="0"/>
              <a:t>Picture</a:t>
            </a:r>
          </a:p>
        </p:txBody>
      </p:sp>
      <p:sp>
        <p:nvSpPr>
          <p:cNvPr id="88" name="Text Placeholder 23"/>
          <p:cNvSpPr>
            <a:spLocks noGrp="1"/>
          </p:cNvSpPr>
          <p:nvPr>
            <p:ph type="body" sz="quarter" idx="87" hasCustomPrompt="1"/>
          </p:nvPr>
        </p:nvSpPr>
        <p:spPr>
          <a:xfrm>
            <a:off x="2524125" y="5225665"/>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90" name="Rectangle 24"/>
          <p:cNvSpPr/>
          <p:nvPr userDrawn="1"/>
        </p:nvSpPr>
        <p:spPr>
          <a:xfrm>
            <a:off x="2279650" y="5651500"/>
            <a:ext cx="168910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91" name="Text Placeholder 25"/>
          <p:cNvSpPr>
            <a:spLocks noGrp="1"/>
          </p:cNvSpPr>
          <p:nvPr>
            <p:ph type="body" sz="quarter" idx="88" hasCustomPrompt="1"/>
          </p:nvPr>
        </p:nvSpPr>
        <p:spPr>
          <a:xfrm>
            <a:off x="2524125" y="5748431"/>
            <a:ext cx="1200150" cy="622300"/>
          </a:xfrm>
          <a:prstGeom prst="rect">
            <a:avLst/>
          </a:prstGeom>
        </p:spPr>
        <p:txBody>
          <a:bodyPr/>
          <a:lstStyle>
            <a:lvl1pPr marL="370494" indent="0">
              <a:buNone/>
              <a:defRPr/>
            </a:lvl1pPr>
          </a:lstStyle>
          <a:p>
            <a:r>
              <a:rPr lang="en-US" dirty="0"/>
              <a:t>Picture</a:t>
            </a:r>
          </a:p>
        </p:txBody>
      </p:sp>
      <p:sp>
        <p:nvSpPr>
          <p:cNvPr id="92" name="Text Placeholder 26"/>
          <p:cNvSpPr>
            <a:spLocks noGrp="1"/>
          </p:cNvSpPr>
          <p:nvPr>
            <p:ph type="body" sz="quarter" idx="89" hasCustomPrompt="1"/>
          </p:nvPr>
        </p:nvSpPr>
        <p:spPr>
          <a:xfrm>
            <a:off x="2524125" y="6406768"/>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93" name="Rectangle 27"/>
          <p:cNvSpPr/>
          <p:nvPr userDrawn="1"/>
        </p:nvSpPr>
        <p:spPr>
          <a:xfrm>
            <a:off x="4057650" y="2108200"/>
            <a:ext cx="168910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94" name="Text Placeholder 28"/>
          <p:cNvSpPr>
            <a:spLocks noGrp="1"/>
          </p:cNvSpPr>
          <p:nvPr>
            <p:ph type="body" sz="quarter" idx="90" hasCustomPrompt="1"/>
          </p:nvPr>
        </p:nvSpPr>
        <p:spPr>
          <a:xfrm>
            <a:off x="4302125" y="2203450"/>
            <a:ext cx="1200150" cy="622300"/>
          </a:xfrm>
          <a:prstGeom prst="rect">
            <a:avLst/>
          </a:prstGeom>
        </p:spPr>
        <p:txBody>
          <a:bodyPr/>
          <a:lstStyle>
            <a:lvl1pPr marL="370494" indent="0">
              <a:buNone/>
              <a:defRPr/>
            </a:lvl1pPr>
          </a:lstStyle>
          <a:p>
            <a:r>
              <a:rPr lang="en-US" dirty="0"/>
              <a:t>Picture</a:t>
            </a:r>
          </a:p>
        </p:txBody>
      </p:sp>
      <p:sp>
        <p:nvSpPr>
          <p:cNvPr id="95" name="Text Placeholder 29"/>
          <p:cNvSpPr>
            <a:spLocks noGrp="1"/>
          </p:cNvSpPr>
          <p:nvPr>
            <p:ph type="body" sz="quarter" idx="91" hasCustomPrompt="1"/>
          </p:nvPr>
        </p:nvSpPr>
        <p:spPr>
          <a:xfrm>
            <a:off x="4302125" y="2861470"/>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29" name="Rectangle 30"/>
          <p:cNvSpPr/>
          <p:nvPr userDrawn="1"/>
        </p:nvSpPr>
        <p:spPr>
          <a:xfrm>
            <a:off x="4057650" y="3289300"/>
            <a:ext cx="168910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130" name="Text Placeholder 31"/>
          <p:cNvSpPr>
            <a:spLocks noGrp="1"/>
          </p:cNvSpPr>
          <p:nvPr>
            <p:ph type="body" sz="quarter" idx="92" hasCustomPrompt="1"/>
          </p:nvPr>
        </p:nvSpPr>
        <p:spPr>
          <a:xfrm>
            <a:off x="4302125" y="3384550"/>
            <a:ext cx="1200150" cy="622300"/>
          </a:xfrm>
          <a:prstGeom prst="rect">
            <a:avLst/>
          </a:prstGeom>
        </p:spPr>
        <p:txBody>
          <a:bodyPr/>
          <a:lstStyle>
            <a:lvl1pPr marL="370494" indent="0">
              <a:buNone/>
              <a:defRPr/>
            </a:lvl1pPr>
          </a:lstStyle>
          <a:p>
            <a:r>
              <a:rPr lang="en-US" dirty="0"/>
              <a:t>Picture</a:t>
            </a:r>
          </a:p>
        </p:txBody>
      </p:sp>
      <p:sp>
        <p:nvSpPr>
          <p:cNvPr id="131" name="Text Placeholder 32"/>
          <p:cNvSpPr>
            <a:spLocks noGrp="1"/>
          </p:cNvSpPr>
          <p:nvPr>
            <p:ph type="body" sz="quarter" idx="93" hasCustomPrompt="1"/>
          </p:nvPr>
        </p:nvSpPr>
        <p:spPr>
          <a:xfrm>
            <a:off x="4302125" y="4044950"/>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32" name="Rectangle 33"/>
          <p:cNvSpPr/>
          <p:nvPr userDrawn="1"/>
        </p:nvSpPr>
        <p:spPr>
          <a:xfrm>
            <a:off x="4057650" y="4470400"/>
            <a:ext cx="168910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133" name="Text Placeholder 34"/>
          <p:cNvSpPr>
            <a:spLocks noGrp="1"/>
          </p:cNvSpPr>
          <p:nvPr>
            <p:ph type="body" sz="quarter" idx="94" hasCustomPrompt="1"/>
          </p:nvPr>
        </p:nvSpPr>
        <p:spPr>
          <a:xfrm>
            <a:off x="4302125" y="4563679"/>
            <a:ext cx="1200150" cy="622300"/>
          </a:xfrm>
          <a:prstGeom prst="rect">
            <a:avLst/>
          </a:prstGeom>
        </p:spPr>
        <p:txBody>
          <a:bodyPr/>
          <a:lstStyle>
            <a:lvl1pPr marL="370494" indent="0">
              <a:buNone/>
              <a:defRPr/>
            </a:lvl1pPr>
          </a:lstStyle>
          <a:p>
            <a:r>
              <a:rPr lang="en-US" dirty="0"/>
              <a:t>Picture</a:t>
            </a:r>
          </a:p>
        </p:txBody>
      </p:sp>
      <p:sp>
        <p:nvSpPr>
          <p:cNvPr id="134" name="Text Placeholder 35"/>
          <p:cNvSpPr>
            <a:spLocks noGrp="1"/>
          </p:cNvSpPr>
          <p:nvPr>
            <p:ph type="body" sz="quarter" idx="95" hasCustomPrompt="1"/>
          </p:nvPr>
        </p:nvSpPr>
        <p:spPr>
          <a:xfrm>
            <a:off x="4302125" y="5222015"/>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36" name="Rectangle 36"/>
          <p:cNvSpPr/>
          <p:nvPr userDrawn="1"/>
        </p:nvSpPr>
        <p:spPr>
          <a:xfrm>
            <a:off x="4057650" y="5651500"/>
            <a:ext cx="168910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137" name="Text Placeholder 37"/>
          <p:cNvSpPr>
            <a:spLocks noGrp="1"/>
          </p:cNvSpPr>
          <p:nvPr>
            <p:ph type="body" sz="quarter" idx="96" hasCustomPrompt="1"/>
          </p:nvPr>
        </p:nvSpPr>
        <p:spPr>
          <a:xfrm>
            <a:off x="4302125" y="5744782"/>
            <a:ext cx="1200150" cy="622300"/>
          </a:xfrm>
          <a:prstGeom prst="rect">
            <a:avLst/>
          </a:prstGeom>
        </p:spPr>
        <p:txBody>
          <a:bodyPr/>
          <a:lstStyle>
            <a:lvl1pPr marL="370494" indent="0">
              <a:buNone/>
              <a:defRPr/>
            </a:lvl1pPr>
          </a:lstStyle>
          <a:p>
            <a:r>
              <a:rPr lang="en-US" dirty="0"/>
              <a:t>Picture</a:t>
            </a:r>
          </a:p>
        </p:txBody>
      </p:sp>
      <p:sp>
        <p:nvSpPr>
          <p:cNvPr id="138" name="Text Placeholder 38"/>
          <p:cNvSpPr>
            <a:spLocks noGrp="1"/>
          </p:cNvSpPr>
          <p:nvPr>
            <p:ph type="body" sz="quarter" idx="97" hasCustomPrompt="1"/>
          </p:nvPr>
        </p:nvSpPr>
        <p:spPr>
          <a:xfrm>
            <a:off x="4302125" y="6403118"/>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39" name="Rectangle 39"/>
          <p:cNvSpPr/>
          <p:nvPr userDrawn="1"/>
        </p:nvSpPr>
        <p:spPr>
          <a:xfrm>
            <a:off x="5835650" y="2108200"/>
            <a:ext cx="168910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140" name="Text Placeholder 40"/>
          <p:cNvSpPr>
            <a:spLocks noGrp="1"/>
          </p:cNvSpPr>
          <p:nvPr>
            <p:ph type="body" sz="quarter" idx="98" hasCustomPrompt="1"/>
          </p:nvPr>
        </p:nvSpPr>
        <p:spPr>
          <a:xfrm>
            <a:off x="6080125" y="2203450"/>
            <a:ext cx="1200150" cy="622300"/>
          </a:xfrm>
          <a:prstGeom prst="rect">
            <a:avLst/>
          </a:prstGeom>
        </p:spPr>
        <p:txBody>
          <a:bodyPr/>
          <a:lstStyle>
            <a:lvl1pPr marL="370494" indent="0">
              <a:buNone/>
              <a:defRPr/>
            </a:lvl1pPr>
          </a:lstStyle>
          <a:p>
            <a:r>
              <a:rPr lang="en-US" dirty="0"/>
              <a:t>Picture</a:t>
            </a:r>
          </a:p>
        </p:txBody>
      </p:sp>
      <p:sp>
        <p:nvSpPr>
          <p:cNvPr id="141" name="Text Placeholder 41"/>
          <p:cNvSpPr>
            <a:spLocks noGrp="1"/>
          </p:cNvSpPr>
          <p:nvPr>
            <p:ph type="body" sz="quarter" idx="99" hasCustomPrompt="1"/>
          </p:nvPr>
        </p:nvSpPr>
        <p:spPr>
          <a:xfrm>
            <a:off x="6080125" y="2865120"/>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42" name="Rectangle 42"/>
          <p:cNvSpPr/>
          <p:nvPr userDrawn="1"/>
        </p:nvSpPr>
        <p:spPr>
          <a:xfrm>
            <a:off x="5835650" y="3289300"/>
            <a:ext cx="168910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143" name="Text Placeholder 43"/>
          <p:cNvSpPr>
            <a:spLocks noGrp="1"/>
          </p:cNvSpPr>
          <p:nvPr>
            <p:ph type="body" sz="quarter" idx="100" hasCustomPrompt="1"/>
          </p:nvPr>
        </p:nvSpPr>
        <p:spPr>
          <a:xfrm>
            <a:off x="6080125" y="3384550"/>
            <a:ext cx="1200150" cy="622300"/>
          </a:xfrm>
          <a:prstGeom prst="rect">
            <a:avLst/>
          </a:prstGeom>
        </p:spPr>
        <p:txBody>
          <a:bodyPr/>
          <a:lstStyle>
            <a:lvl1pPr marL="370494" indent="0">
              <a:buNone/>
              <a:defRPr/>
            </a:lvl1pPr>
          </a:lstStyle>
          <a:p>
            <a:r>
              <a:rPr lang="en-US" dirty="0"/>
              <a:t>Picture</a:t>
            </a:r>
          </a:p>
        </p:txBody>
      </p:sp>
      <p:sp>
        <p:nvSpPr>
          <p:cNvPr id="144" name="Text Placeholder 44"/>
          <p:cNvSpPr>
            <a:spLocks noGrp="1"/>
          </p:cNvSpPr>
          <p:nvPr>
            <p:ph type="body" sz="quarter" idx="101" hasCustomPrompt="1"/>
          </p:nvPr>
        </p:nvSpPr>
        <p:spPr>
          <a:xfrm>
            <a:off x="6080125" y="4044950"/>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45" name="Rectangle 45"/>
          <p:cNvSpPr/>
          <p:nvPr userDrawn="1"/>
        </p:nvSpPr>
        <p:spPr>
          <a:xfrm>
            <a:off x="5835650" y="4470400"/>
            <a:ext cx="168910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146" name="Text Placeholder 46"/>
          <p:cNvSpPr>
            <a:spLocks noGrp="1"/>
          </p:cNvSpPr>
          <p:nvPr>
            <p:ph type="body" sz="quarter" idx="102" hasCustomPrompt="1"/>
          </p:nvPr>
        </p:nvSpPr>
        <p:spPr>
          <a:xfrm>
            <a:off x="6080125" y="4567329"/>
            <a:ext cx="1200150" cy="622300"/>
          </a:xfrm>
          <a:prstGeom prst="rect">
            <a:avLst/>
          </a:prstGeom>
        </p:spPr>
        <p:txBody>
          <a:bodyPr/>
          <a:lstStyle>
            <a:lvl1pPr marL="370494" indent="0">
              <a:buNone/>
              <a:defRPr/>
            </a:lvl1pPr>
          </a:lstStyle>
          <a:p>
            <a:r>
              <a:rPr lang="en-US" dirty="0"/>
              <a:t>Picture</a:t>
            </a:r>
          </a:p>
        </p:txBody>
      </p:sp>
      <p:sp>
        <p:nvSpPr>
          <p:cNvPr id="147" name="Text Placeholder 47"/>
          <p:cNvSpPr>
            <a:spLocks noGrp="1"/>
          </p:cNvSpPr>
          <p:nvPr>
            <p:ph type="body" sz="quarter" idx="103" hasCustomPrompt="1"/>
          </p:nvPr>
        </p:nvSpPr>
        <p:spPr>
          <a:xfrm>
            <a:off x="6080125" y="5225665"/>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49" name="Rectangle 48"/>
          <p:cNvSpPr/>
          <p:nvPr userDrawn="1"/>
        </p:nvSpPr>
        <p:spPr>
          <a:xfrm>
            <a:off x="5835650" y="5651500"/>
            <a:ext cx="168910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150" name="Text Placeholder 49"/>
          <p:cNvSpPr>
            <a:spLocks noGrp="1"/>
          </p:cNvSpPr>
          <p:nvPr>
            <p:ph type="body" sz="quarter" idx="104" hasCustomPrompt="1"/>
          </p:nvPr>
        </p:nvSpPr>
        <p:spPr>
          <a:xfrm>
            <a:off x="6080125" y="5748431"/>
            <a:ext cx="1200150" cy="622300"/>
          </a:xfrm>
          <a:prstGeom prst="rect">
            <a:avLst/>
          </a:prstGeom>
        </p:spPr>
        <p:txBody>
          <a:bodyPr/>
          <a:lstStyle>
            <a:lvl1pPr marL="370494" indent="0">
              <a:buNone/>
              <a:defRPr/>
            </a:lvl1pPr>
          </a:lstStyle>
          <a:p>
            <a:r>
              <a:rPr lang="en-US" dirty="0"/>
              <a:t>Picture</a:t>
            </a:r>
          </a:p>
        </p:txBody>
      </p:sp>
      <p:sp>
        <p:nvSpPr>
          <p:cNvPr id="151" name="Text Placeholder 50"/>
          <p:cNvSpPr>
            <a:spLocks noGrp="1"/>
          </p:cNvSpPr>
          <p:nvPr>
            <p:ph type="body" sz="quarter" idx="105" hasCustomPrompt="1"/>
          </p:nvPr>
        </p:nvSpPr>
        <p:spPr>
          <a:xfrm>
            <a:off x="6080125" y="6406768"/>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52" name="Rectangle 51"/>
          <p:cNvSpPr/>
          <p:nvPr userDrawn="1"/>
        </p:nvSpPr>
        <p:spPr>
          <a:xfrm>
            <a:off x="7613650" y="2108200"/>
            <a:ext cx="170815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177" name="Text Placeholder 52"/>
          <p:cNvSpPr>
            <a:spLocks noGrp="1"/>
          </p:cNvSpPr>
          <p:nvPr>
            <p:ph type="body" sz="quarter" idx="106" hasCustomPrompt="1"/>
          </p:nvPr>
        </p:nvSpPr>
        <p:spPr>
          <a:xfrm>
            <a:off x="7867650" y="2203450"/>
            <a:ext cx="1200150" cy="622300"/>
          </a:xfrm>
          <a:prstGeom prst="rect">
            <a:avLst/>
          </a:prstGeom>
        </p:spPr>
        <p:txBody>
          <a:bodyPr/>
          <a:lstStyle>
            <a:lvl1pPr marL="370494" indent="0">
              <a:buNone/>
              <a:defRPr/>
            </a:lvl1pPr>
          </a:lstStyle>
          <a:p>
            <a:r>
              <a:rPr lang="en-US" dirty="0"/>
              <a:t>Picture</a:t>
            </a:r>
          </a:p>
        </p:txBody>
      </p:sp>
      <p:sp>
        <p:nvSpPr>
          <p:cNvPr id="178" name="Text Placeholder 53"/>
          <p:cNvSpPr>
            <a:spLocks noGrp="1"/>
          </p:cNvSpPr>
          <p:nvPr>
            <p:ph type="body" sz="quarter" idx="107" hasCustomPrompt="1"/>
          </p:nvPr>
        </p:nvSpPr>
        <p:spPr>
          <a:xfrm>
            <a:off x="7867650" y="2863850"/>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79" name="Rectangle 54"/>
          <p:cNvSpPr/>
          <p:nvPr userDrawn="1"/>
        </p:nvSpPr>
        <p:spPr>
          <a:xfrm>
            <a:off x="7613650" y="3289300"/>
            <a:ext cx="170815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180" name="Text Placeholder 55"/>
          <p:cNvSpPr>
            <a:spLocks noGrp="1"/>
          </p:cNvSpPr>
          <p:nvPr>
            <p:ph type="body" sz="quarter" idx="108" hasCustomPrompt="1"/>
          </p:nvPr>
        </p:nvSpPr>
        <p:spPr>
          <a:xfrm>
            <a:off x="7867650" y="3384550"/>
            <a:ext cx="1200150" cy="622300"/>
          </a:xfrm>
          <a:prstGeom prst="rect">
            <a:avLst/>
          </a:prstGeom>
        </p:spPr>
        <p:txBody>
          <a:bodyPr/>
          <a:lstStyle>
            <a:lvl1pPr marL="370494" indent="0">
              <a:buNone/>
              <a:defRPr/>
            </a:lvl1pPr>
          </a:lstStyle>
          <a:p>
            <a:r>
              <a:rPr lang="en-US" dirty="0"/>
              <a:t>Picture</a:t>
            </a:r>
          </a:p>
        </p:txBody>
      </p:sp>
      <p:sp>
        <p:nvSpPr>
          <p:cNvPr id="181" name="Text Placeholder 56"/>
          <p:cNvSpPr>
            <a:spLocks noGrp="1"/>
          </p:cNvSpPr>
          <p:nvPr>
            <p:ph type="body" sz="quarter" idx="109" hasCustomPrompt="1"/>
          </p:nvPr>
        </p:nvSpPr>
        <p:spPr>
          <a:xfrm>
            <a:off x="7867650" y="4044950"/>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82" name="Rectangle 57"/>
          <p:cNvSpPr/>
          <p:nvPr userDrawn="1"/>
        </p:nvSpPr>
        <p:spPr>
          <a:xfrm>
            <a:off x="7613650" y="4470400"/>
            <a:ext cx="170815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183" name="Text Placeholder 58"/>
          <p:cNvSpPr>
            <a:spLocks noGrp="1"/>
          </p:cNvSpPr>
          <p:nvPr>
            <p:ph type="body" sz="quarter" idx="110" hasCustomPrompt="1"/>
          </p:nvPr>
        </p:nvSpPr>
        <p:spPr>
          <a:xfrm>
            <a:off x="7867650" y="4567329"/>
            <a:ext cx="1200150" cy="622300"/>
          </a:xfrm>
          <a:prstGeom prst="rect">
            <a:avLst/>
          </a:prstGeom>
        </p:spPr>
        <p:txBody>
          <a:bodyPr/>
          <a:lstStyle>
            <a:lvl1pPr marL="370494" indent="0">
              <a:buNone/>
              <a:defRPr/>
            </a:lvl1pPr>
          </a:lstStyle>
          <a:p>
            <a:r>
              <a:rPr lang="en-US" dirty="0"/>
              <a:t>Picture</a:t>
            </a:r>
          </a:p>
        </p:txBody>
      </p:sp>
      <p:sp>
        <p:nvSpPr>
          <p:cNvPr id="184" name="Text Placeholder 59"/>
          <p:cNvSpPr>
            <a:spLocks noGrp="1"/>
          </p:cNvSpPr>
          <p:nvPr>
            <p:ph type="body" sz="quarter" idx="111" hasCustomPrompt="1"/>
          </p:nvPr>
        </p:nvSpPr>
        <p:spPr>
          <a:xfrm>
            <a:off x="7867650" y="5225665"/>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86" name="Rectangle 60"/>
          <p:cNvSpPr/>
          <p:nvPr userDrawn="1"/>
        </p:nvSpPr>
        <p:spPr>
          <a:xfrm>
            <a:off x="7613650" y="5651500"/>
            <a:ext cx="1708150" cy="10795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187" name="Text Placeholder 61"/>
          <p:cNvSpPr>
            <a:spLocks noGrp="1"/>
          </p:cNvSpPr>
          <p:nvPr>
            <p:ph type="body" sz="quarter" idx="112" hasCustomPrompt="1"/>
          </p:nvPr>
        </p:nvSpPr>
        <p:spPr>
          <a:xfrm>
            <a:off x="7867650" y="5748431"/>
            <a:ext cx="1200150" cy="622300"/>
          </a:xfrm>
          <a:prstGeom prst="rect">
            <a:avLst/>
          </a:prstGeom>
        </p:spPr>
        <p:txBody>
          <a:bodyPr/>
          <a:lstStyle>
            <a:lvl1pPr marL="370494" indent="0">
              <a:buNone/>
              <a:defRPr/>
            </a:lvl1pPr>
          </a:lstStyle>
          <a:p>
            <a:r>
              <a:rPr lang="en-US" dirty="0"/>
              <a:t>Picture</a:t>
            </a:r>
          </a:p>
        </p:txBody>
      </p:sp>
      <p:sp>
        <p:nvSpPr>
          <p:cNvPr id="188" name="Text Placeholder 62"/>
          <p:cNvSpPr>
            <a:spLocks noGrp="1"/>
          </p:cNvSpPr>
          <p:nvPr>
            <p:ph type="body" sz="quarter" idx="113" hasCustomPrompt="1"/>
          </p:nvPr>
        </p:nvSpPr>
        <p:spPr>
          <a:xfrm>
            <a:off x="7867650" y="6406768"/>
            <a:ext cx="1200150" cy="2540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67" name="Footer Placeholder 63"/>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65" name="Slide Number Placeholder 64"/>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3614305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ombstones (5 x 3)">
    <p:spTree>
      <p:nvGrpSpPr>
        <p:cNvPr id="1" name=""/>
        <p:cNvGrpSpPr/>
        <p:nvPr/>
      </p:nvGrpSpPr>
      <p:grpSpPr>
        <a:xfrm>
          <a:off x="0" y="0"/>
          <a:ext cx="0" cy="0"/>
          <a:chOff x="0" y="0"/>
          <a:chExt cx="0" cy="0"/>
        </a:xfrm>
      </p:grpSpPr>
      <p:sp>
        <p:nvSpPr>
          <p:cNvPr id="52"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6" name="Text Placeholder 2"/>
          <p:cNvSpPr>
            <a:spLocks noGrp="1"/>
          </p:cNvSpPr>
          <p:nvPr>
            <p:ph type="body" sz="quarter" idx="75" hasCustomPrompt="1"/>
          </p:nvPr>
        </p:nvSpPr>
        <p:spPr>
          <a:xfrm>
            <a:off x="501650" y="1409700"/>
            <a:ext cx="8820150" cy="622300"/>
          </a:xfrm>
        </p:spPr>
        <p:txBody>
          <a:bodyPr>
            <a:noAutofit/>
          </a:bodyPr>
          <a:lstStyle>
            <a:lvl1pPr marL="0" indent="0">
              <a:buNone/>
              <a:defRPr sz="1100">
                <a:solidFill>
                  <a:schemeClr val="tx1"/>
                </a:solidFill>
              </a:defRPr>
            </a:lvl1pPr>
          </a:lstStyle>
          <a:p>
            <a:pPr lvl="0"/>
            <a:r>
              <a:rPr lang="en-US" dirty="0"/>
              <a:t>Click to add text</a:t>
            </a:r>
          </a:p>
        </p:txBody>
      </p:sp>
      <p:sp>
        <p:nvSpPr>
          <p:cNvPr id="10" name="Rectangle 3"/>
          <p:cNvSpPr/>
          <p:nvPr userDrawn="1"/>
        </p:nvSpPr>
        <p:spPr>
          <a:xfrm>
            <a:off x="501650" y="2108200"/>
            <a:ext cx="1687830" cy="14732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37" name="Text Placeholder 4"/>
          <p:cNvSpPr>
            <a:spLocks noGrp="1"/>
          </p:cNvSpPr>
          <p:nvPr>
            <p:ph type="body" sz="quarter" idx="15" hasCustomPrompt="1"/>
          </p:nvPr>
        </p:nvSpPr>
        <p:spPr>
          <a:xfrm>
            <a:off x="735965" y="2203450"/>
            <a:ext cx="1219200" cy="901700"/>
          </a:xfrm>
          <a:prstGeom prst="rect">
            <a:avLst/>
          </a:prstGeom>
        </p:spPr>
        <p:txBody>
          <a:bodyPr/>
          <a:lstStyle>
            <a:lvl1pPr marL="370494" marR="0" indent="0" algn="l" defTabSz="128016" rtl="0" eaLnBrk="1" fontAlgn="auto" latinLnBrk="0" hangingPunct="1">
              <a:lnSpc>
                <a:spcPct val="100000"/>
              </a:lnSpc>
              <a:spcBef>
                <a:spcPct val="20000"/>
              </a:spcBef>
              <a:spcAft>
                <a:spcPts val="0"/>
              </a:spcAft>
              <a:buClrTx/>
              <a:buSzTx/>
              <a:buFontTx/>
              <a:buNone/>
              <a:tabLst/>
              <a:defRPr/>
            </a:lvl1pPr>
          </a:lstStyle>
          <a:p>
            <a:r>
              <a:rPr lang="en-US" dirty="0"/>
              <a:t>Picture</a:t>
            </a:r>
          </a:p>
        </p:txBody>
      </p:sp>
      <p:sp>
        <p:nvSpPr>
          <p:cNvPr id="58" name="Text Placeholder 5"/>
          <p:cNvSpPr>
            <a:spLocks noGrp="1"/>
          </p:cNvSpPr>
          <p:nvPr>
            <p:ph type="body" sz="quarter" idx="35" hasCustomPrompt="1"/>
          </p:nvPr>
        </p:nvSpPr>
        <p:spPr>
          <a:xfrm>
            <a:off x="735965" y="3143250"/>
            <a:ext cx="1219200" cy="3429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67" name="Rectangle 6"/>
          <p:cNvSpPr/>
          <p:nvPr userDrawn="1"/>
        </p:nvSpPr>
        <p:spPr>
          <a:xfrm>
            <a:off x="501650" y="3683000"/>
            <a:ext cx="1687830" cy="14732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68" name="Text Placeholder 7"/>
          <p:cNvSpPr>
            <a:spLocks noGrp="1"/>
          </p:cNvSpPr>
          <p:nvPr>
            <p:ph type="body" sz="quarter" idx="108" hasCustomPrompt="1"/>
          </p:nvPr>
        </p:nvSpPr>
        <p:spPr>
          <a:xfrm>
            <a:off x="735965" y="3778250"/>
            <a:ext cx="1219200" cy="901700"/>
          </a:xfrm>
          <a:prstGeom prst="rect">
            <a:avLst/>
          </a:prstGeom>
        </p:spPr>
        <p:txBody>
          <a:bodyPr/>
          <a:lstStyle>
            <a:lvl1pPr marL="370494" indent="0">
              <a:buNone/>
              <a:defRPr/>
            </a:lvl1pPr>
          </a:lstStyle>
          <a:p>
            <a:r>
              <a:rPr lang="en-US" dirty="0"/>
              <a:t>Picture</a:t>
            </a:r>
          </a:p>
        </p:txBody>
      </p:sp>
      <p:sp>
        <p:nvSpPr>
          <p:cNvPr id="75" name="Text Placeholder 8"/>
          <p:cNvSpPr>
            <a:spLocks noGrp="1"/>
          </p:cNvSpPr>
          <p:nvPr>
            <p:ph type="body" sz="quarter" idx="109" hasCustomPrompt="1"/>
          </p:nvPr>
        </p:nvSpPr>
        <p:spPr>
          <a:xfrm>
            <a:off x="735965" y="4718050"/>
            <a:ext cx="1219200" cy="3429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89" name="Rectangle 9"/>
          <p:cNvSpPr/>
          <p:nvPr userDrawn="1"/>
        </p:nvSpPr>
        <p:spPr>
          <a:xfrm>
            <a:off x="501650" y="5257800"/>
            <a:ext cx="1687830" cy="14732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96" name="Text Placeholder 10"/>
          <p:cNvSpPr>
            <a:spLocks noGrp="1"/>
          </p:cNvSpPr>
          <p:nvPr>
            <p:ph type="body" sz="quarter" idx="110" hasCustomPrompt="1"/>
          </p:nvPr>
        </p:nvSpPr>
        <p:spPr>
          <a:xfrm>
            <a:off x="735965" y="5353050"/>
            <a:ext cx="1219200" cy="901700"/>
          </a:xfrm>
          <a:prstGeom prst="rect">
            <a:avLst/>
          </a:prstGeom>
        </p:spPr>
        <p:txBody>
          <a:bodyPr/>
          <a:lstStyle>
            <a:lvl1pPr marL="370494" indent="0">
              <a:buNone/>
              <a:defRPr/>
            </a:lvl1pPr>
          </a:lstStyle>
          <a:p>
            <a:r>
              <a:rPr lang="en-US" dirty="0"/>
              <a:t>Picture</a:t>
            </a:r>
          </a:p>
        </p:txBody>
      </p:sp>
      <p:sp>
        <p:nvSpPr>
          <p:cNvPr id="97" name="Text Placeholder 11"/>
          <p:cNvSpPr>
            <a:spLocks noGrp="1"/>
          </p:cNvSpPr>
          <p:nvPr>
            <p:ph type="body" sz="quarter" idx="111" hasCustomPrompt="1"/>
          </p:nvPr>
        </p:nvSpPr>
        <p:spPr>
          <a:xfrm>
            <a:off x="735965" y="6292850"/>
            <a:ext cx="1219200" cy="3429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99" name="Rectangle 12"/>
          <p:cNvSpPr/>
          <p:nvPr userDrawn="1"/>
        </p:nvSpPr>
        <p:spPr>
          <a:xfrm>
            <a:off x="2284730" y="2108200"/>
            <a:ext cx="1687830" cy="14732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100" name="Text Placeholder 13"/>
          <p:cNvSpPr>
            <a:spLocks noGrp="1"/>
          </p:cNvSpPr>
          <p:nvPr>
            <p:ph type="body" sz="quarter" idx="112" hasCustomPrompt="1"/>
          </p:nvPr>
        </p:nvSpPr>
        <p:spPr>
          <a:xfrm>
            <a:off x="2519045" y="2203450"/>
            <a:ext cx="1219200" cy="901700"/>
          </a:xfrm>
          <a:prstGeom prst="rect">
            <a:avLst/>
          </a:prstGeom>
        </p:spPr>
        <p:txBody>
          <a:bodyPr/>
          <a:lstStyle>
            <a:lvl1pPr marL="370494" marR="0" indent="0" algn="l" defTabSz="128016" rtl="0" eaLnBrk="1" fontAlgn="auto" latinLnBrk="0" hangingPunct="1">
              <a:lnSpc>
                <a:spcPct val="100000"/>
              </a:lnSpc>
              <a:spcBef>
                <a:spcPct val="20000"/>
              </a:spcBef>
              <a:spcAft>
                <a:spcPts val="0"/>
              </a:spcAft>
              <a:buClrTx/>
              <a:buSzTx/>
              <a:buFontTx/>
              <a:buNone/>
              <a:tabLst/>
              <a:defRPr/>
            </a:lvl1pPr>
          </a:lstStyle>
          <a:p>
            <a:r>
              <a:rPr lang="en-US" dirty="0"/>
              <a:t>Picture</a:t>
            </a:r>
          </a:p>
        </p:txBody>
      </p:sp>
      <p:sp>
        <p:nvSpPr>
          <p:cNvPr id="101" name="Text Placeholder 14"/>
          <p:cNvSpPr>
            <a:spLocks noGrp="1"/>
          </p:cNvSpPr>
          <p:nvPr>
            <p:ph type="body" sz="quarter" idx="113" hasCustomPrompt="1"/>
          </p:nvPr>
        </p:nvSpPr>
        <p:spPr>
          <a:xfrm>
            <a:off x="2519045" y="3143250"/>
            <a:ext cx="1219200" cy="3429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02" name="Rectangle 15"/>
          <p:cNvSpPr/>
          <p:nvPr userDrawn="1"/>
        </p:nvSpPr>
        <p:spPr>
          <a:xfrm>
            <a:off x="2284730" y="3683000"/>
            <a:ext cx="1687830" cy="14732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103" name="Text Placeholder 16"/>
          <p:cNvSpPr>
            <a:spLocks noGrp="1"/>
          </p:cNvSpPr>
          <p:nvPr>
            <p:ph type="body" sz="quarter" idx="114" hasCustomPrompt="1"/>
          </p:nvPr>
        </p:nvSpPr>
        <p:spPr>
          <a:xfrm>
            <a:off x="2519045" y="3778250"/>
            <a:ext cx="1219200" cy="901700"/>
          </a:xfrm>
          <a:prstGeom prst="rect">
            <a:avLst/>
          </a:prstGeom>
        </p:spPr>
        <p:txBody>
          <a:bodyPr/>
          <a:lstStyle>
            <a:lvl1pPr marL="370494" indent="0">
              <a:buNone/>
              <a:defRPr/>
            </a:lvl1pPr>
          </a:lstStyle>
          <a:p>
            <a:r>
              <a:rPr lang="en-US" dirty="0"/>
              <a:t>Picture</a:t>
            </a:r>
          </a:p>
        </p:txBody>
      </p:sp>
      <p:sp>
        <p:nvSpPr>
          <p:cNvPr id="104" name="Text Placeholder 17"/>
          <p:cNvSpPr>
            <a:spLocks noGrp="1"/>
          </p:cNvSpPr>
          <p:nvPr>
            <p:ph type="body" sz="quarter" idx="115" hasCustomPrompt="1"/>
          </p:nvPr>
        </p:nvSpPr>
        <p:spPr>
          <a:xfrm>
            <a:off x="2519045" y="4718050"/>
            <a:ext cx="1219200" cy="3429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05" name="Rectangle 18"/>
          <p:cNvSpPr/>
          <p:nvPr userDrawn="1"/>
        </p:nvSpPr>
        <p:spPr>
          <a:xfrm>
            <a:off x="2284730" y="5257800"/>
            <a:ext cx="1687830" cy="14732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106" name="Text Placeholder 19"/>
          <p:cNvSpPr>
            <a:spLocks noGrp="1"/>
          </p:cNvSpPr>
          <p:nvPr>
            <p:ph type="body" sz="quarter" idx="116" hasCustomPrompt="1"/>
          </p:nvPr>
        </p:nvSpPr>
        <p:spPr>
          <a:xfrm>
            <a:off x="2519045" y="5353050"/>
            <a:ext cx="1219200" cy="901700"/>
          </a:xfrm>
          <a:prstGeom prst="rect">
            <a:avLst/>
          </a:prstGeom>
        </p:spPr>
        <p:txBody>
          <a:bodyPr/>
          <a:lstStyle>
            <a:lvl1pPr marL="370494" indent="0">
              <a:buNone/>
              <a:defRPr/>
            </a:lvl1pPr>
          </a:lstStyle>
          <a:p>
            <a:r>
              <a:rPr lang="en-US" dirty="0"/>
              <a:t>Picture</a:t>
            </a:r>
          </a:p>
        </p:txBody>
      </p:sp>
      <p:sp>
        <p:nvSpPr>
          <p:cNvPr id="107" name="Text Placeholder 20"/>
          <p:cNvSpPr>
            <a:spLocks noGrp="1"/>
          </p:cNvSpPr>
          <p:nvPr>
            <p:ph type="body" sz="quarter" idx="117" hasCustomPrompt="1"/>
          </p:nvPr>
        </p:nvSpPr>
        <p:spPr>
          <a:xfrm>
            <a:off x="2519045" y="6292850"/>
            <a:ext cx="1219200" cy="3429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08" name="Rectangle 21"/>
          <p:cNvSpPr/>
          <p:nvPr userDrawn="1"/>
        </p:nvSpPr>
        <p:spPr>
          <a:xfrm>
            <a:off x="4067810" y="2108200"/>
            <a:ext cx="1687830" cy="14732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109" name="Text Placeholder 22"/>
          <p:cNvSpPr>
            <a:spLocks noGrp="1"/>
          </p:cNvSpPr>
          <p:nvPr>
            <p:ph type="body" sz="quarter" idx="118" hasCustomPrompt="1"/>
          </p:nvPr>
        </p:nvSpPr>
        <p:spPr>
          <a:xfrm>
            <a:off x="4302125" y="2203450"/>
            <a:ext cx="1219200" cy="901700"/>
          </a:xfrm>
          <a:prstGeom prst="rect">
            <a:avLst/>
          </a:prstGeom>
        </p:spPr>
        <p:txBody>
          <a:bodyPr/>
          <a:lstStyle>
            <a:lvl1pPr marL="370494" indent="0">
              <a:buNone/>
              <a:defRPr/>
            </a:lvl1pPr>
          </a:lstStyle>
          <a:p>
            <a:r>
              <a:rPr lang="en-US" dirty="0"/>
              <a:t>Picture</a:t>
            </a:r>
          </a:p>
        </p:txBody>
      </p:sp>
      <p:sp>
        <p:nvSpPr>
          <p:cNvPr id="110" name="Text Placeholder 23"/>
          <p:cNvSpPr>
            <a:spLocks noGrp="1"/>
          </p:cNvSpPr>
          <p:nvPr>
            <p:ph type="body" sz="quarter" idx="119" hasCustomPrompt="1"/>
          </p:nvPr>
        </p:nvSpPr>
        <p:spPr>
          <a:xfrm>
            <a:off x="4302125" y="3143250"/>
            <a:ext cx="1219200" cy="3429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11" name="Rectangle 24"/>
          <p:cNvSpPr/>
          <p:nvPr userDrawn="1"/>
        </p:nvSpPr>
        <p:spPr>
          <a:xfrm>
            <a:off x="4067810" y="3683000"/>
            <a:ext cx="1687830" cy="14732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112" name="Text Placeholder 25"/>
          <p:cNvSpPr>
            <a:spLocks noGrp="1"/>
          </p:cNvSpPr>
          <p:nvPr>
            <p:ph type="body" sz="quarter" idx="120" hasCustomPrompt="1"/>
          </p:nvPr>
        </p:nvSpPr>
        <p:spPr>
          <a:xfrm>
            <a:off x="4302125" y="3778250"/>
            <a:ext cx="1219200" cy="901700"/>
          </a:xfrm>
          <a:prstGeom prst="rect">
            <a:avLst/>
          </a:prstGeom>
        </p:spPr>
        <p:txBody>
          <a:bodyPr/>
          <a:lstStyle>
            <a:lvl1pPr marL="370494" indent="0">
              <a:buNone/>
              <a:defRPr/>
            </a:lvl1pPr>
          </a:lstStyle>
          <a:p>
            <a:r>
              <a:rPr lang="en-US" dirty="0"/>
              <a:t>Picture</a:t>
            </a:r>
          </a:p>
        </p:txBody>
      </p:sp>
      <p:sp>
        <p:nvSpPr>
          <p:cNvPr id="113" name="Text Placeholder 26"/>
          <p:cNvSpPr>
            <a:spLocks noGrp="1"/>
          </p:cNvSpPr>
          <p:nvPr>
            <p:ph type="body" sz="quarter" idx="121" hasCustomPrompt="1"/>
          </p:nvPr>
        </p:nvSpPr>
        <p:spPr>
          <a:xfrm>
            <a:off x="4302125" y="4718050"/>
            <a:ext cx="1219200" cy="3429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14" name="Rectangle 27"/>
          <p:cNvSpPr/>
          <p:nvPr userDrawn="1"/>
        </p:nvSpPr>
        <p:spPr>
          <a:xfrm>
            <a:off x="4067810" y="5257800"/>
            <a:ext cx="1687830" cy="14732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115" name="Text Placeholder 28"/>
          <p:cNvSpPr>
            <a:spLocks noGrp="1"/>
          </p:cNvSpPr>
          <p:nvPr>
            <p:ph type="body" sz="quarter" idx="122" hasCustomPrompt="1"/>
          </p:nvPr>
        </p:nvSpPr>
        <p:spPr>
          <a:xfrm>
            <a:off x="4302125" y="5353049"/>
            <a:ext cx="1219200" cy="901700"/>
          </a:xfrm>
          <a:prstGeom prst="rect">
            <a:avLst/>
          </a:prstGeom>
        </p:spPr>
        <p:txBody>
          <a:bodyPr/>
          <a:lstStyle>
            <a:lvl1pPr marL="370494" indent="0">
              <a:buNone/>
              <a:defRPr/>
            </a:lvl1pPr>
          </a:lstStyle>
          <a:p>
            <a:r>
              <a:rPr lang="en-US" dirty="0"/>
              <a:t>Picture</a:t>
            </a:r>
          </a:p>
        </p:txBody>
      </p:sp>
      <p:sp>
        <p:nvSpPr>
          <p:cNvPr id="116" name="Text Placeholder 29"/>
          <p:cNvSpPr>
            <a:spLocks noGrp="1"/>
          </p:cNvSpPr>
          <p:nvPr>
            <p:ph type="body" sz="quarter" idx="123" hasCustomPrompt="1"/>
          </p:nvPr>
        </p:nvSpPr>
        <p:spPr>
          <a:xfrm>
            <a:off x="4302125" y="6292850"/>
            <a:ext cx="1219200" cy="3429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17" name="Rectangle 30"/>
          <p:cNvSpPr/>
          <p:nvPr userDrawn="1"/>
        </p:nvSpPr>
        <p:spPr>
          <a:xfrm>
            <a:off x="5850890" y="2108200"/>
            <a:ext cx="1687830" cy="14732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118" name="Text Placeholder 31"/>
          <p:cNvSpPr>
            <a:spLocks noGrp="1"/>
          </p:cNvSpPr>
          <p:nvPr>
            <p:ph type="body" sz="quarter" idx="124" hasCustomPrompt="1"/>
          </p:nvPr>
        </p:nvSpPr>
        <p:spPr>
          <a:xfrm>
            <a:off x="6085205" y="2203450"/>
            <a:ext cx="1219200" cy="901700"/>
          </a:xfrm>
          <a:prstGeom prst="rect">
            <a:avLst/>
          </a:prstGeom>
        </p:spPr>
        <p:txBody>
          <a:bodyPr/>
          <a:lstStyle>
            <a:lvl1pPr marL="370494" indent="0">
              <a:buNone/>
              <a:defRPr/>
            </a:lvl1pPr>
          </a:lstStyle>
          <a:p>
            <a:r>
              <a:rPr lang="en-US" dirty="0"/>
              <a:t>Picture</a:t>
            </a:r>
          </a:p>
        </p:txBody>
      </p:sp>
      <p:sp>
        <p:nvSpPr>
          <p:cNvPr id="119" name="Text Placeholder 32"/>
          <p:cNvSpPr>
            <a:spLocks noGrp="1"/>
          </p:cNvSpPr>
          <p:nvPr>
            <p:ph type="body" sz="quarter" idx="125" hasCustomPrompt="1"/>
          </p:nvPr>
        </p:nvSpPr>
        <p:spPr>
          <a:xfrm>
            <a:off x="6084895" y="3143250"/>
            <a:ext cx="1219200" cy="3429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20" name="Rectangle 33"/>
          <p:cNvSpPr/>
          <p:nvPr userDrawn="1"/>
        </p:nvSpPr>
        <p:spPr>
          <a:xfrm>
            <a:off x="5850890" y="3683000"/>
            <a:ext cx="1687830" cy="14732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121" name="Text Placeholder 34"/>
          <p:cNvSpPr>
            <a:spLocks noGrp="1"/>
          </p:cNvSpPr>
          <p:nvPr>
            <p:ph type="body" sz="quarter" idx="126" hasCustomPrompt="1"/>
          </p:nvPr>
        </p:nvSpPr>
        <p:spPr>
          <a:xfrm>
            <a:off x="6085205" y="3778250"/>
            <a:ext cx="1219200" cy="901700"/>
          </a:xfrm>
          <a:prstGeom prst="rect">
            <a:avLst/>
          </a:prstGeom>
        </p:spPr>
        <p:txBody>
          <a:bodyPr/>
          <a:lstStyle>
            <a:lvl1pPr marL="370494" indent="0">
              <a:buNone/>
              <a:defRPr/>
            </a:lvl1pPr>
          </a:lstStyle>
          <a:p>
            <a:r>
              <a:rPr lang="en-US" dirty="0"/>
              <a:t>Picture</a:t>
            </a:r>
          </a:p>
        </p:txBody>
      </p:sp>
      <p:sp>
        <p:nvSpPr>
          <p:cNvPr id="122" name="Text Placeholder 35"/>
          <p:cNvSpPr>
            <a:spLocks noGrp="1"/>
          </p:cNvSpPr>
          <p:nvPr>
            <p:ph type="body" sz="quarter" idx="127" hasCustomPrompt="1"/>
          </p:nvPr>
        </p:nvSpPr>
        <p:spPr>
          <a:xfrm>
            <a:off x="6084895" y="4718050"/>
            <a:ext cx="1219200" cy="3429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23" name="Rectangle 36"/>
          <p:cNvSpPr/>
          <p:nvPr userDrawn="1"/>
        </p:nvSpPr>
        <p:spPr>
          <a:xfrm>
            <a:off x="5850890" y="5257800"/>
            <a:ext cx="1687830" cy="14732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124" name="Text Placeholder 37"/>
          <p:cNvSpPr>
            <a:spLocks noGrp="1"/>
          </p:cNvSpPr>
          <p:nvPr>
            <p:ph type="body" sz="quarter" idx="128" hasCustomPrompt="1"/>
          </p:nvPr>
        </p:nvSpPr>
        <p:spPr>
          <a:xfrm>
            <a:off x="6085205" y="5353050"/>
            <a:ext cx="1219200" cy="901700"/>
          </a:xfrm>
          <a:prstGeom prst="rect">
            <a:avLst/>
          </a:prstGeom>
        </p:spPr>
        <p:txBody>
          <a:bodyPr/>
          <a:lstStyle>
            <a:lvl1pPr marL="370494" indent="0">
              <a:buNone/>
              <a:defRPr/>
            </a:lvl1pPr>
          </a:lstStyle>
          <a:p>
            <a:r>
              <a:rPr lang="en-US" dirty="0"/>
              <a:t>Picture</a:t>
            </a:r>
          </a:p>
        </p:txBody>
      </p:sp>
      <p:sp>
        <p:nvSpPr>
          <p:cNvPr id="125" name="Text Placeholder 38"/>
          <p:cNvSpPr>
            <a:spLocks noGrp="1"/>
          </p:cNvSpPr>
          <p:nvPr>
            <p:ph type="body" sz="quarter" idx="129" hasCustomPrompt="1"/>
          </p:nvPr>
        </p:nvSpPr>
        <p:spPr>
          <a:xfrm>
            <a:off x="6084895" y="6292850"/>
            <a:ext cx="1219200" cy="3429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26" name="Rectangle 39"/>
          <p:cNvSpPr/>
          <p:nvPr userDrawn="1"/>
        </p:nvSpPr>
        <p:spPr>
          <a:xfrm>
            <a:off x="7633970" y="2108200"/>
            <a:ext cx="1687830" cy="14732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127" name="Text Placeholder 40"/>
          <p:cNvSpPr>
            <a:spLocks noGrp="1"/>
          </p:cNvSpPr>
          <p:nvPr>
            <p:ph type="body" sz="quarter" idx="130" hasCustomPrompt="1"/>
          </p:nvPr>
        </p:nvSpPr>
        <p:spPr>
          <a:xfrm>
            <a:off x="7868285" y="2203450"/>
            <a:ext cx="1219200" cy="901700"/>
          </a:xfrm>
          <a:prstGeom prst="rect">
            <a:avLst/>
          </a:prstGeom>
        </p:spPr>
        <p:txBody>
          <a:bodyPr/>
          <a:lstStyle>
            <a:lvl1pPr marL="370494" indent="0">
              <a:buNone/>
              <a:defRPr/>
            </a:lvl1pPr>
          </a:lstStyle>
          <a:p>
            <a:r>
              <a:rPr lang="en-US" dirty="0"/>
              <a:t>Picture</a:t>
            </a:r>
          </a:p>
        </p:txBody>
      </p:sp>
      <p:sp>
        <p:nvSpPr>
          <p:cNvPr id="128" name="Text Placeholder 41"/>
          <p:cNvSpPr>
            <a:spLocks noGrp="1"/>
          </p:cNvSpPr>
          <p:nvPr>
            <p:ph type="body" sz="quarter" idx="131" hasCustomPrompt="1"/>
          </p:nvPr>
        </p:nvSpPr>
        <p:spPr>
          <a:xfrm>
            <a:off x="7868285" y="3143250"/>
            <a:ext cx="1219200" cy="3429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35" name="Rectangle 42"/>
          <p:cNvSpPr/>
          <p:nvPr userDrawn="1"/>
        </p:nvSpPr>
        <p:spPr>
          <a:xfrm>
            <a:off x="7633970" y="3683000"/>
            <a:ext cx="1687830" cy="14732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148" name="Text Placeholder 43"/>
          <p:cNvSpPr>
            <a:spLocks noGrp="1"/>
          </p:cNvSpPr>
          <p:nvPr>
            <p:ph type="body" sz="quarter" idx="132" hasCustomPrompt="1"/>
          </p:nvPr>
        </p:nvSpPr>
        <p:spPr>
          <a:xfrm>
            <a:off x="7868285" y="3778250"/>
            <a:ext cx="1219200" cy="901700"/>
          </a:xfrm>
          <a:prstGeom prst="rect">
            <a:avLst/>
          </a:prstGeom>
        </p:spPr>
        <p:txBody>
          <a:bodyPr/>
          <a:lstStyle>
            <a:lvl1pPr marL="370494" indent="0">
              <a:buNone/>
              <a:defRPr/>
            </a:lvl1pPr>
          </a:lstStyle>
          <a:p>
            <a:r>
              <a:rPr lang="en-US" dirty="0"/>
              <a:t>Picture</a:t>
            </a:r>
          </a:p>
        </p:txBody>
      </p:sp>
      <p:sp>
        <p:nvSpPr>
          <p:cNvPr id="153" name="Text Placeholder 44"/>
          <p:cNvSpPr>
            <a:spLocks noGrp="1"/>
          </p:cNvSpPr>
          <p:nvPr>
            <p:ph type="body" sz="quarter" idx="133" hasCustomPrompt="1"/>
          </p:nvPr>
        </p:nvSpPr>
        <p:spPr>
          <a:xfrm>
            <a:off x="7868285" y="4718050"/>
            <a:ext cx="1219200" cy="3429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154" name="Rectangle 45"/>
          <p:cNvSpPr/>
          <p:nvPr userDrawn="1"/>
        </p:nvSpPr>
        <p:spPr>
          <a:xfrm>
            <a:off x="7633970" y="5257800"/>
            <a:ext cx="1687830" cy="1473200"/>
          </a:xfrm>
          <a:prstGeom prst="rect">
            <a:avLst/>
          </a:prstGeom>
          <a:solidFill>
            <a:schemeClr val="bg1"/>
          </a:solidFill>
          <a:ln w="12700">
            <a:solidFill>
              <a:srgbClr val="298DC1"/>
            </a:solid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155" name="Text Placeholder 46"/>
          <p:cNvSpPr>
            <a:spLocks noGrp="1"/>
          </p:cNvSpPr>
          <p:nvPr>
            <p:ph type="body" sz="quarter" idx="134" hasCustomPrompt="1"/>
          </p:nvPr>
        </p:nvSpPr>
        <p:spPr>
          <a:xfrm>
            <a:off x="7868285" y="5353050"/>
            <a:ext cx="1219200" cy="901700"/>
          </a:xfrm>
          <a:prstGeom prst="rect">
            <a:avLst/>
          </a:prstGeom>
        </p:spPr>
        <p:txBody>
          <a:bodyPr/>
          <a:lstStyle>
            <a:lvl1pPr marL="370494" indent="0">
              <a:buNone/>
              <a:defRPr/>
            </a:lvl1pPr>
          </a:lstStyle>
          <a:p>
            <a:r>
              <a:rPr lang="en-US" dirty="0"/>
              <a:t>Picture</a:t>
            </a:r>
          </a:p>
        </p:txBody>
      </p:sp>
      <p:sp>
        <p:nvSpPr>
          <p:cNvPr id="156" name="Text Placeholder 47"/>
          <p:cNvSpPr>
            <a:spLocks noGrp="1"/>
          </p:cNvSpPr>
          <p:nvPr>
            <p:ph type="body" sz="quarter" idx="135" hasCustomPrompt="1"/>
          </p:nvPr>
        </p:nvSpPr>
        <p:spPr>
          <a:xfrm>
            <a:off x="7868285" y="6292850"/>
            <a:ext cx="1219200" cy="342900"/>
          </a:xfrm>
          <a:prstGeom prst="rect">
            <a:avLst/>
          </a:prstGeom>
        </p:spPr>
        <p:txBody>
          <a:bodyPr>
            <a:noAutofit/>
          </a:bodyPr>
          <a:lstStyle>
            <a:lvl1pPr marL="0" indent="0" algn="ctr">
              <a:buNone/>
              <a:defRPr sz="600" baseline="0">
                <a:solidFill>
                  <a:srgbClr val="000000"/>
                </a:solidFill>
              </a:defRPr>
            </a:lvl1pPr>
            <a:lvl2pPr marL="0" indent="0">
              <a:defRPr/>
            </a:lvl2pPr>
            <a:lvl3pPr marL="0" indent="0">
              <a:defRPr/>
            </a:lvl3pPr>
            <a:lvl4pPr marL="0" indent="0">
              <a:defRPr/>
            </a:lvl4pPr>
            <a:lvl5pPr marL="0" indent="0">
              <a:defRPr/>
            </a:lvl5pPr>
          </a:lstStyle>
          <a:p>
            <a:pPr lvl="0"/>
            <a:r>
              <a:rPr lang="en-US" sz="700" dirty="0"/>
              <a:t>Click to add description</a:t>
            </a:r>
            <a:endParaRPr lang="en-US" dirty="0"/>
          </a:p>
        </p:txBody>
      </p:sp>
      <p:sp>
        <p:nvSpPr>
          <p:cNvPr id="51" name="Footer Placeholder 48"/>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50" name="Slide Number Placeholder 49"/>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19653112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 Case Study">
    <p:spTree>
      <p:nvGrpSpPr>
        <p:cNvPr id="1" name=""/>
        <p:cNvGrpSpPr/>
        <p:nvPr/>
      </p:nvGrpSpPr>
      <p:grpSpPr>
        <a:xfrm>
          <a:off x="0" y="0"/>
          <a:ext cx="0" cy="0"/>
          <a:chOff x="0" y="0"/>
          <a:chExt cx="0" cy="0"/>
        </a:xfrm>
      </p:grpSpPr>
      <p:sp>
        <p:nvSpPr>
          <p:cNvPr id="17"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35" name="Text Placeholder 2"/>
          <p:cNvSpPr>
            <a:spLocks noGrp="1"/>
          </p:cNvSpPr>
          <p:nvPr>
            <p:ph type="body" sz="quarter" idx="17" hasCustomPrompt="1"/>
          </p:nvPr>
        </p:nvSpPr>
        <p:spPr>
          <a:xfrm>
            <a:off x="501650" y="1409700"/>
            <a:ext cx="5835650" cy="304800"/>
          </a:xfrm>
          <a:prstGeom prst="rect">
            <a:avLst/>
          </a:prstGeom>
        </p:spPr>
        <p:txBody>
          <a:bodyPr anchor="ctr">
            <a:noAutofit/>
          </a:bodyPr>
          <a:lstStyle>
            <a:lvl1pPr marL="0" indent="0">
              <a:buNone/>
              <a:defRPr sz="1800" baseline="0">
                <a:latin typeface="+mj-lt"/>
              </a:defRPr>
            </a:lvl1pPr>
          </a:lstStyle>
          <a:p>
            <a:pPr lvl="0"/>
            <a:r>
              <a:rPr lang="en-US" dirty="0"/>
              <a:t>Click to add highlight comment</a:t>
            </a:r>
          </a:p>
        </p:txBody>
      </p:sp>
      <p:sp>
        <p:nvSpPr>
          <p:cNvPr id="36" name="Text Placeholder 3"/>
          <p:cNvSpPr>
            <a:spLocks noGrp="1"/>
          </p:cNvSpPr>
          <p:nvPr>
            <p:ph type="body" sz="quarter" idx="14" hasCustomPrompt="1"/>
          </p:nvPr>
        </p:nvSpPr>
        <p:spPr>
          <a:xfrm>
            <a:off x="501650" y="1714500"/>
            <a:ext cx="5835650" cy="304800"/>
          </a:xfrm>
          <a:prstGeom prst="rect">
            <a:avLst/>
          </a:prstGeom>
        </p:spPr>
        <p:txBody>
          <a:bodyPr anchor="ctr">
            <a:noAutofit/>
          </a:bodyPr>
          <a:lstStyle>
            <a:lvl1pPr marL="0" indent="0">
              <a:buNone/>
              <a:defRPr sz="1200" baseline="0"/>
            </a:lvl1pPr>
          </a:lstStyle>
          <a:p>
            <a:pPr lvl="0"/>
            <a:r>
              <a:rPr lang="en-US" dirty="0"/>
              <a:t>Click to add subtitle</a:t>
            </a:r>
          </a:p>
        </p:txBody>
      </p:sp>
      <p:sp>
        <p:nvSpPr>
          <p:cNvPr id="61" name="Text Placeholder 4"/>
          <p:cNvSpPr>
            <a:spLocks noGrp="1"/>
          </p:cNvSpPr>
          <p:nvPr>
            <p:ph type="body" sz="quarter" idx="27" hasCustomPrompt="1"/>
          </p:nvPr>
        </p:nvSpPr>
        <p:spPr>
          <a:xfrm>
            <a:off x="501650" y="2355850"/>
            <a:ext cx="2876550" cy="4375150"/>
          </a:xfrm>
          <a:prstGeom prst="rect">
            <a:avLst/>
          </a:prstGeom>
        </p:spPr>
        <p:txBody>
          <a:bodyPr lIns="0" tIns="0" rIns="0" bIns="0">
            <a:noAutofit/>
          </a:bodyPr>
          <a:lstStyle/>
          <a:p>
            <a:pPr lvl="0"/>
            <a:r>
              <a:rPr lang="en-US" dirty="0"/>
              <a:t>Click to add text</a:t>
            </a:r>
          </a:p>
        </p:txBody>
      </p:sp>
      <p:sp>
        <p:nvSpPr>
          <p:cNvPr id="68" name="Text Placeholder 5"/>
          <p:cNvSpPr>
            <a:spLocks noGrp="1"/>
          </p:cNvSpPr>
          <p:nvPr>
            <p:ph type="body" sz="quarter" idx="36" hasCustomPrompt="1"/>
          </p:nvPr>
        </p:nvSpPr>
        <p:spPr>
          <a:xfrm>
            <a:off x="3473450" y="2355850"/>
            <a:ext cx="2876550" cy="4375150"/>
          </a:xfrm>
          <a:prstGeom prst="rect">
            <a:avLst/>
          </a:prstGeom>
        </p:spPr>
        <p:txBody>
          <a:bodyPr lIns="0" tIns="0" rIns="0" bIns="0">
            <a:noAutofit/>
          </a:bodyPr>
          <a:lstStyle/>
          <a:p>
            <a:pPr lvl="0"/>
            <a:r>
              <a:rPr lang="en-US" dirty="0"/>
              <a:t>Click to add text</a:t>
            </a:r>
          </a:p>
        </p:txBody>
      </p:sp>
      <p:sp>
        <p:nvSpPr>
          <p:cNvPr id="2" name="Rectangle 6"/>
          <p:cNvSpPr/>
          <p:nvPr/>
        </p:nvSpPr>
        <p:spPr>
          <a:xfrm>
            <a:off x="6445250" y="2095500"/>
            <a:ext cx="2876550" cy="4635500"/>
          </a:xfrm>
          <a:prstGeom prst="rect">
            <a:avLst/>
          </a:prstGeom>
          <a:solidFill>
            <a:srgbClr val="DDDBDA"/>
          </a:solidFill>
          <a:ln>
            <a:noFill/>
          </a:ln>
        </p:spPr>
        <p:style>
          <a:lnRef idx="2">
            <a:schemeClr val="accent1">
              <a:shade val="50000"/>
            </a:schemeClr>
          </a:lnRef>
          <a:fillRef idx="1">
            <a:schemeClr val="accent1"/>
          </a:fillRef>
          <a:effectRef idx="0">
            <a:schemeClr val="accent1"/>
          </a:effectRef>
          <a:fontRef idx="minor">
            <a:schemeClr val="lt1"/>
          </a:fontRef>
        </p:style>
        <p:txBody>
          <a:bodyPr lIns="99258" tIns="49629" rIns="99258" bIns="49629" rtlCol="0" anchor="ctr"/>
          <a:lstStyle/>
          <a:p>
            <a:pPr algn="ctr"/>
            <a:endParaRPr lang="en-US" dirty="0">
              <a:solidFill>
                <a:srgbClr val="FFFFFF"/>
              </a:solidFill>
            </a:endParaRPr>
          </a:p>
        </p:txBody>
      </p:sp>
      <p:sp>
        <p:nvSpPr>
          <p:cNvPr id="78" name="Text Placeholder 7"/>
          <p:cNvSpPr>
            <a:spLocks noGrp="1"/>
          </p:cNvSpPr>
          <p:nvPr>
            <p:ph type="body" sz="quarter" idx="44" hasCustomPrompt="1"/>
          </p:nvPr>
        </p:nvSpPr>
        <p:spPr>
          <a:xfrm>
            <a:off x="6445250" y="2355850"/>
            <a:ext cx="2876550" cy="4375150"/>
          </a:xfrm>
          <a:prstGeom prst="rect">
            <a:avLst/>
          </a:prstGeom>
          <a:noFill/>
        </p:spPr>
        <p:txBody>
          <a:bodyPr lIns="0" tIns="0" rIns="0" bIns="0">
            <a:noAutofit/>
          </a:bodyPr>
          <a:lstStyle/>
          <a:p>
            <a:pPr lvl="0"/>
            <a:r>
              <a:rPr lang="en-US" dirty="0"/>
              <a:t>Click to add text</a:t>
            </a:r>
          </a:p>
        </p:txBody>
      </p:sp>
      <p:sp>
        <p:nvSpPr>
          <p:cNvPr id="4" name="Text Placeholder 8"/>
          <p:cNvSpPr>
            <a:spLocks noGrp="1"/>
          </p:cNvSpPr>
          <p:nvPr>
            <p:ph type="body" sz="quarter" idx="48" hasCustomPrompt="1"/>
          </p:nvPr>
        </p:nvSpPr>
        <p:spPr>
          <a:xfrm>
            <a:off x="6445250" y="1409700"/>
            <a:ext cx="2876550" cy="609600"/>
          </a:xfrm>
          <a:prstGeom prst="rect">
            <a:avLst/>
          </a:prstGeom>
        </p:spPr>
        <p:txBody>
          <a:bodyPr/>
          <a:lstStyle>
            <a:lvl1pPr marL="370494" indent="0">
              <a:buNone/>
              <a:defRPr/>
            </a:lvl1pPr>
          </a:lstStyle>
          <a:p>
            <a:r>
              <a:rPr lang="en-US" dirty="0"/>
              <a:t>Click to add company logo</a:t>
            </a:r>
          </a:p>
        </p:txBody>
      </p:sp>
      <p:sp>
        <p:nvSpPr>
          <p:cNvPr id="5" name="Text Box 9"/>
          <p:cNvSpPr txBox="1"/>
          <p:nvPr userDrawn="1"/>
        </p:nvSpPr>
        <p:spPr>
          <a:xfrm>
            <a:off x="3473450" y="2095500"/>
            <a:ext cx="2876550" cy="260350"/>
          </a:xfrm>
          <a:prstGeom prst="rect">
            <a:avLst/>
          </a:prstGeom>
          <a:noFill/>
        </p:spPr>
        <p:txBody>
          <a:bodyPr wrap="square" lIns="0" tIns="0" rIns="0" bIns="0" rtlCol="0" anchor="ctr" anchorCtr="0">
            <a:noAutofit/>
          </a:bodyPr>
          <a:lstStyle/>
          <a:p>
            <a:r>
              <a:rPr lang="en-US" dirty="0">
                <a:solidFill>
                  <a:srgbClr val="000000"/>
                </a:solidFill>
                <a:latin typeface="Franklin Gothic Demi"/>
              </a:rPr>
              <a:t>FTI Consulting Role</a:t>
            </a:r>
          </a:p>
        </p:txBody>
      </p:sp>
      <p:sp>
        <p:nvSpPr>
          <p:cNvPr id="7" name="Text Box 10"/>
          <p:cNvSpPr txBox="1"/>
          <p:nvPr userDrawn="1"/>
        </p:nvSpPr>
        <p:spPr>
          <a:xfrm>
            <a:off x="501650" y="2095500"/>
            <a:ext cx="2876550" cy="260350"/>
          </a:xfrm>
          <a:prstGeom prst="rect">
            <a:avLst/>
          </a:prstGeom>
          <a:noFill/>
        </p:spPr>
        <p:txBody>
          <a:bodyPr wrap="square" lIns="0" tIns="0" rIns="0" bIns="0" rtlCol="0" anchor="ctr" anchorCtr="0">
            <a:noAutofit/>
          </a:bodyPr>
          <a:lstStyle/>
          <a:p>
            <a:r>
              <a:rPr lang="en-US" dirty="0">
                <a:solidFill>
                  <a:srgbClr val="000000"/>
                </a:solidFill>
                <a:latin typeface="Franklin Gothic Demi"/>
              </a:rPr>
              <a:t>Situation</a:t>
            </a:r>
          </a:p>
        </p:txBody>
      </p:sp>
      <p:sp>
        <p:nvSpPr>
          <p:cNvPr id="3" name="Text Box 11"/>
          <p:cNvSpPr txBox="1"/>
          <p:nvPr userDrawn="1"/>
        </p:nvSpPr>
        <p:spPr>
          <a:xfrm>
            <a:off x="6445250" y="2095500"/>
            <a:ext cx="2876550" cy="260350"/>
          </a:xfrm>
          <a:prstGeom prst="rect">
            <a:avLst/>
          </a:prstGeom>
          <a:noFill/>
        </p:spPr>
        <p:txBody>
          <a:bodyPr wrap="square" lIns="0" tIns="0" rIns="0" bIns="0" rtlCol="0" anchor="ctr" anchorCtr="0">
            <a:noAutofit/>
          </a:bodyPr>
          <a:lstStyle/>
          <a:p>
            <a:r>
              <a:rPr lang="en-US" dirty="0">
                <a:solidFill>
                  <a:srgbClr val="000000"/>
                </a:solidFill>
                <a:latin typeface="Franklin Gothic Demi"/>
              </a:rPr>
              <a:t>Outcome</a:t>
            </a:r>
          </a:p>
        </p:txBody>
      </p:sp>
      <p:sp>
        <p:nvSpPr>
          <p:cNvPr id="16" name="Footer Placeholder 12"/>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15" name="Slide Number Placeholder 13"/>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33457425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 Case Studies">
    <p:spTree>
      <p:nvGrpSpPr>
        <p:cNvPr id="1" name=""/>
        <p:cNvGrpSpPr/>
        <p:nvPr/>
      </p:nvGrpSpPr>
      <p:grpSpPr>
        <a:xfrm>
          <a:off x="0" y="0"/>
          <a:ext cx="0" cy="0"/>
          <a:chOff x="0" y="0"/>
          <a:chExt cx="0" cy="0"/>
        </a:xfrm>
      </p:grpSpPr>
      <p:sp>
        <p:nvSpPr>
          <p:cNvPr id="17"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3" name="Text Placeholder 2"/>
          <p:cNvSpPr>
            <a:spLocks noGrp="1"/>
          </p:cNvSpPr>
          <p:nvPr>
            <p:ph type="body" sz="quarter" idx="21" hasCustomPrompt="1"/>
          </p:nvPr>
        </p:nvSpPr>
        <p:spPr>
          <a:xfrm>
            <a:off x="1517650" y="1409700"/>
            <a:ext cx="2286000" cy="685800"/>
          </a:xfrm>
        </p:spPr>
        <p:txBody>
          <a:bodyPr anchor="b" anchorCtr="0"/>
          <a:lstStyle>
            <a:lvl1pPr marL="0" indent="0" algn="ctr">
              <a:buNone/>
              <a:defRPr sz="1800" baseline="0">
                <a:latin typeface="+mj-lt"/>
              </a:defRPr>
            </a:lvl1pPr>
          </a:lstStyle>
          <a:p>
            <a:pPr lvl="0"/>
            <a:r>
              <a:rPr lang="en-US" dirty="0"/>
              <a:t>Click to add company name</a:t>
            </a:r>
          </a:p>
        </p:txBody>
      </p:sp>
      <p:sp>
        <p:nvSpPr>
          <p:cNvPr id="18" name="Text Placeholder 3"/>
          <p:cNvSpPr>
            <a:spLocks noGrp="1"/>
          </p:cNvSpPr>
          <p:nvPr>
            <p:ph type="body" sz="quarter" idx="15" hasCustomPrompt="1"/>
          </p:nvPr>
        </p:nvSpPr>
        <p:spPr>
          <a:xfrm>
            <a:off x="501650" y="2095500"/>
            <a:ext cx="4318000" cy="292100"/>
          </a:xfrm>
          <a:prstGeom prst="rect">
            <a:avLst/>
          </a:prstGeom>
        </p:spPr>
        <p:txBody>
          <a:bodyPr>
            <a:noAutofit/>
          </a:bodyPr>
          <a:lstStyle>
            <a:lvl1pPr marL="0" indent="0" algn="ctr">
              <a:buNone/>
              <a:defRPr sz="1100" i="0" baseline="0"/>
            </a:lvl1pPr>
          </a:lstStyle>
          <a:p>
            <a:pPr lvl="0"/>
            <a:r>
              <a:rPr lang="en-US" sz="1300" i="1" dirty="0"/>
              <a:t>Click to add company description</a:t>
            </a:r>
            <a:endParaRPr lang="en-US" dirty="0"/>
          </a:p>
        </p:txBody>
      </p:sp>
      <p:cxnSp>
        <p:nvCxnSpPr>
          <p:cNvPr id="14" name="Line 4"/>
          <p:cNvCxnSpPr/>
          <p:nvPr/>
        </p:nvCxnSpPr>
        <p:spPr>
          <a:xfrm flipV="1">
            <a:off x="501650" y="2460625"/>
            <a:ext cx="4318000" cy="1588"/>
          </a:xfrm>
          <a:prstGeom prst="line">
            <a:avLst/>
          </a:prstGeom>
          <a:ln w="41275">
            <a:solidFill>
              <a:srgbClr val="298DC1"/>
            </a:solidFill>
          </a:ln>
        </p:spPr>
        <p:style>
          <a:lnRef idx="1">
            <a:schemeClr val="accent1"/>
          </a:lnRef>
          <a:fillRef idx="0">
            <a:schemeClr val="accent1"/>
          </a:fillRef>
          <a:effectRef idx="0">
            <a:schemeClr val="accent1"/>
          </a:effectRef>
          <a:fontRef idx="minor">
            <a:schemeClr val="tx1"/>
          </a:fontRef>
        </p:style>
      </p:cxnSp>
      <p:sp>
        <p:nvSpPr>
          <p:cNvPr id="11" name="Text Placeholder 5"/>
          <p:cNvSpPr>
            <a:spLocks noGrp="1"/>
          </p:cNvSpPr>
          <p:nvPr>
            <p:ph type="body" sz="quarter" idx="13" hasCustomPrompt="1"/>
          </p:nvPr>
        </p:nvSpPr>
        <p:spPr>
          <a:xfrm>
            <a:off x="501650" y="2540000"/>
            <a:ext cx="4318000" cy="4191000"/>
          </a:xfrm>
          <a:prstGeom prst="rect">
            <a:avLst/>
          </a:prstGeom>
        </p:spPr>
        <p:txBody>
          <a:bodyPr lIns="0" tIns="0" rIns="0" bIns="0">
            <a:noAutofit/>
          </a:bodyPr>
          <a:lstStyle/>
          <a:p>
            <a:pPr lvl="0"/>
            <a:r>
              <a:rPr lang="en-US" dirty="0"/>
              <a:t>Click to add text</a:t>
            </a:r>
          </a:p>
        </p:txBody>
      </p:sp>
      <p:sp>
        <p:nvSpPr>
          <p:cNvPr id="16" name="Text Placeholder 6"/>
          <p:cNvSpPr>
            <a:spLocks noGrp="1"/>
          </p:cNvSpPr>
          <p:nvPr>
            <p:ph type="body" sz="quarter" idx="22" hasCustomPrompt="1"/>
          </p:nvPr>
        </p:nvSpPr>
        <p:spPr>
          <a:xfrm>
            <a:off x="6019800" y="1409700"/>
            <a:ext cx="2286000" cy="685800"/>
          </a:xfrm>
        </p:spPr>
        <p:txBody>
          <a:bodyPr anchor="b" anchorCtr="0"/>
          <a:lstStyle>
            <a:lvl1pPr marL="0" indent="0" algn="ctr">
              <a:buNone/>
              <a:defRPr sz="1800" baseline="0">
                <a:latin typeface="+mj-lt"/>
              </a:defRPr>
            </a:lvl1pPr>
          </a:lstStyle>
          <a:p>
            <a:pPr lvl="0"/>
            <a:r>
              <a:rPr lang="en-US" dirty="0"/>
              <a:t>Click to add company name</a:t>
            </a:r>
          </a:p>
        </p:txBody>
      </p:sp>
      <p:sp>
        <p:nvSpPr>
          <p:cNvPr id="25" name="Text Placeholder 7"/>
          <p:cNvSpPr>
            <a:spLocks noGrp="1"/>
          </p:cNvSpPr>
          <p:nvPr>
            <p:ph type="body" sz="quarter" idx="19" hasCustomPrompt="1"/>
          </p:nvPr>
        </p:nvSpPr>
        <p:spPr>
          <a:xfrm>
            <a:off x="5003800" y="2095500"/>
            <a:ext cx="4318000" cy="292100"/>
          </a:xfrm>
          <a:prstGeom prst="rect">
            <a:avLst/>
          </a:prstGeom>
        </p:spPr>
        <p:txBody>
          <a:bodyPr>
            <a:noAutofit/>
          </a:bodyPr>
          <a:lstStyle>
            <a:lvl1pPr marL="0" indent="0" algn="ctr">
              <a:buNone/>
              <a:defRPr sz="1100" i="0" baseline="0"/>
            </a:lvl1pPr>
          </a:lstStyle>
          <a:p>
            <a:pPr lvl="0"/>
            <a:r>
              <a:rPr lang="en-US" sz="1300" i="1" dirty="0"/>
              <a:t>Click to add company description</a:t>
            </a:r>
            <a:endParaRPr lang="en-US" dirty="0"/>
          </a:p>
        </p:txBody>
      </p:sp>
      <p:cxnSp>
        <p:nvCxnSpPr>
          <p:cNvPr id="24" name="Line 8"/>
          <p:cNvCxnSpPr/>
          <p:nvPr userDrawn="1"/>
        </p:nvCxnSpPr>
        <p:spPr>
          <a:xfrm flipV="1">
            <a:off x="5003800" y="2460625"/>
            <a:ext cx="4318000" cy="1588"/>
          </a:xfrm>
          <a:prstGeom prst="line">
            <a:avLst/>
          </a:prstGeom>
          <a:ln w="41275">
            <a:solidFill>
              <a:srgbClr val="298DC1"/>
            </a:solidFill>
          </a:ln>
        </p:spPr>
        <p:style>
          <a:lnRef idx="1">
            <a:schemeClr val="accent1"/>
          </a:lnRef>
          <a:fillRef idx="0">
            <a:schemeClr val="accent1"/>
          </a:fillRef>
          <a:effectRef idx="0">
            <a:schemeClr val="accent1"/>
          </a:effectRef>
          <a:fontRef idx="minor">
            <a:schemeClr val="tx1"/>
          </a:fontRef>
        </p:style>
      </p:cxnSp>
      <p:sp>
        <p:nvSpPr>
          <p:cNvPr id="22" name="Text Placeholder 9"/>
          <p:cNvSpPr>
            <a:spLocks noGrp="1"/>
          </p:cNvSpPr>
          <p:nvPr>
            <p:ph type="body" sz="quarter" idx="18" hasCustomPrompt="1"/>
          </p:nvPr>
        </p:nvSpPr>
        <p:spPr>
          <a:xfrm>
            <a:off x="5003800" y="2540000"/>
            <a:ext cx="4325112" cy="4191000"/>
          </a:xfrm>
          <a:prstGeom prst="rect">
            <a:avLst/>
          </a:prstGeom>
        </p:spPr>
        <p:txBody>
          <a:bodyPr lIns="0" tIns="0" rIns="0" bIns="0">
            <a:noAutofit/>
          </a:bodyPr>
          <a:lstStyle/>
          <a:p>
            <a:pPr lvl="0"/>
            <a:r>
              <a:rPr lang="en-US" dirty="0"/>
              <a:t>Click to add text</a:t>
            </a:r>
          </a:p>
        </p:txBody>
      </p:sp>
      <p:sp>
        <p:nvSpPr>
          <p:cNvPr id="15" name="Footer Placeholder 10"/>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13" name="Slide Number Placeholder 11"/>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386602279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19"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7" name="Text Placeholder 2"/>
          <p:cNvSpPr>
            <a:spLocks noGrp="1"/>
          </p:cNvSpPr>
          <p:nvPr>
            <p:ph type="body" sz="quarter" idx="18" hasCustomPrompt="1"/>
          </p:nvPr>
        </p:nvSpPr>
        <p:spPr>
          <a:xfrm>
            <a:off x="1612900" y="1663700"/>
            <a:ext cx="3767328" cy="2322576"/>
          </a:xfrm>
          <a:prstGeom prst="rect">
            <a:avLst/>
          </a:prstGeom>
        </p:spPr>
        <p:txBody>
          <a:bodyPr lIns="0" tIns="0" rIns="0" bIns="0">
            <a:noAutofit/>
          </a:bodyPr>
          <a:lstStyle/>
          <a:p>
            <a:pPr lvl="0"/>
            <a:r>
              <a:rPr lang="en-US" dirty="0"/>
              <a:t>Click to add text</a:t>
            </a:r>
          </a:p>
        </p:txBody>
      </p:sp>
      <p:sp>
        <p:nvSpPr>
          <p:cNvPr id="23" name="Text Placeholder 3"/>
          <p:cNvSpPr>
            <a:spLocks noGrp="1"/>
          </p:cNvSpPr>
          <p:nvPr>
            <p:ph type="body" sz="quarter" idx="25" hasCustomPrompt="1"/>
          </p:nvPr>
        </p:nvSpPr>
        <p:spPr>
          <a:xfrm>
            <a:off x="1609724" y="4419600"/>
            <a:ext cx="3767328" cy="2322576"/>
          </a:xfrm>
          <a:prstGeom prst="rect">
            <a:avLst/>
          </a:prstGeom>
        </p:spPr>
        <p:txBody>
          <a:bodyPr lIns="0" tIns="0" rIns="0" bIns="0">
            <a:noAutofit/>
          </a:bodyPr>
          <a:lstStyle/>
          <a:p>
            <a:pPr lvl="0"/>
            <a:r>
              <a:rPr lang="en-US" dirty="0"/>
              <a:t>Click to add text</a:t>
            </a:r>
          </a:p>
        </p:txBody>
      </p:sp>
      <p:sp>
        <p:nvSpPr>
          <p:cNvPr id="26" name="Text Placeholder 4"/>
          <p:cNvSpPr>
            <a:spLocks noGrp="1"/>
          </p:cNvSpPr>
          <p:nvPr>
            <p:ph type="body" sz="quarter" idx="26" hasCustomPrompt="1"/>
          </p:nvPr>
        </p:nvSpPr>
        <p:spPr>
          <a:xfrm>
            <a:off x="5562600" y="1663700"/>
            <a:ext cx="3767328" cy="2322576"/>
          </a:xfrm>
          <a:prstGeom prst="rect">
            <a:avLst/>
          </a:prstGeom>
        </p:spPr>
        <p:txBody>
          <a:bodyPr lIns="0" tIns="0" rIns="0" bIns="0">
            <a:noAutofit/>
          </a:bodyPr>
          <a:lstStyle/>
          <a:p>
            <a:pPr lvl="0"/>
            <a:r>
              <a:rPr lang="en-US" dirty="0"/>
              <a:t>Click to add text</a:t>
            </a:r>
          </a:p>
        </p:txBody>
      </p:sp>
      <p:sp>
        <p:nvSpPr>
          <p:cNvPr id="29" name="Text Placeholder 5"/>
          <p:cNvSpPr>
            <a:spLocks noGrp="1"/>
          </p:cNvSpPr>
          <p:nvPr>
            <p:ph type="body" sz="quarter" idx="27" hasCustomPrompt="1"/>
          </p:nvPr>
        </p:nvSpPr>
        <p:spPr>
          <a:xfrm>
            <a:off x="5562600" y="4419600"/>
            <a:ext cx="3767328" cy="2322576"/>
          </a:xfrm>
          <a:prstGeom prst="rect">
            <a:avLst/>
          </a:prstGeom>
        </p:spPr>
        <p:txBody>
          <a:bodyPr lIns="0" tIns="0" rIns="0" bIns="0">
            <a:noAutofit/>
          </a:bodyPr>
          <a:lstStyle/>
          <a:p>
            <a:pPr lvl="0"/>
            <a:r>
              <a:rPr lang="en-US" dirty="0"/>
              <a:t>Click to add text</a:t>
            </a:r>
          </a:p>
        </p:txBody>
      </p:sp>
      <p:pic>
        <p:nvPicPr>
          <p:cNvPr id="3"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12900" y="1409700"/>
            <a:ext cx="265991" cy="260350"/>
          </a:xfrm>
          <a:prstGeom prst="rect">
            <a:avLst/>
          </a:prstGeom>
        </p:spPr>
      </p:pic>
      <p:sp>
        <p:nvSpPr>
          <p:cNvPr id="6" name="Text Box 7"/>
          <p:cNvSpPr txBox="1"/>
          <p:nvPr userDrawn="1"/>
        </p:nvSpPr>
        <p:spPr>
          <a:xfrm>
            <a:off x="1927860" y="1409700"/>
            <a:ext cx="1295400" cy="260350"/>
          </a:xfrm>
          <a:prstGeom prst="rect">
            <a:avLst/>
          </a:prstGeom>
          <a:noFill/>
        </p:spPr>
        <p:txBody>
          <a:bodyPr wrap="square" lIns="0" tIns="0" rIns="0" bIns="0" rtlCol="0">
            <a:spAutoFit/>
          </a:bodyPr>
          <a:lstStyle/>
          <a:p>
            <a:r>
              <a:rPr lang="en-US" sz="1600" dirty="0">
                <a:solidFill>
                  <a:srgbClr val="003763"/>
                </a:solidFill>
                <a:latin typeface="Franklin Gothic Demi"/>
              </a:rPr>
              <a:t>Strength</a:t>
            </a:r>
          </a:p>
        </p:txBody>
      </p:sp>
      <p:pic>
        <p:nvPicPr>
          <p:cNvPr id="27"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62600" y="1409700"/>
            <a:ext cx="257249" cy="260350"/>
          </a:xfrm>
          <a:prstGeom prst="rect">
            <a:avLst/>
          </a:prstGeom>
        </p:spPr>
      </p:pic>
      <p:sp>
        <p:nvSpPr>
          <p:cNvPr id="28" name="Text Box 9"/>
          <p:cNvSpPr txBox="1"/>
          <p:nvPr userDrawn="1"/>
        </p:nvSpPr>
        <p:spPr>
          <a:xfrm>
            <a:off x="5861050" y="1409700"/>
            <a:ext cx="1295400" cy="260350"/>
          </a:xfrm>
          <a:prstGeom prst="rect">
            <a:avLst/>
          </a:prstGeom>
          <a:noFill/>
        </p:spPr>
        <p:txBody>
          <a:bodyPr wrap="square" lIns="0" tIns="0" rIns="0" bIns="0" rtlCol="0">
            <a:spAutoFit/>
          </a:bodyPr>
          <a:lstStyle/>
          <a:p>
            <a:r>
              <a:rPr lang="en-US" sz="1600" dirty="0">
                <a:solidFill>
                  <a:srgbClr val="003763"/>
                </a:solidFill>
                <a:latin typeface="Franklin Gothic Demi"/>
              </a:rPr>
              <a:t>Weakness</a:t>
            </a:r>
          </a:p>
        </p:txBody>
      </p:sp>
      <p:pic>
        <p:nvPicPr>
          <p:cNvPr id="24"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12900" y="4159250"/>
            <a:ext cx="260350" cy="260350"/>
          </a:xfrm>
          <a:prstGeom prst="rect">
            <a:avLst/>
          </a:prstGeom>
        </p:spPr>
      </p:pic>
      <p:sp>
        <p:nvSpPr>
          <p:cNvPr id="25" name="Text Box 11"/>
          <p:cNvSpPr txBox="1"/>
          <p:nvPr userDrawn="1"/>
        </p:nvSpPr>
        <p:spPr>
          <a:xfrm>
            <a:off x="1927860" y="4159250"/>
            <a:ext cx="1287780" cy="260350"/>
          </a:xfrm>
          <a:prstGeom prst="rect">
            <a:avLst/>
          </a:prstGeom>
          <a:noFill/>
        </p:spPr>
        <p:txBody>
          <a:bodyPr wrap="square" lIns="0" tIns="0" rIns="0" bIns="0" rtlCol="0">
            <a:spAutoFit/>
          </a:bodyPr>
          <a:lstStyle/>
          <a:p>
            <a:r>
              <a:rPr lang="en-US" sz="1600" dirty="0">
                <a:solidFill>
                  <a:srgbClr val="003763"/>
                </a:solidFill>
                <a:latin typeface="Franklin Gothic Demi"/>
              </a:rPr>
              <a:t>Opportunity</a:t>
            </a:r>
          </a:p>
        </p:txBody>
      </p:sp>
      <p:pic>
        <p:nvPicPr>
          <p:cNvPr id="30" name="Picture 1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562600" y="4159250"/>
            <a:ext cx="260350" cy="260350"/>
          </a:xfrm>
          <a:prstGeom prst="rect">
            <a:avLst/>
          </a:prstGeom>
        </p:spPr>
      </p:pic>
      <p:sp>
        <p:nvSpPr>
          <p:cNvPr id="31" name="Text Box 13"/>
          <p:cNvSpPr txBox="1"/>
          <p:nvPr userDrawn="1"/>
        </p:nvSpPr>
        <p:spPr>
          <a:xfrm>
            <a:off x="5861050" y="4159250"/>
            <a:ext cx="1287780" cy="260350"/>
          </a:xfrm>
          <a:prstGeom prst="rect">
            <a:avLst/>
          </a:prstGeom>
          <a:noFill/>
        </p:spPr>
        <p:txBody>
          <a:bodyPr wrap="square" lIns="0" tIns="0" rIns="0" bIns="0" rtlCol="0">
            <a:spAutoFit/>
          </a:bodyPr>
          <a:lstStyle/>
          <a:p>
            <a:r>
              <a:rPr lang="en-US" sz="1600" dirty="0">
                <a:solidFill>
                  <a:srgbClr val="003763"/>
                </a:solidFill>
                <a:latin typeface="Franklin Gothic Demi"/>
              </a:rPr>
              <a:t>Threat</a:t>
            </a:r>
          </a:p>
        </p:txBody>
      </p:sp>
      <p:sp>
        <p:nvSpPr>
          <p:cNvPr id="18" name="Footer Placeholder 14"/>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17" name="Slide Number Placeholder 15"/>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1"/>
    </p:custDataLst>
    <p:extLst>
      <p:ext uri="{BB962C8B-B14F-4D97-AF65-F5344CB8AC3E}">
        <p14:creationId xmlns:p14="http://schemas.microsoft.com/office/powerpoint/2010/main" val="4145486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6" name="Footer Placeholder 2"/>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5" name="Slide Number Placeholder 3"/>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1"/>
    </p:custDataLst>
    <p:extLst>
      <p:ext uri="{BB962C8B-B14F-4D97-AF65-F5344CB8AC3E}">
        <p14:creationId xmlns:p14="http://schemas.microsoft.com/office/powerpoint/2010/main" val="294177649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8" name="Rectangle 7"/>
          <p:cNvSpPr/>
          <p:nvPr userDrawn="1"/>
        </p:nvSpPr>
        <p:spPr bwMode="auto">
          <a:xfrm>
            <a:off x="0" y="2978526"/>
            <a:ext cx="9829800" cy="1498160"/>
          </a:xfrm>
          <a:prstGeom prst="rect">
            <a:avLst/>
          </a:prstGeom>
          <a:solidFill>
            <a:srgbClr val="DCDCDC"/>
          </a:solidFill>
          <a:ln w="9525" cap="flat" cmpd="sng" algn="ctr">
            <a:noFill/>
            <a:prstDash val="solid"/>
            <a:round/>
            <a:headEnd type="none" w="med" len="med"/>
            <a:tailEnd type="none" w="med" len="med"/>
          </a:ln>
          <a:effectLst/>
        </p:spPr>
        <p:txBody>
          <a:bodyPr vert="horz" wrap="square" lIns="99276" tIns="49638" rIns="99276" bIns="49638" numCol="1" rtlCol="0" anchor="t" anchorCtr="0" compatLnSpc="1">
            <a:prstTxWarp prst="textNoShape">
              <a:avLst/>
            </a:prstTxWarp>
          </a:bodyPr>
          <a:lstStyle/>
          <a:p>
            <a:pPr defTabSz="992764" eaLnBrk="0" fontAlgn="base" hangingPunct="0">
              <a:spcBef>
                <a:spcPct val="0"/>
              </a:spcBef>
              <a:spcAft>
                <a:spcPct val="0"/>
              </a:spcAft>
            </a:pPr>
            <a:endParaRPr lang="en-US" sz="2600" dirty="0">
              <a:solidFill>
                <a:srgbClr val="000000"/>
              </a:solidFill>
              <a:latin typeface="Arial" charset="0"/>
              <a:ea typeface="ＭＳ Ｐゴシック" pitchFamily="1" charset="-128"/>
            </a:endParaRPr>
          </a:p>
        </p:txBody>
      </p:sp>
      <p:pic>
        <p:nvPicPr>
          <p:cNvPr id="10" name="Picture 9" descr="WP White.ai"/>
          <p:cNvPicPr>
            <a:picLocks noChangeAspect="1"/>
          </p:cNvPicPr>
          <p:nvPr userDrawn="1"/>
        </p:nvPicPr>
        <p:blipFill rotWithShape="1">
          <a:blip r:embed="rId2" cstate="print">
            <a:extLst>
              <a:ext uri="{28A0092B-C50C-407E-A947-70E740481C1C}">
                <a14:useLocalDpi xmlns:a14="http://schemas.microsoft.com/office/drawing/2010/main" val="0"/>
              </a:ext>
            </a:extLst>
          </a:blip>
          <a:srcRect t="38147" r="827" b="42737"/>
          <a:stretch/>
        </p:blipFill>
        <p:spPr>
          <a:xfrm>
            <a:off x="0" y="2978525"/>
            <a:ext cx="9829800" cy="1498160"/>
          </a:xfrm>
          <a:prstGeom prst="rect">
            <a:avLst/>
          </a:prstGeom>
        </p:spPr>
      </p:pic>
      <p:sp>
        <p:nvSpPr>
          <p:cNvPr id="2" name="Title 1"/>
          <p:cNvSpPr>
            <a:spLocks noGrp="1"/>
          </p:cNvSpPr>
          <p:nvPr>
            <p:ph type="ctrTitle" hasCustomPrompt="1"/>
          </p:nvPr>
        </p:nvSpPr>
        <p:spPr>
          <a:xfrm>
            <a:off x="491490" y="1398117"/>
            <a:ext cx="8925458" cy="1579169"/>
          </a:xfrm>
        </p:spPr>
        <p:txBody>
          <a:bodyPr vert="horz" lIns="0" tIns="0" rIns="0" bIns="0" rtlCol="0" anchor="b" anchorCtr="0">
            <a:noAutofit/>
          </a:bodyPr>
          <a:lstStyle>
            <a:lvl1pPr>
              <a:defRPr sz="3500" b="0" dirty="0">
                <a:latin typeface="+mn-lt"/>
              </a:defRPr>
            </a:lvl1pPr>
          </a:lstStyle>
          <a:p>
            <a:pPr lvl="0"/>
            <a:r>
              <a:rPr lang="en-US" dirty="0"/>
              <a:t>CLICK TO EDIT MASTER TITLE STYLE</a:t>
            </a:r>
          </a:p>
        </p:txBody>
      </p:sp>
      <p:sp>
        <p:nvSpPr>
          <p:cNvPr id="3" name="Subtitle 2"/>
          <p:cNvSpPr>
            <a:spLocks noGrp="1"/>
          </p:cNvSpPr>
          <p:nvPr>
            <p:ph type="subTitle" idx="1"/>
          </p:nvPr>
        </p:nvSpPr>
        <p:spPr>
          <a:xfrm>
            <a:off x="491490" y="4626864"/>
            <a:ext cx="5612816" cy="714146"/>
          </a:xfrm>
          <a:noFill/>
          <a:ln w="9525">
            <a:noFill/>
            <a:miter lim="800000"/>
            <a:headEnd/>
            <a:tailEnd/>
          </a:ln>
        </p:spPr>
        <p:txBody>
          <a:bodyPr vert="horz" wrap="square" lIns="0" tIns="0" rIns="0" bIns="0" numCol="1" anchor="t" anchorCtr="0" compatLnSpc="1">
            <a:prstTxWarp prst="textNoShape">
              <a:avLst/>
            </a:prstTxWarp>
            <a:noAutofit/>
          </a:bodyPr>
          <a:lstStyle>
            <a:lvl1pPr>
              <a:defRPr lang="en-US" sz="2000" b="0" dirty="0">
                <a:solidFill>
                  <a:srgbClr val="7F756A"/>
                </a:solidFill>
                <a:effectLst/>
              </a:defRPr>
            </a:lvl1pPr>
          </a:lstStyle>
          <a:p>
            <a:pPr lvl="0" eaLnBrk="0" fontAlgn="base" hangingPunct="0">
              <a:lnSpc>
                <a:spcPct val="90000"/>
              </a:lnSpc>
              <a:spcBef>
                <a:spcPts val="651"/>
              </a:spcBef>
              <a:spcAft>
                <a:spcPct val="0"/>
              </a:spcAft>
              <a:buClr>
                <a:schemeClr val="tx2"/>
              </a:buClr>
              <a:buSzPct val="90000"/>
              <a:buFont typeface="Wingdings" pitchFamily="2" charset="2"/>
            </a:pPr>
            <a:r>
              <a:rPr lang="en-US" dirty="0"/>
              <a:t>Click to edit Master subtitle</a:t>
            </a:r>
            <a:endParaRPr dirty="0"/>
          </a:p>
        </p:txBody>
      </p:sp>
      <p:grpSp>
        <p:nvGrpSpPr>
          <p:cNvPr id="7" name="Group 6"/>
          <p:cNvGrpSpPr/>
          <p:nvPr userDrawn="1"/>
        </p:nvGrpSpPr>
        <p:grpSpPr>
          <a:xfrm>
            <a:off x="7388948" y="6540814"/>
            <a:ext cx="2102954" cy="788198"/>
            <a:chOff x="6873440" y="5946194"/>
            <a:chExt cx="1956236" cy="716544"/>
          </a:xfrm>
        </p:grpSpPr>
        <p:sp>
          <p:nvSpPr>
            <p:cNvPr id="9" name="Freeform 5"/>
            <p:cNvSpPr>
              <a:spLocks/>
            </p:cNvSpPr>
            <p:nvPr userDrawn="1"/>
          </p:nvSpPr>
          <p:spPr bwMode="auto">
            <a:xfrm>
              <a:off x="6911976" y="6572250"/>
              <a:ext cx="66675" cy="74613"/>
            </a:xfrm>
            <a:custGeom>
              <a:avLst/>
              <a:gdLst/>
              <a:ahLst/>
              <a:cxnLst>
                <a:cxn ang="0">
                  <a:pos x="0" y="61"/>
                </a:cxn>
                <a:cxn ang="0">
                  <a:pos x="0" y="61"/>
                </a:cxn>
                <a:cxn ang="0">
                  <a:pos x="0" y="61"/>
                </a:cxn>
                <a:cxn ang="0">
                  <a:pos x="61" y="0"/>
                </a:cxn>
                <a:cxn ang="0">
                  <a:pos x="107" y="18"/>
                </a:cxn>
                <a:cxn ang="0">
                  <a:pos x="98" y="28"/>
                </a:cxn>
                <a:cxn ang="0">
                  <a:pos x="60" y="12"/>
                </a:cxn>
                <a:cxn ang="0">
                  <a:pos x="14" y="61"/>
                </a:cxn>
                <a:cxn ang="0">
                  <a:pos x="14" y="61"/>
                </a:cxn>
                <a:cxn ang="0">
                  <a:pos x="60" y="110"/>
                </a:cxn>
                <a:cxn ang="0">
                  <a:pos x="99" y="93"/>
                </a:cxn>
                <a:cxn ang="0">
                  <a:pos x="108" y="102"/>
                </a:cxn>
                <a:cxn ang="0">
                  <a:pos x="60" y="123"/>
                </a:cxn>
                <a:cxn ang="0">
                  <a:pos x="0" y="61"/>
                </a:cxn>
              </a:cxnLst>
              <a:rect l="0" t="0" r="r" b="b"/>
              <a:pathLst>
                <a:path w="108" h="123">
                  <a:moveTo>
                    <a:pt x="0" y="61"/>
                  </a:moveTo>
                  <a:lnTo>
                    <a:pt x="0" y="61"/>
                  </a:lnTo>
                  <a:lnTo>
                    <a:pt x="0" y="61"/>
                  </a:lnTo>
                  <a:cubicBezTo>
                    <a:pt x="0" y="27"/>
                    <a:pt x="25" y="0"/>
                    <a:pt x="61" y="0"/>
                  </a:cubicBezTo>
                  <a:cubicBezTo>
                    <a:pt x="82" y="0"/>
                    <a:pt x="95" y="7"/>
                    <a:pt x="107" y="18"/>
                  </a:cubicBezTo>
                  <a:lnTo>
                    <a:pt x="98" y="28"/>
                  </a:lnTo>
                  <a:cubicBezTo>
                    <a:pt x="88" y="19"/>
                    <a:pt x="77" y="12"/>
                    <a:pt x="60" y="12"/>
                  </a:cubicBezTo>
                  <a:cubicBezTo>
                    <a:pt x="34" y="12"/>
                    <a:pt x="14" y="33"/>
                    <a:pt x="14" y="61"/>
                  </a:cubicBezTo>
                  <a:lnTo>
                    <a:pt x="14" y="61"/>
                  </a:lnTo>
                  <a:cubicBezTo>
                    <a:pt x="14" y="89"/>
                    <a:pt x="34" y="110"/>
                    <a:pt x="60" y="110"/>
                  </a:cubicBezTo>
                  <a:cubicBezTo>
                    <a:pt x="77" y="110"/>
                    <a:pt x="87" y="104"/>
                    <a:pt x="99" y="93"/>
                  </a:cubicBezTo>
                  <a:lnTo>
                    <a:pt x="108" y="102"/>
                  </a:lnTo>
                  <a:cubicBezTo>
                    <a:pt x="95" y="114"/>
                    <a:pt x="82" y="123"/>
                    <a:pt x="60" y="123"/>
                  </a:cubicBezTo>
                  <a:cubicBezTo>
                    <a:pt x="26" y="123"/>
                    <a:pt x="0" y="96"/>
                    <a:pt x="0" y="61"/>
                  </a:cubicBez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2" name="Freeform 6"/>
            <p:cNvSpPr>
              <a:spLocks/>
            </p:cNvSpPr>
            <p:nvPr userDrawn="1"/>
          </p:nvSpPr>
          <p:spPr bwMode="auto">
            <a:xfrm>
              <a:off x="6991351" y="6591300"/>
              <a:ext cx="30163" cy="55563"/>
            </a:xfrm>
            <a:custGeom>
              <a:avLst/>
              <a:gdLst/>
              <a:ahLst/>
              <a:cxnLst>
                <a:cxn ang="0">
                  <a:pos x="0" y="2"/>
                </a:cxn>
                <a:cxn ang="0">
                  <a:pos x="0" y="2"/>
                </a:cxn>
                <a:cxn ang="0">
                  <a:pos x="13" y="2"/>
                </a:cxn>
                <a:cxn ang="0">
                  <a:pos x="13" y="25"/>
                </a:cxn>
                <a:cxn ang="0">
                  <a:pos x="49" y="0"/>
                </a:cxn>
                <a:cxn ang="0">
                  <a:pos x="49" y="14"/>
                </a:cxn>
                <a:cxn ang="0">
                  <a:pos x="48" y="14"/>
                </a:cxn>
                <a:cxn ang="0">
                  <a:pos x="13" y="55"/>
                </a:cxn>
                <a:cxn ang="0">
                  <a:pos x="13" y="90"/>
                </a:cxn>
                <a:cxn ang="0">
                  <a:pos x="0" y="90"/>
                </a:cxn>
                <a:cxn ang="0">
                  <a:pos x="0" y="2"/>
                </a:cxn>
              </a:cxnLst>
              <a:rect l="0" t="0" r="r" b="b"/>
              <a:pathLst>
                <a:path w="49" h="90">
                  <a:moveTo>
                    <a:pt x="0" y="2"/>
                  </a:moveTo>
                  <a:lnTo>
                    <a:pt x="0" y="2"/>
                  </a:lnTo>
                  <a:lnTo>
                    <a:pt x="13" y="2"/>
                  </a:lnTo>
                  <a:lnTo>
                    <a:pt x="13" y="25"/>
                  </a:lnTo>
                  <a:cubicBezTo>
                    <a:pt x="19" y="10"/>
                    <a:pt x="32" y="0"/>
                    <a:pt x="49" y="0"/>
                  </a:cubicBezTo>
                  <a:lnTo>
                    <a:pt x="49" y="14"/>
                  </a:lnTo>
                  <a:lnTo>
                    <a:pt x="48" y="14"/>
                  </a:lnTo>
                  <a:cubicBezTo>
                    <a:pt x="29" y="14"/>
                    <a:pt x="13" y="28"/>
                    <a:pt x="13" y="55"/>
                  </a:cubicBezTo>
                  <a:lnTo>
                    <a:pt x="13" y="90"/>
                  </a:lnTo>
                  <a:lnTo>
                    <a:pt x="0" y="90"/>
                  </a:lnTo>
                  <a:lnTo>
                    <a:pt x="0" y="2"/>
                  </a:ln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 name="Freeform 7"/>
            <p:cNvSpPr>
              <a:spLocks noEditPoints="1"/>
            </p:cNvSpPr>
            <p:nvPr userDrawn="1"/>
          </p:nvSpPr>
          <p:spPr bwMode="auto">
            <a:xfrm>
              <a:off x="7032626" y="6572250"/>
              <a:ext cx="9525" cy="74613"/>
            </a:xfrm>
            <a:custGeom>
              <a:avLst/>
              <a:gdLst/>
              <a:ahLst/>
              <a:cxnLst>
                <a:cxn ang="0">
                  <a:pos x="1" y="34"/>
                </a:cxn>
                <a:cxn ang="0">
                  <a:pos x="1" y="34"/>
                </a:cxn>
                <a:cxn ang="0">
                  <a:pos x="14" y="34"/>
                </a:cxn>
                <a:cxn ang="0">
                  <a:pos x="14" y="122"/>
                </a:cxn>
                <a:cxn ang="0">
                  <a:pos x="1" y="122"/>
                </a:cxn>
                <a:cxn ang="0">
                  <a:pos x="1" y="34"/>
                </a:cxn>
                <a:cxn ang="0">
                  <a:pos x="0" y="0"/>
                </a:cxn>
                <a:cxn ang="0">
                  <a:pos x="0" y="0"/>
                </a:cxn>
                <a:cxn ang="0">
                  <a:pos x="15" y="0"/>
                </a:cxn>
                <a:cxn ang="0">
                  <a:pos x="15" y="15"/>
                </a:cxn>
                <a:cxn ang="0">
                  <a:pos x="0" y="15"/>
                </a:cxn>
                <a:cxn ang="0">
                  <a:pos x="0" y="0"/>
                </a:cxn>
              </a:cxnLst>
              <a:rect l="0" t="0" r="r" b="b"/>
              <a:pathLst>
                <a:path w="15" h="122">
                  <a:moveTo>
                    <a:pt x="1" y="34"/>
                  </a:moveTo>
                  <a:lnTo>
                    <a:pt x="1" y="34"/>
                  </a:lnTo>
                  <a:lnTo>
                    <a:pt x="14" y="34"/>
                  </a:lnTo>
                  <a:lnTo>
                    <a:pt x="14" y="122"/>
                  </a:lnTo>
                  <a:lnTo>
                    <a:pt x="1" y="122"/>
                  </a:lnTo>
                  <a:lnTo>
                    <a:pt x="1" y="34"/>
                  </a:lnTo>
                  <a:close/>
                  <a:moveTo>
                    <a:pt x="0" y="0"/>
                  </a:moveTo>
                  <a:lnTo>
                    <a:pt x="0" y="0"/>
                  </a:lnTo>
                  <a:lnTo>
                    <a:pt x="15" y="0"/>
                  </a:lnTo>
                  <a:lnTo>
                    <a:pt x="15" y="15"/>
                  </a:lnTo>
                  <a:lnTo>
                    <a:pt x="0" y="15"/>
                  </a:lnTo>
                  <a:lnTo>
                    <a:pt x="0" y="0"/>
                  </a:ln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4" name="Freeform 8"/>
            <p:cNvSpPr>
              <a:spLocks/>
            </p:cNvSpPr>
            <p:nvPr userDrawn="1"/>
          </p:nvSpPr>
          <p:spPr bwMode="auto">
            <a:xfrm>
              <a:off x="7054851" y="6575425"/>
              <a:ext cx="33338" cy="71438"/>
            </a:xfrm>
            <a:custGeom>
              <a:avLst/>
              <a:gdLst/>
              <a:ahLst/>
              <a:cxnLst>
                <a:cxn ang="0">
                  <a:pos x="12" y="91"/>
                </a:cxn>
                <a:cxn ang="0">
                  <a:pos x="12" y="91"/>
                </a:cxn>
                <a:cxn ang="0">
                  <a:pos x="12" y="38"/>
                </a:cxn>
                <a:cxn ang="0">
                  <a:pos x="0" y="38"/>
                </a:cxn>
                <a:cxn ang="0">
                  <a:pos x="0" y="27"/>
                </a:cxn>
                <a:cxn ang="0">
                  <a:pos x="12" y="27"/>
                </a:cxn>
                <a:cxn ang="0">
                  <a:pos x="12" y="0"/>
                </a:cxn>
                <a:cxn ang="0">
                  <a:pos x="25" y="0"/>
                </a:cxn>
                <a:cxn ang="0">
                  <a:pos x="25" y="27"/>
                </a:cxn>
                <a:cxn ang="0">
                  <a:pos x="53" y="27"/>
                </a:cxn>
                <a:cxn ang="0">
                  <a:pos x="53" y="38"/>
                </a:cxn>
                <a:cxn ang="0">
                  <a:pos x="25" y="38"/>
                </a:cxn>
                <a:cxn ang="0">
                  <a:pos x="25" y="90"/>
                </a:cxn>
                <a:cxn ang="0">
                  <a:pos x="40" y="104"/>
                </a:cxn>
                <a:cxn ang="0">
                  <a:pos x="53" y="101"/>
                </a:cxn>
                <a:cxn ang="0">
                  <a:pos x="53" y="112"/>
                </a:cxn>
                <a:cxn ang="0">
                  <a:pos x="37" y="116"/>
                </a:cxn>
                <a:cxn ang="0">
                  <a:pos x="12" y="91"/>
                </a:cxn>
              </a:cxnLst>
              <a:rect l="0" t="0" r="r" b="b"/>
              <a:pathLst>
                <a:path w="53" h="116">
                  <a:moveTo>
                    <a:pt x="12" y="91"/>
                  </a:moveTo>
                  <a:lnTo>
                    <a:pt x="12" y="91"/>
                  </a:lnTo>
                  <a:lnTo>
                    <a:pt x="12" y="38"/>
                  </a:lnTo>
                  <a:lnTo>
                    <a:pt x="0" y="38"/>
                  </a:lnTo>
                  <a:lnTo>
                    <a:pt x="0" y="27"/>
                  </a:lnTo>
                  <a:lnTo>
                    <a:pt x="12" y="27"/>
                  </a:lnTo>
                  <a:lnTo>
                    <a:pt x="12" y="0"/>
                  </a:lnTo>
                  <a:lnTo>
                    <a:pt x="25" y="0"/>
                  </a:lnTo>
                  <a:lnTo>
                    <a:pt x="25" y="27"/>
                  </a:lnTo>
                  <a:lnTo>
                    <a:pt x="53" y="27"/>
                  </a:lnTo>
                  <a:lnTo>
                    <a:pt x="53" y="38"/>
                  </a:lnTo>
                  <a:lnTo>
                    <a:pt x="25" y="38"/>
                  </a:lnTo>
                  <a:lnTo>
                    <a:pt x="25" y="90"/>
                  </a:lnTo>
                  <a:cubicBezTo>
                    <a:pt x="25" y="100"/>
                    <a:pt x="31" y="104"/>
                    <a:pt x="40" y="104"/>
                  </a:cubicBezTo>
                  <a:cubicBezTo>
                    <a:pt x="44" y="104"/>
                    <a:pt x="48" y="103"/>
                    <a:pt x="53" y="101"/>
                  </a:cubicBezTo>
                  <a:lnTo>
                    <a:pt x="53" y="112"/>
                  </a:lnTo>
                  <a:cubicBezTo>
                    <a:pt x="48" y="115"/>
                    <a:pt x="43" y="116"/>
                    <a:pt x="37" y="116"/>
                  </a:cubicBezTo>
                  <a:cubicBezTo>
                    <a:pt x="23" y="116"/>
                    <a:pt x="12" y="109"/>
                    <a:pt x="12" y="91"/>
                  </a:cubicBez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5" name="Freeform 9"/>
            <p:cNvSpPr>
              <a:spLocks noEditPoints="1"/>
            </p:cNvSpPr>
            <p:nvPr userDrawn="1"/>
          </p:nvSpPr>
          <p:spPr bwMode="auto">
            <a:xfrm>
              <a:off x="7102476" y="6572250"/>
              <a:ext cx="7938" cy="74613"/>
            </a:xfrm>
            <a:custGeom>
              <a:avLst/>
              <a:gdLst/>
              <a:ahLst/>
              <a:cxnLst>
                <a:cxn ang="0">
                  <a:pos x="1" y="34"/>
                </a:cxn>
                <a:cxn ang="0">
                  <a:pos x="1" y="34"/>
                </a:cxn>
                <a:cxn ang="0">
                  <a:pos x="14" y="34"/>
                </a:cxn>
                <a:cxn ang="0">
                  <a:pos x="14" y="122"/>
                </a:cxn>
                <a:cxn ang="0">
                  <a:pos x="1" y="122"/>
                </a:cxn>
                <a:cxn ang="0">
                  <a:pos x="1" y="34"/>
                </a:cxn>
                <a:cxn ang="0">
                  <a:pos x="0" y="0"/>
                </a:cxn>
                <a:cxn ang="0">
                  <a:pos x="0" y="0"/>
                </a:cxn>
                <a:cxn ang="0">
                  <a:pos x="15" y="0"/>
                </a:cxn>
                <a:cxn ang="0">
                  <a:pos x="15" y="15"/>
                </a:cxn>
                <a:cxn ang="0">
                  <a:pos x="0" y="15"/>
                </a:cxn>
                <a:cxn ang="0">
                  <a:pos x="0" y="0"/>
                </a:cxn>
              </a:cxnLst>
              <a:rect l="0" t="0" r="r" b="b"/>
              <a:pathLst>
                <a:path w="15" h="122">
                  <a:moveTo>
                    <a:pt x="1" y="34"/>
                  </a:moveTo>
                  <a:lnTo>
                    <a:pt x="1" y="34"/>
                  </a:lnTo>
                  <a:lnTo>
                    <a:pt x="14" y="34"/>
                  </a:lnTo>
                  <a:lnTo>
                    <a:pt x="14" y="122"/>
                  </a:lnTo>
                  <a:lnTo>
                    <a:pt x="1" y="122"/>
                  </a:lnTo>
                  <a:lnTo>
                    <a:pt x="1" y="34"/>
                  </a:lnTo>
                  <a:close/>
                  <a:moveTo>
                    <a:pt x="0" y="0"/>
                  </a:moveTo>
                  <a:lnTo>
                    <a:pt x="0" y="0"/>
                  </a:lnTo>
                  <a:lnTo>
                    <a:pt x="15" y="0"/>
                  </a:lnTo>
                  <a:lnTo>
                    <a:pt x="15" y="15"/>
                  </a:lnTo>
                  <a:lnTo>
                    <a:pt x="0" y="15"/>
                  </a:lnTo>
                  <a:lnTo>
                    <a:pt x="0" y="0"/>
                  </a:ln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6" name="Freeform 10"/>
            <p:cNvSpPr>
              <a:spLocks/>
            </p:cNvSpPr>
            <p:nvPr userDrawn="1"/>
          </p:nvSpPr>
          <p:spPr bwMode="auto">
            <a:xfrm>
              <a:off x="7126288" y="6591300"/>
              <a:ext cx="49213" cy="55563"/>
            </a:xfrm>
            <a:custGeom>
              <a:avLst/>
              <a:gdLst/>
              <a:ahLst/>
              <a:cxnLst>
                <a:cxn ang="0">
                  <a:pos x="0" y="46"/>
                </a:cxn>
                <a:cxn ang="0">
                  <a:pos x="0" y="46"/>
                </a:cxn>
                <a:cxn ang="0">
                  <a:pos x="0" y="46"/>
                </a:cxn>
                <a:cxn ang="0">
                  <a:pos x="45" y="0"/>
                </a:cxn>
                <a:cxn ang="0">
                  <a:pos x="81" y="16"/>
                </a:cxn>
                <a:cxn ang="0">
                  <a:pos x="72" y="25"/>
                </a:cxn>
                <a:cxn ang="0">
                  <a:pos x="45" y="11"/>
                </a:cxn>
                <a:cxn ang="0">
                  <a:pos x="14" y="45"/>
                </a:cxn>
                <a:cxn ang="0">
                  <a:pos x="14" y="46"/>
                </a:cxn>
                <a:cxn ang="0">
                  <a:pos x="46" y="80"/>
                </a:cxn>
                <a:cxn ang="0">
                  <a:pos x="73" y="67"/>
                </a:cxn>
                <a:cxn ang="0">
                  <a:pos x="81" y="75"/>
                </a:cxn>
                <a:cxn ang="0">
                  <a:pos x="45" y="92"/>
                </a:cxn>
                <a:cxn ang="0">
                  <a:pos x="0" y="46"/>
                </a:cxn>
              </a:cxnLst>
              <a:rect l="0" t="0" r="r" b="b"/>
              <a:pathLst>
                <a:path w="81" h="92">
                  <a:moveTo>
                    <a:pt x="0" y="46"/>
                  </a:moveTo>
                  <a:lnTo>
                    <a:pt x="0" y="46"/>
                  </a:lnTo>
                  <a:lnTo>
                    <a:pt x="0" y="46"/>
                  </a:lnTo>
                  <a:cubicBezTo>
                    <a:pt x="0" y="21"/>
                    <a:pt x="20" y="0"/>
                    <a:pt x="45" y="0"/>
                  </a:cubicBezTo>
                  <a:cubicBezTo>
                    <a:pt x="62" y="0"/>
                    <a:pt x="72" y="7"/>
                    <a:pt x="81" y="16"/>
                  </a:cubicBezTo>
                  <a:lnTo>
                    <a:pt x="72" y="25"/>
                  </a:lnTo>
                  <a:cubicBezTo>
                    <a:pt x="65" y="17"/>
                    <a:pt x="57" y="11"/>
                    <a:pt x="45" y="11"/>
                  </a:cubicBezTo>
                  <a:cubicBezTo>
                    <a:pt x="27" y="11"/>
                    <a:pt x="14" y="27"/>
                    <a:pt x="14" y="45"/>
                  </a:cubicBezTo>
                  <a:lnTo>
                    <a:pt x="14" y="46"/>
                  </a:lnTo>
                  <a:cubicBezTo>
                    <a:pt x="14" y="65"/>
                    <a:pt x="28" y="80"/>
                    <a:pt x="46" y="80"/>
                  </a:cubicBezTo>
                  <a:cubicBezTo>
                    <a:pt x="57" y="80"/>
                    <a:pt x="66" y="74"/>
                    <a:pt x="73" y="67"/>
                  </a:cubicBezTo>
                  <a:lnTo>
                    <a:pt x="81" y="75"/>
                  </a:lnTo>
                  <a:cubicBezTo>
                    <a:pt x="72" y="85"/>
                    <a:pt x="62" y="92"/>
                    <a:pt x="45" y="92"/>
                  </a:cubicBezTo>
                  <a:cubicBezTo>
                    <a:pt x="20" y="92"/>
                    <a:pt x="0" y="71"/>
                    <a:pt x="0" y="46"/>
                  </a:cubicBez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7" name="Freeform 11"/>
            <p:cNvSpPr>
              <a:spLocks noEditPoints="1"/>
            </p:cNvSpPr>
            <p:nvPr userDrawn="1"/>
          </p:nvSpPr>
          <p:spPr bwMode="auto">
            <a:xfrm>
              <a:off x="7183438" y="6591300"/>
              <a:ext cx="47625" cy="55563"/>
            </a:xfrm>
            <a:custGeom>
              <a:avLst/>
              <a:gdLst/>
              <a:ahLst/>
              <a:cxnLst>
                <a:cxn ang="0">
                  <a:pos x="65" y="56"/>
                </a:cxn>
                <a:cxn ang="0">
                  <a:pos x="65" y="56"/>
                </a:cxn>
                <a:cxn ang="0">
                  <a:pos x="65" y="48"/>
                </a:cxn>
                <a:cxn ang="0">
                  <a:pos x="39" y="44"/>
                </a:cxn>
                <a:cxn ang="0">
                  <a:pos x="13" y="62"/>
                </a:cxn>
                <a:cxn ang="0">
                  <a:pos x="13" y="63"/>
                </a:cxn>
                <a:cxn ang="0">
                  <a:pos x="36" y="80"/>
                </a:cxn>
                <a:cxn ang="0">
                  <a:pos x="65" y="56"/>
                </a:cxn>
                <a:cxn ang="0">
                  <a:pos x="0" y="63"/>
                </a:cxn>
                <a:cxn ang="0">
                  <a:pos x="0" y="63"/>
                </a:cxn>
                <a:cxn ang="0">
                  <a:pos x="0" y="63"/>
                </a:cxn>
                <a:cxn ang="0">
                  <a:pos x="38" y="34"/>
                </a:cxn>
                <a:cxn ang="0">
                  <a:pos x="65" y="38"/>
                </a:cxn>
                <a:cxn ang="0">
                  <a:pos x="65" y="35"/>
                </a:cxn>
                <a:cxn ang="0">
                  <a:pos x="39" y="11"/>
                </a:cxn>
                <a:cxn ang="0">
                  <a:pos x="12" y="18"/>
                </a:cxn>
                <a:cxn ang="0">
                  <a:pos x="8" y="7"/>
                </a:cxn>
                <a:cxn ang="0">
                  <a:pos x="40" y="0"/>
                </a:cxn>
                <a:cxn ang="0">
                  <a:pos x="68" y="9"/>
                </a:cxn>
                <a:cxn ang="0">
                  <a:pos x="77" y="35"/>
                </a:cxn>
                <a:cxn ang="0">
                  <a:pos x="77" y="89"/>
                </a:cxn>
                <a:cxn ang="0">
                  <a:pos x="65" y="89"/>
                </a:cxn>
                <a:cxn ang="0">
                  <a:pos x="65" y="75"/>
                </a:cxn>
                <a:cxn ang="0">
                  <a:pos x="33" y="91"/>
                </a:cxn>
                <a:cxn ang="0">
                  <a:pos x="0" y="63"/>
                </a:cxn>
              </a:cxnLst>
              <a:rect l="0" t="0" r="r" b="b"/>
              <a:pathLst>
                <a:path w="77" h="91">
                  <a:moveTo>
                    <a:pt x="65" y="56"/>
                  </a:moveTo>
                  <a:lnTo>
                    <a:pt x="65" y="56"/>
                  </a:lnTo>
                  <a:lnTo>
                    <a:pt x="65" y="48"/>
                  </a:lnTo>
                  <a:cubicBezTo>
                    <a:pt x="59" y="46"/>
                    <a:pt x="50" y="44"/>
                    <a:pt x="39" y="44"/>
                  </a:cubicBezTo>
                  <a:cubicBezTo>
                    <a:pt x="23" y="44"/>
                    <a:pt x="13" y="51"/>
                    <a:pt x="13" y="62"/>
                  </a:cubicBezTo>
                  <a:lnTo>
                    <a:pt x="13" y="63"/>
                  </a:lnTo>
                  <a:cubicBezTo>
                    <a:pt x="13" y="74"/>
                    <a:pt x="24" y="80"/>
                    <a:pt x="36" y="80"/>
                  </a:cubicBezTo>
                  <a:cubicBezTo>
                    <a:pt x="52" y="80"/>
                    <a:pt x="65" y="70"/>
                    <a:pt x="65" y="56"/>
                  </a:cubicBezTo>
                  <a:close/>
                  <a:moveTo>
                    <a:pt x="0" y="63"/>
                  </a:moveTo>
                  <a:lnTo>
                    <a:pt x="0" y="63"/>
                  </a:lnTo>
                  <a:lnTo>
                    <a:pt x="0" y="63"/>
                  </a:lnTo>
                  <a:cubicBezTo>
                    <a:pt x="0" y="44"/>
                    <a:pt x="16" y="34"/>
                    <a:pt x="38" y="34"/>
                  </a:cubicBezTo>
                  <a:cubicBezTo>
                    <a:pt x="49" y="34"/>
                    <a:pt x="57" y="36"/>
                    <a:pt x="65" y="38"/>
                  </a:cubicBezTo>
                  <a:lnTo>
                    <a:pt x="65" y="35"/>
                  </a:lnTo>
                  <a:cubicBezTo>
                    <a:pt x="65" y="19"/>
                    <a:pt x="55" y="11"/>
                    <a:pt x="39" y="11"/>
                  </a:cubicBezTo>
                  <a:cubicBezTo>
                    <a:pt x="28" y="11"/>
                    <a:pt x="20" y="14"/>
                    <a:pt x="12" y="18"/>
                  </a:cubicBezTo>
                  <a:lnTo>
                    <a:pt x="8" y="7"/>
                  </a:lnTo>
                  <a:cubicBezTo>
                    <a:pt x="18" y="2"/>
                    <a:pt x="27" y="0"/>
                    <a:pt x="40" y="0"/>
                  </a:cubicBezTo>
                  <a:cubicBezTo>
                    <a:pt x="52" y="0"/>
                    <a:pt x="62" y="3"/>
                    <a:pt x="68" y="9"/>
                  </a:cubicBezTo>
                  <a:cubicBezTo>
                    <a:pt x="74" y="15"/>
                    <a:pt x="77" y="24"/>
                    <a:pt x="77" y="35"/>
                  </a:cubicBezTo>
                  <a:lnTo>
                    <a:pt x="77" y="89"/>
                  </a:lnTo>
                  <a:lnTo>
                    <a:pt x="65" y="89"/>
                  </a:lnTo>
                  <a:lnTo>
                    <a:pt x="65" y="75"/>
                  </a:lnTo>
                  <a:cubicBezTo>
                    <a:pt x="59" y="83"/>
                    <a:pt x="49" y="91"/>
                    <a:pt x="33" y="91"/>
                  </a:cubicBezTo>
                  <a:cubicBezTo>
                    <a:pt x="17" y="91"/>
                    <a:pt x="0" y="81"/>
                    <a:pt x="0" y="63"/>
                  </a:cubicBez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8" name="Freeform 12"/>
            <p:cNvSpPr>
              <a:spLocks/>
            </p:cNvSpPr>
            <p:nvPr userDrawn="1"/>
          </p:nvSpPr>
          <p:spPr bwMode="auto">
            <a:xfrm>
              <a:off x="7248526" y="6570663"/>
              <a:ext cx="9525" cy="76200"/>
            </a:xfrm>
            <a:custGeom>
              <a:avLst/>
              <a:gdLst/>
              <a:ahLst/>
              <a:cxnLst>
                <a:cxn ang="0">
                  <a:pos x="0" y="0"/>
                </a:cxn>
                <a:cxn ang="0">
                  <a:pos x="0" y="0"/>
                </a:cxn>
                <a:cxn ang="0">
                  <a:pos x="14" y="0"/>
                </a:cxn>
                <a:cxn ang="0">
                  <a:pos x="14" y="124"/>
                </a:cxn>
                <a:cxn ang="0">
                  <a:pos x="0" y="124"/>
                </a:cxn>
                <a:cxn ang="0">
                  <a:pos x="0" y="0"/>
                </a:cxn>
              </a:cxnLst>
              <a:rect l="0" t="0" r="r" b="b"/>
              <a:pathLst>
                <a:path w="14" h="124">
                  <a:moveTo>
                    <a:pt x="0" y="0"/>
                  </a:moveTo>
                  <a:lnTo>
                    <a:pt x="0" y="0"/>
                  </a:lnTo>
                  <a:lnTo>
                    <a:pt x="14" y="0"/>
                  </a:lnTo>
                  <a:lnTo>
                    <a:pt x="14" y="124"/>
                  </a:lnTo>
                  <a:lnTo>
                    <a:pt x="0" y="124"/>
                  </a:lnTo>
                  <a:lnTo>
                    <a:pt x="0" y="0"/>
                  </a:ln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9" name="Freeform 13"/>
            <p:cNvSpPr>
              <a:spLocks/>
            </p:cNvSpPr>
            <p:nvPr userDrawn="1"/>
          </p:nvSpPr>
          <p:spPr bwMode="auto">
            <a:xfrm>
              <a:off x="7302501" y="6575425"/>
              <a:ext cx="31750" cy="71438"/>
            </a:xfrm>
            <a:custGeom>
              <a:avLst/>
              <a:gdLst/>
              <a:ahLst/>
              <a:cxnLst>
                <a:cxn ang="0">
                  <a:pos x="13" y="91"/>
                </a:cxn>
                <a:cxn ang="0">
                  <a:pos x="13" y="91"/>
                </a:cxn>
                <a:cxn ang="0">
                  <a:pos x="13" y="38"/>
                </a:cxn>
                <a:cxn ang="0">
                  <a:pos x="0" y="38"/>
                </a:cxn>
                <a:cxn ang="0">
                  <a:pos x="0" y="27"/>
                </a:cxn>
                <a:cxn ang="0">
                  <a:pos x="13" y="27"/>
                </a:cxn>
                <a:cxn ang="0">
                  <a:pos x="13" y="0"/>
                </a:cxn>
                <a:cxn ang="0">
                  <a:pos x="26" y="0"/>
                </a:cxn>
                <a:cxn ang="0">
                  <a:pos x="26" y="27"/>
                </a:cxn>
                <a:cxn ang="0">
                  <a:pos x="54" y="27"/>
                </a:cxn>
                <a:cxn ang="0">
                  <a:pos x="54" y="38"/>
                </a:cxn>
                <a:cxn ang="0">
                  <a:pos x="26" y="38"/>
                </a:cxn>
                <a:cxn ang="0">
                  <a:pos x="26" y="90"/>
                </a:cxn>
                <a:cxn ang="0">
                  <a:pos x="40" y="104"/>
                </a:cxn>
                <a:cxn ang="0">
                  <a:pos x="53" y="101"/>
                </a:cxn>
                <a:cxn ang="0">
                  <a:pos x="53" y="112"/>
                </a:cxn>
                <a:cxn ang="0">
                  <a:pos x="37" y="116"/>
                </a:cxn>
                <a:cxn ang="0">
                  <a:pos x="13" y="91"/>
                </a:cxn>
              </a:cxnLst>
              <a:rect l="0" t="0" r="r" b="b"/>
              <a:pathLst>
                <a:path w="54" h="116">
                  <a:moveTo>
                    <a:pt x="13" y="91"/>
                  </a:moveTo>
                  <a:lnTo>
                    <a:pt x="13" y="91"/>
                  </a:lnTo>
                  <a:lnTo>
                    <a:pt x="13" y="38"/>
                  </a:lnTo>
                  <a:lnTo>
                    <a:pt x="0" y="38"/>
                  </a:lnTo>
                  <a:lnTo>
                    <a:pt x="0" y="27"/>
                  </a:lnTo>
                  <a:lnTo>
                    <a:pt x="13" y="27"/>
                  </a:lnTo>
                  <a:lnTo>
                    <a:pt x="13" y="0"/>
                  </a:lnTo>
                  <a:lnTo>
                    <a:pt x="26" y="0"/>
                  </a:lnTo>
                  <a:lnTo>
                    <a:pt x="26" y="27"/>
                  </a:lnTo>
                  <a:lnTo>
                    <a:pt x="54" y="27"/>
                  </a:lnTo>
                  <a:lnTo>
                    <a:pt x="54" y="38"/>
                  </a:lnTo>
                  <a:lnTo>
                    <a:pt x="26" y="38"/>
                  </a:lnTo>
                  <a:lnTo>
                    <a:pt x="26" y="90"/>
                  </a:lnTo>
                  <a:cubicBezTo>
                    <a:pt x="26" y="100"/>
                    <a:pt x="32" y="104"/>
                    <a:pt x="40" y="104"/>
                  </a:cubicBezTo>
                  <a:cubicBezTo>
                    <a:pt x="45" y="104"/>
                    <a:pt x="49" y="103"/>
                    <a:pt x="53" y="101"/>
                  </a:cubicBezTo>
                  <a:lnTo>
                    <a:pt x="53" y="112"/>
                  </a:lnTo>
                  <a:cubicBezTo>
                    <a:pt x="49" y="115"/>
                    <a:pt x="44" y="116"/>
                    <a:pt x="37" y="116"/>
                  </a:cubicBezTo>
                  <a:cubicBezTo>
                    <a:pt x="23" y="116"/>
                    <a:pt x="13" y="109"/>
                    <a:pt x="13" y="91"/>
                  </a:cubicBez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0" name="Freeform 14"/>
            <p:cNvSpPr>
              <a:spLocks/>
            </p:cNvSpPr>
            <p:nvPr userDrawn="1"/>
          </p:nvSpPr>
          <p:spPr bwMode="auto">
            <a:xfrm>
              <a:off x="7348538" y="6570663"/>
              <a:ext cx="47625" cy="76200"/>
            </a:xfrm>
            <a:custGeom>
              <a:avLst/>
              <a:gdLst/>
              <a:ahLst/>
              <a:cxnLst>
                <a:cxn ang="0">
                  <a:pos x="0" y="0"/>
                </a:cxn>
                <a:cxn ang="0">
                  <a:pos x="0" y="0"/>
                </a:cxn>
                <a:cxn ang="0">
                  <a:pos x="13" y="0"/>
                </a:cxn>
                <a:cxn ang="0">
                  <a:pos x="13" y="51"/>
                </a:cxn>
                <a:cxn ang="0">
                  <a:pos x="43" y="34"/>
                </a:cxn>
                <a:cxn ang="0">
                  <a:pos x="77" y="69"/>
                </a:cxn>
                <a:cxn ang="0">
                  <a:pos x="77" y="124"/>
                </a:cxn>
                <a:cxn ang="0">
                  <a:pos x="63" y="124"/>
                </a:cxn>
                <a:cxn ang="0">
                  <a:pos x="63" y="72"/>
                </a:cxn>
                <a:cxn ang="0">
                  <a:pos x="39" y="46"/>
                </a:cxn>
                <a:cxn ang="0">
                  <a:pos x="13" y="73"/>
                </a:cxn>
                <a:cxn ang="0">
                  <a:pos x="13" y="124"/>
                </a:cxn>
                <a:cxn ang="0">
                  <a:pos x="0" y="124"/>
                </a:cxn>
                <a:cxn ang="0">
                  <a:pos x="0" y="0"/>
                </a:cxn>
              </a:cxnLst>
              <a:rect l="0" t="0" r="r" b="b"/>
              <a:pathLst>
                <a:path w="77" h="124">
                  <a:moveTo>
                    <a:pt x="0" y="0"/>
                  </a:moveTo>
                  <a:lnTo>
                    <a:pt x="0" y="0"/>
                  </a:lnTo>
                  <a:lnTo>
                    <a:pt x="13" y="0"/>
                  </a:lnTo>
                  <a:lnTo>
                    <a:pt x="13" y="51"/>
                  </a:lnTo>
                  <a:cubicBezTo>
                    <a:pt x="19" y="42"/>
                    <a:pt x="28" y="34"/>
                    <a:pt x="43" y="34"/>
                  </a:cubicBezTo>
                  <a:cubicBezTo>
                    <a:pt x="64" y="34"/>
                    <a:pt x="77" y="48"/>
                    <a:pt x="77" y="69"/>
                  </a:cubicBezTo>
                  <a:lnTo>
                    <a:pt x="77" y="124"/>
                  </a:lnTo>
                  <a:lnTo>
                    <a:pt x="63" y="124"/>
                  </a:lnTo>
                  <a:lnTo>
                    <a:pt x="63" y="72"/>
                  </a:lnTo>
                  <a:cubicBezTo>
                    <a:pt x="63" y="56"/>
                    <a:pt x="55" y="46"/>
                    <a:pt x="39" y="46"/>
                  </a:cubicBezTo>
                  <a:cubicBezTo>
                    <a:pt x="24" y="46"/>
                    <a:pt x="13" y="57"/>
                    <a:pt x="13" y="73"/>
                  </a:cubicBezTo>
                  <a:lnTo>
                    <a:pt x="13" y="124"/>
                  </a:lnTo>
                  <a:lnTo>
                    <a:pt x="0" y="124"/>
                  </a:lnTo>
                  <a:lnTo>
                    <a:pt x="0" y="0"/>
                  </a:ln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1" name="Freeform 15"/>
            <p:cNvSpPr>
              <a:spLocks noEditPoints="1"/>
            </p:cNvSpPr>
            <p:nvPr userDrawn="1"/>
          </p:nvSpPr>
          <p:spPr bwMode="auto">
            <a:xfrm>
              <a:off x="7413626" y="6572250"/>
              <a:ext cx="7938" cy="74613"/>
            </a:xfrm>
            <a:custGeom>
              <a:avLst/>
              <a:gdLst/>
              <a:ahLst/>
              <a:cxnLst>
                <a:cxn ang="0">
                  <a:pos x="1" y="34"/>
                </a:cxn>
                <a:cxn ang="0">
                  <a:pos x="1" y="34"/>
                </a:cxn>
                <a:cxn ang="0">
                  <a:pos x="14" y="34"/>
                </a:cxn>
                <a:cxn ang="0">
                  <a:pos x="14" y="122"/>
                </a:cxn>
                <a:cxn ang="0">
                  <a:pos x="1" y="122"/>
                </a:cxn>
                <a:cxn ang="0">
                  <a:pos x="1" y="34"/>
                </a:cxn>
                <a:cxn ang="0">
                  <a:pos x="0" y="0"/>
                </a:cxn>
                <a:cxn ang="0">
                  <a:pos x="0" y="0"/>
                </a:cxn>
                <a:cxn ang="0">
                  <a:pos x="15" y="0"/>
                </a:cxn>
                <a:cxn ang="0">
                  <a:pos x="15" y="15"/>
                </a:cxn>
                <a:cxn ang="0">
                  <a:pos x="0" y="15"/>
                </a:cxn>
                <a:cxn ang="0">
                  <a:pos x="0" y="0"/>
                </a:cxn>
              </a:cxnLst>
              <a:rect l="0" t="0" r="r" b="b"/>
              <a:pathLst>
                <a:path w="15" h="122">
                  <a:moveTo>
                    <a:pt x="1" y="34"/>
                  </a:moveTo>
                  <a:lnTo>
                    <a:pt x="1" y="34"/>
                  </a:lnTo>
                  <a:lnTo>
                    <a:pt x="14" y="34"/>
                  </a:lnTo>
                  <a:lnTo>
                    <a:pt x="14" y="122"/>
                  </a:lnTo>
                  <a:lnTo>
                    <a:pt x="1" y="122"/>
                  </a:lnTo>
                  <a:lnTo>
                    <a:pt x="1" y="34"/>
                  </a:lnTo>
                  <a:close/>
                  <a:moveTo>
                    <a:pt x="0" y="0"/>
                  </a:moveTo>
                  <a:lnTo>
                    <a:pt x="0" y="0"/>
                  </a:lnTo>
                  <a:lnTo>
                    <a:pt x="15" y="0"/>
                  </a:lnTo>
                  <a:lnTo>
                    <a:pt x="15" y="15"/>
                  </a:lnTo>
                  <a:lnTo>
                    <a:pt x="0" y="15"/>
                  </a:lnTo>
                  <a:lnTo>
                    <a:pt x="0" y="0"/>
                  </a:ln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2" name="Freeform 16"/>
            <p:cNvSpPr>
              <a:spLocks/>
            </p:cNvSpPr>
            <p:nvPr userDrawn="1"/>
          </p:nvSpPr>
          <p:spPr bwMode="auto">
            <a:xfrm>
              <a:off x="7439026" y="6591300"/>
              <a:ext cx="47625" cy="55563"/>
            </a:xfrm>
            <a:custGeom>
              <a:avLst/>
              <a:gdLst/>
              <a:ahLst/>
              <a:cxnLst>
                <a:cxn ang="0">
                  <a:pos x="0" y="2"/>
                </a:cxn>
                <a:cxn ang="0">
                  <a:pos x="0" y="2"/>
                </a:cxn>
                <a:cxn ang="0">
                  <a:pos x="13" y="2"/>
                </a:cxn>
                <a:cxn ang="0">
                  <a:pos x="13" y="17"/>
                </a:cxn>
                <a:cxn ang="0">
                  <a:pos x="43" y="0"/>
                </a:cxn>
                <a:cxn ang="0">
                  <a:pos x="77" y="35"/>
                </a:cxn>
                <a:cxn ang="0">
                  <a:pos x="77" y="90"/>
                </a:cxn>
                <a:cxn ang="0">
                  <a:pos x="64" y="90"/>
                </a:cxn>
                <a:cxn ang="0">
                  <a:pos x="64" y="38"/>
                </a:cxn>
                <a:cxn ang="0">
                  <a:pos x="40" y="12"/>
                </a:cxn>
                <a:cxn ang="0">
                  <a:pos x="13" y="39"/>
                </a:cxn>
                <a:cxn ang="0">
                  <a:pos x="13" y="90"/>
                </a:cxn>
                <a:cxn ang="0">
                  <a:pos x="0" y="90"/>
                </a:cxn>
                <a:cxn ang="0">
                  <a:pos x="0" y="2"/>
                </a:cxn>
              </a:cxnLst>
              <a:rect l="0" t="0" r="r" b="b"/>
              <a:pathLst>
                <a:path w="77" h="90">
                  <a:moveTo>
                    <a:pt x="0" y="2"/>
                  </a:moveTo>
                  <a:lnTo>
                    <a:pt x="0" y="2"/>
                  </a:lnTo>
                  <a:lnTo>
                    <a:pt x="13" y="2"/>
                  </a:lnTo>
                  <a:lnTo>
                    <a:pt x="13" y="17"/>
                  </a:lnTo>
                  <a:cubicBezTo>
                    <a:pt x="19" y="8"/>
                    <a:pt x="28" y="0"/>
                    <a:pt x="43" y="0"/>
                  </a:cubicBezTo>
                  <a:cubicBezTo>
                    <a:pt x="65" y="0"/>
                    <a:pt x="77" y="14"/>
                    <a:pt x="77" y="35"/>
                  </a:cubicBezTo>
                  <a:lnTo>
                    <a:pt x="77" y="90"/>
                  </a:lnTo>
                  <a:lnTo>
                    <a:pt x="64" y="90"/>
                  </a:lnTo>
                  <a:lnTo>
                    <a:pt x="64" y="38"/>
                  </a:lnTo>
                  <a:cubicBezTo>
                    <a:pt x="64" y="22"/>
                    <a:pt x="55" y="12"/>
                    <a:pt x="40" y="12"/>
                  </a:cubicBezTo>
                  <a:cubicBezTo>
                    <a:pt x="24" y="12"/>
                    <a:pt x="13" y="23"/>
                    <a:pt x="13" y="39"/>
                  </a:cubicBezTo>
                  <a:lnTo>
                    <a:pt x="13" y="90"/>
                  </a:lnTo>
                  <a:lnTo>
                    <a:pt x="0" y="90"/>
                  </a:lnTo>
                  <a:lnTo>
                    <a:pt x="0" y="2"/>
                  </a:ln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3" name="Freeform 17"/>
            <p:cNvSpPr>
              <a:spLocks/>
            </p:cNvSpPr>
            <p:nvPr userDrawn="1"/>
          </p:nvSpPr>
          <p:spPr bwMode="auto">
            <a:xfrm>
              <a:off x="7504113" y="6570663"/>
              <a:ext cx="47625" cy="76200"/>
            </a:xfrm>
            <a:custGeom>
              <a:avLst/>
              <a:gdLst/>
              <a:ahLst/>
              <a:cxnLst>
                <a:cxn ang="0">
                  <a:pos x="0" y="0"/>
                </a:cxn>
                <a:cxn ang="0">
                  <a:pos x="0" y="0"/>
                </a:cxn>
                <a:cxn ang="0">
                  <a:pos x="13" y="0"/>
                </a:cxn>
                <a:cxn ang="0">
                  <a:pos x="13" y="85"/>
                </a:cxn>
                <a:cxn ang="0">
                  <a:pos x="60" y="36"/>
                </a:cxn>
                <a:cxn ang="0">
                  <a:pos x="77" y="36"/>
                </a:cxn>
                <a:cxn ang="0">
                  <a:pos x="40" y="74"/>
                </a:cxn>
                <a:cxn ang="0">
                  <a:pos x="78" y="124"/>
                </a:cxn>
                <a:cxn ang="0">
                  <a:pos x="62" y="124"/>
                </a:cxn>
                <a:cxn ang="0">
                  <a:pos x="31" y="83"/>
                </a:cxn>
                <a:cxn ang="0">
                  <a:pos x="13" y="101"/>
                </a:cxn>
                <a:cxn ang="0">
                  <a:pos x="13" y="124"/>
                </a:cxn>
                <a:cxn ang="0">
                  <a:pos x="0" y="124"/>
                </a:cxn>
                <a:cxn ang="0">
                  <a:pos x="0" y="0"/>
                </a:cxn>
              </a:cxnLst>
              <a:rect l="0" t="0" r="r" b="b"/>
              <a:pathLst>
                <a:path w="78" h="124">
                  <a:moveTo>
                    <a:pt x="0" y="0"/>
                  </a:moveTo>
                  <a:lnTo>
                    <a:pt x="0" y="0"/>
                  </a:lnTo>
                  <a:lnTo>
                    <a:pt x="13" y="0"/>
                  </a:lnTo>
                  <a:lnTo>
                    <a:pt x="13" y="85"/>
                  </a:lnTo>
                  <a:lnTo>
                    <a:pt x="60" y="36"/>
                  </a:lnTo>
                  <a:lnTo>
                    <a:pt x="77" y="36"/>
                  </a:lnTo>
                  <a:lnTo>
                    <a:pt x="40" y="74"/>
                  </a:lnTo>
                  <a:lnTo>
                    <a:pt x="78" y="124"/>
                  </a:lnTo>
                  <a:lnTo>
                    <a:pt x="62" y="124"/>
                  </a:lnTo>
                  <a:lnTo>
                    <a:pt x="31" y="83"/>
                  </a:lnTo>
                  <a:lnTo>
                    <a:pt x="13" y="101"/>
                  </a:lnTo>
                  <a:lnTo>
                    <a:pt x="13" y="124"/>
                  </a:lnTo>
                  <a:lnTo>
                    <a:pt x="0" y="124"/>
                  </a:lnTo>
                  <a:lnTo>
                    <a:pt x="0" y="0"/>
                  </a:ln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4" name="Freeform 18"/>
            <p:cNvSpPr>
              <a:spLocks noEditPoints="1"/>
            </p:cNvSpPr>
            <p:nvPr userDrawn="1"/>
          </p:nvSpPr>
          <p:spPr bwMode="auto">
            <a:xfrm>
              <a:off x="7562851" y="6572250"/>
              <a:ext cx="9525" cy="74613"/>
            </a:xfrm>
            <a:custGeom>
              <a:avLst/>
              <a:gdLst/>
              <a:ahLst/>
              <a:cxnLst>
                <a:cxn ang="0">
                  <a:pos x="1" y="34"/>
                </a:cxn>
                <a:cxn ang="0">
                  <a:pos x="1" y="34"/>
                </a:cxn>
                <a:cxn ang="0">
                  <a:pos x="14" y="34"/>
                </a:cxn>
                <a:cxn ang="0">
                  <a:pos x="14" y="122"/>
                </a:cxn>
                <a:cxn ang="0">
                  <a:pos x="1" y="122"/>
                </a:cxn>
                <a:cxn ang="0">
                  <a:pos x="1" y="34"/>
                </a:cxn>
                <a:cxn ang="0">
                  <a:pos x="0" y="0"/>
                </a:cxn>
                <a:cxn ang="0">
                  <a:pos x="0" y="0"/>
                </a:cxn>
                <a:cxn ang="0">
                  <a:pos x="15" y="0"/>
                </a:cxn>
                <a:cxn ang="0">
                  <a:pos x="15" y="15"/>
                </a:cxn>
                <a:cxn ang="0">
                  <a:pos x="0" y="15"/>
                </a:cxn>
                <a:cxn ang="0">
                  <a:pos x="0" y="0"/>
                </a:cxn>
              </a:cxnLst>
              <a:rect l="0" t="0" r="r" b="b"/>
              <a:pathLst>
                <a:path w="15" h="122">
                  <a:moveTo>
                    <a:pt x="1" y="34"/>
                  </a:moveTo>
                  <a:lnTo>
                    <a:pt x="1" y="34"/>
                  </a:lnTo>
                  <a:lnTo>
                    <a:pt x="14" y="34"/>
                  </a:lnTo>
                  <a:lnTo>
                    <a:pt x="14" y="122"/>
                  </a:lnTo>
                  <a:lnTo>
                    <a:pt x="1" y="122"/>
                  </a:lnTo>
                  <a:lnTo>
                    <a:pt x="1" y="34"/>
                  </a:lnTo>
                  <a:close/>
                  <a:moveTo>
                    <a:pt x="0" y="0"/>
                  </a:moveTo>
                  <a:lnTo>
                    <a:pt x="0" y="0"/>
                  </a:lnTo>
                  <a:lnTo>
                    <a:pt x="15" y="0"/>
                  </a:lnTo>
                  <a:lnTo>
                    <a:pt x="15" y="15"/>
                  </a:lnTo>
                  <a:lnTo>
                    <a:pt x="0" y="15"/>
                  </a:lnTo>
                  <a:lnTo>
                    <a:pt x="0" y="0"/>
                  </a:ln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5" name="Freeform 19"/>
            <p:cNvSpPr>
              <a:spLocks/>
            </p:cNvSpPr>
            <p:nvPr userDrawn="1"/>
          </p:nvSpPr>
          <p:spPr bwMode="auto">
            <a:xfrm>
              <a:off x="7589838" y="6591300"/>
              <a:ext cx="47625" cy="55563"/>
            </a:xfrm>
            <a:custGeom>
              <a:avLst/>
              <a:gdLst/>
              <a:ahLst/>
              <a:cxnLst>
                <a:cxn ang="0">
                  <a:pos x="0" y="2"/>
                </a:cxn>
                <a:cxn ang="0">
                  <a:pos x="0" y="2"/>
                </a:cxn>
                <a:cxn ang="0">
                  <a:pos x="13" y="2"/>
                </a:cxn>
                <a:cxn ang="0">
                  <a:pos x="13" y="17"/>
                </a:cxn>
                <a:cxn ang="0">
                  <a:pos x="43" y="0"/>
                </a:cxn>
                <a:cxn ang="0">
                  <a:pos x="77" y="35"/>
                </a:cxn>
                <a:cxn ang="0">
                  <a:pos x="77" y="90"/>
                </a:cxn>
                <a:cxn ang="0">
                  <a:pos x="64" y="90"/>
                </a:cxn>
                <a:cxn ang="0">
                  <a:pos x="64" y="38"/>
                </a:cxn>
                <a:cxn ang="0">
                  <a:pos x="40" y="12"/>
                </a:cxn>
                <a:cxn ang="0">
                  <a:pos x="13" y="39"/>
                </a:cxn>
                <a:cxn ang="0">
                  <a:pos x="13" y="90"/>
                </a:cxn>
                <a:cxn ang="0">
                  <a:pos x="0" y="90"/>
                </a:cxn>
                <a:cxn ang="0">
                  <a:pos x="0" y="2"/>
                </a:cxn>
              </a:cxnLst>
              <a:rect l="0" t="0" r="r" b="b"/>
              <a:pathLst>
                <a:path w="77" h="90">
                  <a:moveTo>
                    <a:pt x="0" y="2"/>
                  </a:moveTo>
                  <a:lnTo>
                    <a:pt x="0" y="2"/>
                  </a:lnTo>
                  <a:lnTo>
                    <a:pt x="13" y="2"/>
                  </a:lnTo>
                  <a:lnTo>
                    <a:pt x="13" y="17"/>
                  </a:lnTo>
                  <a:cubicBezTo>
                    <a:pt x="19" y="8"/>
                    <a:pt x="28" y="0"/>
                    <a:pt x="43" y="0"/>
                  </a:cubicBezTo>
                  <a:cubicBezTo>
                    <a:pt x="65" y="0"/>
                    <a:pt x="77" y="14"/>
                    <a:pt x="77" y="35"/>
                  </a:cubicBezTo>
                  <a:lnTo>
                    <a:pt x="77" y="90"/>
                  </a:lnTo>
                  <a:lnTo>
                    <a:pt x="64" y="90"/>
                  </a:lnTo>
                  <a:lnTo>
                    <a:pt x="64" y="38"/>
                  </a:lnTo>
                  <a:cubicBezTo>
                    <a:pt x="64" y="22"/>
                    <a:pt x="55" y="12"/>
                    <a:pt x="40" y="12"/>
                  </a:cubicBezTo>
                  <a:cubicBezTo>
                    <a:pt x="25" y="12"/>
                    <a:pt x="13" y="23"/>
                    <a:pt x="13" y="39"/>
                  </a:cubicBezTo>
                  <a:lnTo>
                    <a:pt x="13" y="90"/>
                  </a:lnTo>
                  <a:lnTo>
                    <a:pt x="0" y="90"/>
                  </a:lnTo>
                  <a:lnTo>
                    <a:pt x="0" y="2"/>
                  </a:ln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6" name="Freeform 20"/>
            <p:cNvSpPr>
              <a:spLocks noEditPoints="1"/>
            </p:cNvSpPr>
            <p:nvPr userDrawn="1"/>
          </p:nvSpPr>
          <p:spPr bwMode="auto">
            <a:xfrm>
              <a:off x="7650163" y="6591300"/>
              <a:ext cx="55563" cy="71438"/>
            </a:xfrm>
            <a:custGeom>
              <a:avLst/>
              <a:gdLst/>
              <a:ahLst/>
              <a:cxnLst>
                <a:cxn ang="0">
                  <a:pos x="76" y="42"/>
                </a:cxn>
                <a:cxn ang="0">
                  <a:pos x="76" y="42"/>
                </a:cxn>
                <a:cxn ang="0">
                  <a:pos x="76" y="41"/>
                </a:cxn>
                <a:cxn ang="0">
                  <a:pos x="44" y="11"/>
                </a:cxn>
                <a:cxn ang="0">
                  <a:pos x="13" y="41"/>
                </a:cxn>
                <a:cxn ang="0">
                  <a:pos x="13" y="41"/>
                </a:cxn>
                <a:cxn ang="0">
                  <a:pos x="44" y="71"/>
                </a:cxn>
                <a:cxn ang="0">
                  <a:pos x="76" y="42"/>
                </a:cxn>
                <a:cxn ang="0">
                  <a:pos x="4" y="105"/>
                </a:cxn>
                <a:cxn ang="0">
                  <a:pos x="4" y="105"/>
                </a:cxn>
                <a:cxn ang="0">
                  <a:pos x="10" y="95"/>
                </a:cxn>
                <a:cxn ang="0">
                  <a:pos x="44" y="106"/>
                </a:cxn>
                <a:cxn ang="0">
                  <a:pos x="76" y="75"/>
                </a:cxn>
                <a:cxn ang="0">
                  <a:pos x="76" y="64"/>
                </a:cxn>
                <a:cxn ang="0">
                  <a:pos x="41" y="83"/>
                </a:cxn>
                <a:cxn ang="0">
                  <a:pos x="0" y="42"/>
                </a:cxn>
                <a:cxn ang="0">
                  <a:pos x="0" y="41"/>
                </a:cxn>
                <a:cxn ang="0">
                  <a:pos x="41" y="0"/>
                </a:cxn>
                <a:cxn ang="0">
                  <a:pos x="76" y="18"/>
                </a:cxn>
                <a:cxn ang="0">
                  <a:pos x="76" y="2"/>
                </a:cxn>
                <a:cxn ang="0">
                  <a:pos x="89" y="2"/>
                </a:cxn>
                <a:cxn ang="0">
                  <a:pos x="89" y="74"/>
                </a:cxn>
                <a:cxn ang="0">
                  <a:pos x="77" y="106"/>
                </a:cxn>
                <a:cxn ang="0">
                  <a:pos x="44" y="117"/>
                </a:cxn>
                <a:cxn ang="0">
                  <a:pos x="4" y="105"/>
                </a:cxn>
              </a:cxnLst>
              <a:rect l="0" t="0" r="r" b="b"/>
              <a:pathLst>
                <a:path w="89" h="117">
                  <a:moveTo>
                    <a:pt x="76" y="42"/>
                  </a:moveTo>
                  <a:lnTo>
                    <a:pt x="76" y="42"/>
                  </a:lnTo>
                  <a:lnTo>
                    <a:pt x="76" y="41"/>
                  </a:lnTo>
                  <a:cubicBezTo>
                    <a:pt x="76" y="23"/>
                    <a:pt x="60" y="11"/>
                    <a:pt x="44" y="11"/>
                  </a:cubicBezTo>
                  <a:cubicBezTo>
                    <a:pt x="27" y="11"/>
                    <a:pt x="13" y="23"/>
                    <a:pt x="13" y="41"/>
                  </a:cubicBezTo>
                  <a:lnTo>
                    <a:pt x="13" y="41"/>
                  </a:lnTo>
                  <a:cubicBezTo>
                    <a:pt x="13" y="59"/>
                    <a:pt x="27" y="71"/>
                    <a:pt x="44" y="71"/>
                  </a:cubicBezTo>
                  <a:cubicBezTo>
                    <a:pt x="60" y="71"/>
                    <a:pt x="76" y="59"/>
                    <a:pt x="76" y="42"/>
                  </a:cubicBezTo>
                  <a:close/>
                  <a:moveTo>
                    <a:pt x="4" y="105"/>
                  </a:moveTo>
                  <a:lnTo>
                    <a:pt x="4" y="105"/>
                  </a:lnTo>
                  <a:lnTo>
                    <a:pt x="10" y="95"/>
                  </a:lnTo>
                  <a:cubicBezTo>
                    <a:pt x="20" y="102"/>
                    <a:pt x="31" y="106"/>
                    <a:pt x="44" y="106"/>
                  </a:cubicBezTo>
                  <a:cubicBezTo>
                    <a:pt x="63" y="106"/>
                    <a:pt x="76" y="95"/>
                    <a:pt x="76" y="75"/>
                  </a:cubicBezTo>
                  <a:lnTo>
                    <a:pt x="76" y="64"/>
                  </a:lnTo>
                  <a:cubicBezTo>
                    <a:pt x="68" y="75"/>
                    <a:pt x="57" y="83"/>
                    <a:pt x="41" y="83"/>
                  </a:cubicBezTo>
                  <a:cubicBezTo>
                    <a:pt x="20" y="83"/>
                    <a:pt x="0" y="67"/>
                    <a:pt x="0" y="42"/>
                  </a:cubicBezTo>
                  <a:lnTo>
                    <a:pt x="0" y="41"/>
                  </a:lnTo>
                  <a:cubicBezTo>
                    <a:pt x="0" y="16"/>
                    <a:pt x="20" y="0"/>
                    <a:pt x="41" y="0"/>
                  </a:cubicBezTo>
                  <a:cubicBezTo>
                    <a:pt x="58" y="0"/>
                    <a:pt x="68" y="8"/>
                    <a:pt x="76" y="18"/>
                  </a:cubicBezTo>
                  <a:lnTo>
                    <a:pt x="76" y="2"/>
                  </a:lnTo>
                  <a:lnTo>
                    <a:pt x="89" y="2"/>
                  </a:lnTo>
                  <a:lnTo>
                    <a:pt x="89" y="74"/>
                  </a:lnTo>
                  <a:cubicBezTo>
                    <a:pt x="89" y="88"/>
                    <a:pt x="85" y="98"/>
                    <a:pt x="77" y="106"/>
                  </a:cubicBezTo>
                  <a:cubicBezTo>
                    <a:pt x="70" y="113"/>
                    <a:pt x="58" y="117"/>
                    <a:pt x="44" y="117"/>
                  </a:cubicBezTo>
                  <a:cubicBezTo>
                    <a:pt x="29" y="117"/>
                    <a:pt x="16" y="113"/>
                    <a:pt x="4" y="105"/>
                  </a:cubicBez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7" name="Freeform 21"/>
            <p:cNvSpPr>
              <a:spLocks noEditPoints="1"/>
            </p:cNvSpPr>
            <p:nvPr userDrawn="1"/>
          </p:nvSpPr>
          <p:spPr bwMode="auto">
            <a:xfrm>
              <a:off x="7750176" y="6591300"/>
              <a:ext cx="46038" cy="55563"/>
            </a:xfrm>
            <a:custGeom>
              <a:avLst/>
              <a:gdLst/>
              <a:ahLst/>
              <a:cxnLst>
                <a:cxn ang="0">
                  <a:pos x="65" y="56"/>
                </a:cxn>
                <a:cxn ang="0">
                  <a:pos x="65" y="56"/>
                </a:cxn>
                <a:cxn ang="0">
                  <a:pos x="65" y="48"/>
                </a:cxn>
                <a:cxn ang="0">
                  <a:pos x="39" y="44"/>
                </a:cxn>
                <a:cxn ang="0">
                  <a:pos x="13" y="62"/>
                </a:cxn>
                <a:cxn ang="0">
                  <a:pos x="13" y="63"/>
                </a:cxn>
                <a:cxn ang="0">
                  <a:pos x="36" y="80"/>
                </a:cxn>
                <a:cxn ang="0">
                  <a:pos x="65" y="56"/>
                </a:cxn>
                <a:cxn ang="0">
                  <a:pos x="0" y="63"/>
                </a:cxn>
                <a:cxn ang="0">
                  <a:pos x="0" y="63"/>
                </a:cxn>
                <a:cxn ang="0">
                  <a:pos x="0" y="63"/>
                </a:cxn>
                <a:cxn ang="0">
                  <a:pos x="38" y="34"/>
                </a:cxn>
                <a:cxn ang="0">
                  <a:pos x="65" y="38"/>
                </a:cxn>
                <a:cxn ang="0">
                  <a:pos x="65" y="35"/>
                </a:cxn>
                <a:cxn ang="0">
                  <a:pos x="39" y="11"/>
                </a:cxn>
                <a:cxn ang="0">
                  <a:pos x="12" y="18"/>
                </a:cxn>
                <a:cxn ang="0">
                  <a:pos x="8" y="7"/>
                </a:cxn>
                <a:cxn ang="0">
                  <a:pos x="40" y="0"/>
                </a:cxn>
                <a:cxn ang="0">
                  <a:pos x="68" y="9"/>
                </a:cxn>
                <a:cxn ang="0">
                  <a:pos x="77" y="35"/>
                </a:cxn>
                <a:cxn ang="0">
                  <a:pos x="77" y="89"/>
                </a:cxn>
                <a:cxn ang="0">
                  <a:pos x="65" y="89"/>
                </a:cxn>
                <a:cxn ang="0">
                  <a:pos x="65" y="75"/>
                </a:cxn>
                <a:cxn ang="0">
                  <a:pos x="33" y="91"/>
                </a:cxn>
                <a:cxn ang="0">
                  <a:pos x="0" y="63"/>
                </a:cxn>
              </a:cxnLst>
              <a:rect l="0" t="0" r="r" b="b"/>
              <a:pathLst>
                <a:path w="77" h="91">
                  <a:moveTo>
                    <a:pt x="65" y="56"/>
                  </a:moveTo>
                  <a:lnTo>
                    <a:pt x="65" y="56"/>
                  </a:lnTo>
                  <a:lnTo>
                    <a:pt x="65" y="48"/>
                  </a:lnTo>
                  <a:cubicBezTo>
                    <a:pt x="59" y="46"/>
                    <a:pt x="50" y="44"/>
                    <a:pt x="39" y="44"/>
                  </a:cubicBezTo>
                  <a:cubicBezTo>
                    <a:pt x="23" y="44"/>
                    <a:pt x="13" y="51"/>
                    <a:pt x="13" y="62"/>
                  </a:cubicBezTo>
                  <a:lnTo>
                    <a:pt x="13" y="63"/>
                  </a:lnTo>
                  <a:cubicBezTo>
                    <a:pt x="13" y="74"/>
                    <a:pt x="24" y="80"/>
                    <a:pt x="36" y="80"/>
                  </a:cubicBezTo>
                  <a:cubicBezTo>
                    <a:pt x="52" y="80"/>
                    <a:pt x="65" y="70"/>
                    <a:pt x="65" y="56"/>
                  </a:cubicBezTo>
                  <a:close/>
                  <a:moveTo>
                    <a:pt x="0" y="63"/>
                  </a:moveTo>
                  <a:lnTo>
                    <a:pt x="0" y="63"/>
                  </a:lnTo>
                  <a:lnTo>
                    <a:pt x="0" y="63"/>
                  </a:lnTo>
                  <a:cubicBezTo>
                    <a:pt x="0" y="44"/>
                    <a:pt x="16" y="34"/>
                    <a:pt x="38" y="34"/>
                  </a:cubicBezTo>
                  <a:cubicBezTo>
                    <a:pt x="49" y="34"/>
                    <a:pt x="57" y="36"/>
                    <a:pt x="65" y="38"/>
                  </a:cubicBezTo>
                  <a:lnTo>
                    <a:pt x="65" y="35"/>
                  </a:lnTo>
                  <a:cubicBezTo>
                    <a:pt x="65" y="19"/>
                    <a:pt x="55" y="11"/>
                    <a:pt x="39" y="11"/>
                  </a:cubicBezTo>
                  <a:cubicBezTo>
                    <a:pt x="28" y="11"/>
                    <a:pt x="20" y="14"/>
                    <a:pt x="12" y="18"/>
                  </a:cubicBezTo>
                  <a:lnTo>
                    <a:pt x="8" y="7"/>
                  </a:lnTo>
                  <a:cubicBezTo>
                    <a:pt x="18" y="2"/>
                    <a:pt x="27" y="0"/>
                    <a:pt x="40" y="0"/>
                  </a:cubicBezTo>
                  <a:cubicBezTo>
                    <a:pt x="52" y="0"/>
                    <a:pt x="62" y="3"/>
                    <a:pt x="68" y="9"/>
                  </a:cubicBezTo>
                  <a:cubicBezTo>
                    <a:pt x="74" y="15"/>
                    <a:pt x="77" y="24"/>
                    <a:pt x="77" y="35"/>
                  </a:cubicBezTo>
                  <a:lnTo>
                    <a:pt x="77" y="89"/>
                  </a:lnTo>
                  <a:lnTo>
                    <a:pt x="65" y="89"/>
                  </a:lnTo>
                  <a:lnTo>
                    <a:pt x="65" y="75"/>
                  </a:lnTo>
                  <a:cubicBezTo>
                    <a:pt x="59" y="83"/>
                    <a:pt x="49" y="91"/>
                    <a:pt x="33" y="91"/>
                  </a:cubicBezTo>
                  <a:cubicBezTo>
                    <a:pt x="17" y="91"/>
                    <a:pt x="0" y="81"/>
                    <a:pt x="0" y="63"/>
                  </a:cubicBez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8" name="Freeform 22"/>
            <p:cNvSpPr>
              <a:spLocks/>
            </p:cNvSpPr>
            <p:nvPr userDrawn="1"/>
          </p:nvSpPr>
          <p:spPr bwMode="auto">
            <a:xfrm>
              <a:off x="7808913" y="6575425"/>
              <a:ext cx="31750" cy="71438"/>
            </a:xfrm>
            <a:custGeom>
              <a:avLst/>
              <a:gdLst/>
              <a:ahLst/>
              <a:cxnLst>
                <a:cxn ang="0">
                  <a:pos x="12" y="91"/>
                </a:cxn>
                <a:cxn ang="0">
                  <a:pos x="12" y="91"/>
                </a:cxn>
                <a:cxn ang="0">
                  <a:pos x="12" y="38"/>
                </a:cxn>
                <a:cxn ang="0">
                  <a:pos x="0" y="38"/>
                </a:cxn>
                <a:cxn ang="0">
                  <a:pos x="0" y="27"/>
                </a:cxn>
                <a:cxn ang="0">
                  <a:pos x="12" y="27"/>
                </a:cxn>
                <a:cxn ang="0">
                  <a:pos x="12" y="0"/>
                </a:cxn>
                <a:cxn ang="0">
                  <a:pos x="25" y="0"/>
                </a:cxn>
                <a:cxn ang="0">
                  <a:pos x="25" y="27"/>
                </a:cxn>
                <a:cxn ang="0">
                  <a:pos x="53" y="27"/>
                </a:cxn>
                <a:cxn ang="0">
                  <a:pos x="53" y="38"/>
                </a:cxn>
                <a:cxn ang="0">
                  <a:pos x="25" y="38"/>
                </a:cxn>
                <a:cxn ang="0">
                  <a:pos x="25" y="90"/>
                </a:cxn>
                <a:cxn ang="0">
                  <a:pos x="40" y="104"/>
                </a:cxn>
                <a:cxn ang="0">
                  <a:pos x="53" y="101"/>
                </a:cxn>
                <a:cxn ang="0">
                  <a:pos x="53" y="112"/>
                </a:cxn>
                <a:cxn ang="0">
                  <a:pos x="37" y="116"/>
                </a:cxn>
                <a:cxn ang="0">
                  <a:pos x="12" y="91"/>
                </a:cxn>
              </a:cxnLst>
              <a:rect l="0" t="0" r="r" b="b"/>
              <a:pathLst>
                <a:path w="53" h="116">
                  <a:moveTo>
                    <a:pt x="12" y="91"/>
                  </a:moveTo>
                  <a:lnTo>
                    <a:pt x="12" y="91"/>
                  </a:lnTo>
                  <a:lnTo>
                    <a:pt x="12" y="38"/>
                  </a:lnTo>
                  <a:lnTo>
                    <a:pt x="0" y="38"/>
                  </a:lnTo>
                  <a:lnTo>
                    <a:pt x="0" y="27"/>
                  </a:lnTo>
                  <a:lnTo>
                    <a:pt x="12" y="27"/>
                  </a:lnTo>
                  <a:lnTo>
                    <a:pt x="12" y="0"/>
                  </a:lnTo>
                  <a:lnTo>
                    <a:pt x="25" y="0"/>
                  </a:lnTo>
                  <a:lnTo>
                    <a:pt x="25" y="27"/>
                  </a:lnTo>
                  <a:lnTo>
                    <a:pt x="53" y="27"/>
                  </a:lnTo>
                  <a:lnTo>
                    <a:pt x="53" y="38"/>
                  </a:lnTo>
                  <a:lnTo>
                    <a:pt x="25" y="38"/>
                  </a:lnTo>
                  <a:lnTo>
                    <a:pt x="25" y="90"/>
                  </a:lnTo>
                  <a:cubicBezTo>
                    <a:pt x="25" y="100"/>
                    <a:pt x="31" y="104"/>
                    <a:pt x="40" y="104"/>
                  </a:cubicBezTo>
                  <a:cubicBezTo>
                    <a:pt x="44" y="104"/>
                    <a:pt x="48" y="103"/>
                    <a:pt x="53" y="101"/>
                  </a:cubicBezTo>
                  <a:lnTo>
                    <a:pt x="53" y="112"/>
                  </a:lnTo>
                  <a:cubicBezTo>
                    <a:pt x="48" y="115"/>
                    <a:pt x="43" y="116"/>
                    <a:pt x="37" y="116"/>
                  </a:cubicBezTo>
                  <a:cubicBezTo>
                    <a:pt x="23" y="116"/>
                    <a:pt x="12" y="109"/>
                    <a:pt x="12" y="91"/>
                  </a:cubicBez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9" name="Freeform 23"/>
            <p:cNvSpPr>
              <a:spLocks/>
            </p:cNvSpPr>
            <p:nvPr userDrawn="1"/>
          </p:nvSpPr>
          <p:spPr bwMode="auto">
            <a:xfrm>
              <a:off x="7881938" y="6575425"/>
              <a:ext cx="31750" cy="71438"/>
            </a:xfrm>
            <a:custGeom>
              <a:avLst/>
              <a:gdLst/>
              <a:ahLst/>
              <a:cxnLst>
                <a:cxn ang="0">
                  <a:pos x="13" y="91"/>
                </a:cxn>
                <a:cxn ang="0">
                  <a:pos x="13" y="91"/>
                </a:cxn>
                <a:cxn ang="0">
                  <a:pos x="13" y="38"/>
                </a:cxn>
                <a:cxn ang="0">
                  <a:pos x="0" y="38"/>
                </a:cxn>
                <a:cxn ang="0">
                  <a:pos x="0" y="27"/>
                </a:cxn>
                <a:cxn ang="0">
                  <a:pos x="13" y="27"/>
                </a:cxn>
                <a:cxn ang="0">
                  <a:pos x="13" y="0"/>
                </a:cxn>
                <a:cxn ang="0">
                  <a:pos x="26" y="0"/>
                </a:cxn>
                <a:cxn ang="0">
                  <a:pos x="26" y="27"/>
                </a:cxn>
                <a:cxn ang="0">
                  <a:pos x="54" y="27"/>
                </a:cxn>
                <a:cxn ang="0">
                  <a:pos x="54" y="38"/>
                </a:cxn>
                <a:cxn ang="0">
                  <a:pos x="26" y="38"/>
                </a:cxn>
                <a:cxn ang="0">
                  <a:pos x="26" y="90"/>
                </a:cxn>
                <a:cxn ang="0">
                  <a:pos x="41" y="104"/>
                </a:cxn>
                <a:cxn ang="0">
                  <a:pos x="53" y="101"/>
                </a:cxn>
                <a:cxn ang="0">
                  <a:pos x="53" y="112"/>
                </a:cxn>
                <a:cxn ang="0">
                  <a:pos x="38" y="116"/>
                </a:cxn>
                <a:cxn ang="0">
                  <a:pos x="13" y="91"/>
                </a:cxn>
              </a:cxnLst>
              <a:rect l="0" t="0" r="r" b="b"/>
              <a:pathLst>
                <a:path w="54" h="116">
                  <a:moveTo>
                    <a:pt x="13" y="91"/>
                  </a:moveTo>
                  <a:lnTo>
                    <a:pt x="13" y="91"/>
                  </a:lnTo>
                  <a:lnTo>
                    <a:pt x="13" y="38"/>
                  </a:lnTo>
                  <a:lnTo>
                    <a:pt x="0" y="38"/>
                  </a:lnTo>
                  <a:lnTo>
                    <a:pt x="0" y="27"/>
                  </a:lnTo>
                  <a:lnTo>
                    <a:pt x="13" y="27"/>
                  </a:lnTo>
                  <a:lnTo>
                    <a:pt x="13" y="0"/>
                  </a:lnTo>
                  <a:lnTo>
                    <a:pt x="26" y="0"/>
                  </a:lnTo>
                  <a:lnTo>
                    <a:pt x="26" y="27"/>
                  </a:lnTo>
                  <a:lnTo>
                    <a:pt x="54" y="27"/>
                  </a:lnTo>
                  <a:lnTo>
                    <a:pt x="54" y="38"/>
                  </a:lnTo>
                  <a:lnTo>
                    <a:pt x="26" y="38"/>
                  </a:lnTo>
                  <a:lnTo>
                    <a:pt x="26" y="90"/>
                  </a:lnTo>
                  <a:cubicBezTo>
                    <a:pt x="26" y="100"/>
                    <a:pt x="32" y="104"/>
                    <a:pt x="41" y="104"/>
                  </a:cubicBezTo>
                  <a:cubicBezTo>
                    <a:pt x="45" y="104"/>
                    <a:pt x="49" y="103"/>
                    <a:pt x="53" y="101"/>
                  </a:cubicBezTo>
                  <a:lnTo>
                    <a:pt x="53" y="112"/>
                  </a:lnTo>
                  <a:cubicBezTo>
                    <a:pt x="49" y="115"/>
                    <a:pt x="44" y="116"/>
                    <a:pt x="38" y="116"/>
                  </a:cubicBezTo>
                  <a:cubicBezTo>
                    <a:pt x="23" y="116"/>
                    <a:pt x="13" y="109"/>
                    <a:pt x="13" y="91"/>
                  </a:cubicBez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0" name="Freeform 24"/>
            <p:cNvSpPr>
              <a:spLocks/>
            </p:cNvSpPr>
            <p:nvPr userDrawn="1"/>
          </p:nvSpPr>
          <p:spPr bwMode="auto">
            <a:xfrm>
              <a:off x="7927976" y="6570663"/>
              <a:ext cx="47625" cy="76200"/>
            </a:xfrm>
            <a:custGeom>
              <a:avLst/>
              <a:gdLst/>
              <a:ahLst/>
              <a:cxnLst>
                <a:cxn ang="0">
                  <a:pos x="0" y="0"/>
                </a:cxn>
                <a:cxn ang="0">
                  <a:pos x="0" y="0"/>
                </a:cxn>
                <a:cxn ang="0">
                  <a:pos x="13" y="0"/>
                </a:cxn>
                <a:cxn ang="0">
                  <a:pos x="13" y="51"/>
                </a:cxn>
                <a:cxn ang="0">
                  <a:pos x="43" y="34"/>
                </a:cxn>
                <a:cxn ang="0">
                  <a:pos x="77" y="69"/>
                </a:cxn>
                <a:cxn ang="0">
                  <a:pos x="77" y="124"/>
                </a:cxn>
                <a:cxn ang="0">
                  <a:pos x="64" y="124"/>
                </a:cxn>
                <a:cxn ang="0">
                  <a:pos x="64" y="72"/>
                </a:cxn>
                <a:cxn ang="0">
                  <a:pos x="39" y="46"/>
                </a:cxn>
                <a:cxn ang="0">
                  <a:pos x="13" y="73"/>
                </a:cxn>
                <a:cxn ang="0">
                  <a:pos x="13" y="124"/>
                </a:cxn>
                <a:cxn ang="0">
                  <a:pos x="0" y="124"/>
                </a:cxn>
                <a:cxn ang="0">
                  <a:pos x="0" y="0"/>
                </a:cxn>
              </a:cxnLst>
              <a:rect l="0" t="0" r="r" b="b"/>
              <a:pathLst>
                <a:path w="77" h="124">
                  <a:moveTo>
                    <a:pt x="0" y="0"/>
                  </a:moveTo>
                  <a:lnTo>
                    <a:pt x="0" y="0"/>
                  </a:lnTo>
                  <a:lnTo>
                    <a:pt x="13" y="0"/>
                  </a:lnTo>
                  <a:lnTo>
                    <a:pt x="13" y="51"/>
                  </a:lnTo>
                  <a:cubicBezTo>
                    <a:pt x="19" y="42"/>
                    <a:pt x="28" y="34"/>
                    <a:pt x="43" y="34"/>
                  </a:cubicBezTo>
                  <a:cubicBezTo>
                    <a:pt x="64" y="34"/>
                    <a:pt x="77" y="48"/>
                    <a:pt x="77" y="69"/>
                  </a:cubicBezTo>
                  <a:lnTo>
                    <a:pt x="77" y="124"/>
                  </a:lnTo>
                  <a:lnTo>
                    <a:pt x="64" y="124"/>
                  </a:lnTo>
                  <a:lnTo>
                    <a:pt x="64" y="72"/>
                  </a:lnTo>
                  <a:cubicBezTo>
                    <a:pt x="64" y="56"/>
                    <a:pt x="55" y="46"/>
                    <a:pt x="39" y="46"/>
                  </a:cubicBezTo>
                  <a:cubicBezTo>
                    <a:pt x="24" y="46"/>
                    <a:pt x="13" y="57"/>
                    <a:pt x="13" y="73"/>
                  </a:cubicBezTo>
                  <a:lnTo>
                    <a:pt x="13" y="124"/>
                  </a:lnTo>
                  <a:lnTo>
                    <a:pt x="0" y="124"/>
                  </a:lnTo>
                  <a:lnTo>
                    <a:pt x="0" y="0"/>
                  </a:ln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1" name="Freeform 25"/>
            <p:cNvSpPr>
              <a:spLocks noEditPoints="1"/>
            </p:cNvSpPr>
            <p:nvPr userDrawn="1"/>
          </p:nvSpPr>
          <p:spPr bwMode="auto">
            <a:xfrm>
              <a:off x="7988301" y="6591300"/>
              <a:ext cx="50800" cy="55563"/>
            </a:xfrm>
            <a:custGeom>
              <a:avLst/>
              <a:gdLst/>
              <a:ahLst/>
              <a:cxnLst>
                <a:cxn ang="0">
                  <a:pos x="70" y="41"/>
                </a:cxn>
                <a:cxn ang="0">
                  <a:pos x="70" y="41"/>
                </a:cxn>
                <a:cxn ang="0">
                  <a:pos x="42" y="11"/>
                </a:cxn>
                <a:cxn ang="0">
                  <a:pos x="13" y="41"/>
                </a:cxn>
                <a:cxn ang="0">
                  <a:pos x="70" y="41"/>
                </a:cxn>
                <a:cxn ang="0">
                  <a:pos x="0" y="46"/>
                </a:cxn>
                <a:cxn ang="0">
                  <a:pos x="0" y="46"/>
                </a:cxn>
                <a:cxn ang="0">
                  <a:pos x="0" y="46"/>
                </a:cxn>
                <a:cxn ang="0">
                  <a:pos x="42" y="0"/>
                </a:cxn>
                <a:cxn ang="0">
                  <a:pos x="83" y="46"/>
                </a:cxn>
                <a:cxn ang="0">
                  <a:pos x="83" y="51"/>
                </a:cxn>
                <a:cxn ang="0">
                  <a:pos x="13" y="51"/>
                </a:cxn>
                <a:cxn ang="0">
                  <a:pos x="44" y="80"/>
                </a:cxn>
                <a:cxn ang="0">
                  <a:pos x="72" y="68"/>
                </a:cxn>
                <a:cxn ang="0">
                  <a:pos x="80" y="75"/>
                </a:cxn>
                <a:cxn ang="0">
                  <a:pos x="44" y="92"/>
                </a:cxn>
                <a:cxn ang="0">
                  <a:pos x="0" y="46"/>
                </a:cxn>
              </a:cxnLst>
              <a:rect l="0" t="0" r="r" b="b"/>
              <a:pathLst>
                <a:path w="83" h="92">
                  <a:moveTo>
                    <a:pt x="70" y="41"/>
                  </a:moveTo>
                  <a:lnTo>
                    <a:pt x="70" y="41"/>
                  </a:lnTo>
                  <a:cubicBezTo>
                    <a:pt x="69" y="25"/>
                    <a:pt x="59" y="11"/>
                    <a:pt x="42" y="11"/>
                  </a:cubicBezTo>
                  <a:cubicBezTo>
                    <a:pt x="27" y="11"/>
                    <a:pt x="15" y="24"/>
                    <a:pt x="13" y="41"/>
                  </a:cubicBezTo>
                  <a:lnTo>
                    <a:pt x="70" y="41"/>
                  </a:lnTo>
                  <a:close/>
                  <a:moveTo>
                    <a:pt x="0" y="46"/>
                  </a:moveTo>
                  <a:lnTo>
                    <a:pt x="0" y="46"/>
                  </a:lnTo>
                  <a:lnTo>
                    <a:pt x="0" y="46"/>
                  </a:lnTo>
                  <a:cubicBezTo>
                    <a:pt x="0" y="20"/>
                    <a:pt x="18" y="0"/>
                    <a:pt x="42" y="0"/>
                  </a:cubicBezTo>
                  <a:cubicBezTo>
                    <a:pt x="68" y="0"/>
                    <a:pt x="83" y="21"/>
                    <a:pt x="83" y="46"/>
                  </a:cubicBezTo>
                  <a:cubicBezTo>
                    <a:pt x="83" y="48"/>
                    <a:pt x="83" y="49"/>
                    <a:pt x="83" y="51"/>
                  </a:cubicBezTo>
                  <a:lnTo>
                    <a:pt x="13" y="51"/>
                  </a:lnTo>
                  <a:cubicBezTo>
                    <a:pt x="15" y="70"/>
                    <a:pt x="29" y="80"/>
                    <a:pt x="44" y="80"/>
                  </a:cubicBezTo>
                  <a:cubicBezTo>
                    <a:pt x="56" y="80"/>
                    <a:pt x="65" y="75"/>
                    <a:pt x="72" y="68"/>
                  </a:cubicBezTo>
                  <a:lnTo>
                    <a:pt x="80" y="75"/>
                  </a:lnTo>
                  <a:cubicBezTo>
                    <a:pt x="71" y="85"/>
                    <a:pt x="61" y="92"/>
                    <a:pt x="44" y="92"/>
                  </a:cubicBezTo>
                  <a:cubicBezTo>
                    <a:pt x="20" y="92"/>
                    <a:pt x="0" y="73"/>
                    <a:pt x="0" y="46"/>
                  </a:cubicBez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2" name="Freeform 26"/>
            <p:cNvSpPr>
              <a:spLocks/>
            </p:cNvSpPr>
            <p:nvPr userDrawn="1"/>
          </p:nvSpPr>
          <p:spPr bwMode="auto">
            <a:xfrm>
              <a:off x="8081963" y="6591300"/>
              <a:ext cx="49213" cy="55563"/>
            </a:xfrm>
            <a:custGeom>
              <a:avLst/>
              <a:gdLst/>
              <a:ahLst/>
              <a:cxnLst>
                <a:cxn ang="0">
                  <a:pos x="0" y="46"/>
                </a:cxn>
                <a:cxn ang="0">
                  <a:pos x="0" y="46"/>
                </a:cxn>
                <a:cxn ang="0">
                  <a:pos x="0" y="46"/>
                </a:cxn>
                <a:cxn ang="0">
                  <a:pos x="45" y="0"/>
                </a:cxn>
                <a:cxn ang="0">
                  <a:pos x="80" y="16"/>
                </a:cxn>
                <a:cxn ang="0">
                  <a:pos x="71" y="25"/>
                </a:cxn>
                <a:cxn ang="0">
                  <a:pos x="45" y="11"/>
                </a:cxn>
                <a:cxn ang="0">
                  <a:pos x="13" y="45"/>
                </a:cxn>
                <a:cxn ang="0">
                  <a:pos x="13" y="46"/>
                </a:cxn>
                <a:cxn ang="0">
                  <a:pos x="45" y="80"/>
                </a:cxn>
                <a:cxn ang="0">
                  <a:pos x="72" y="67"/>
                </a:cxn>
                <a:cxn ang="0">
                  <a:pos x="81" y="75"/>
                </a:cxn>
                <a:cxn ang="0">
                  <a:pos x="45" y="92"/>
                </a:cxn>
                <a:cxn ang="0">
                  <a:pos x="0" y="46"/>
                </a:cxn>
              </a:cxnLst>
              <a:rect l="0" t="0" r="r" b="b"/>
              <a:pathLst>
                <a:path w="81" h="92">
                  <a:moveTo>
                    <a:pt x="0" y="46"/>
                  </a:moveTo>
                  <a:lnTo>
                    <a:pt x="0" y="46"/>
                  </a:lnTo>
                  <a:lnTo>
                    <a:pt x="0" y="46"/>
                  </a:lnTo>
                  <a:cubicBezTo>
                    <a:pt x="0" y="21"/>
                    <a:pt x="19" y="0"/>
                    <a:pt x="45" y="0"/>
                  </a:cubicBezTo>
                  <a:cubicBezTo>
                    <a:pt x="61" y="0"/>
                    <a:pt x="72" y="7"/>
                    <a:pt x="80" y="16"/>
                  </a:cubicBezTo>
                  <a:lnTo>
                    <a:pt x="71" y="25"/>
                  </a:lnTo>
                  <a:cubicBezTo>
                    <a:pt x="64" y="17"/>
                    <a:pt x="57" y="11"/>
                    <a:pt x="45" y="11"/>
                  </a:cubicBezTo>
                  <a:cubicBezTo>
                    <a:pt x="27" y="11"/>
                    <a:pt x="13" y="27"/>
                    <a:pt x="13" y="45"/>
                  </a:cubicBezTo>
                  <a:lnTo>
                    <a:pt x="13" y="46"/>
                  </a:lnTo>
                  <a:cubicBezTo>
                    <a:pt x="13" y="65"/>
                    <a:pt x="27" y="80"/>
                    <a:pt x="45" y="80"/>
                  </a:cubicBezTo>
                  <a:cubicBezTo>
                    <a:pt x="57" y="80"/>
                    <a:pt x="65" y="74"/>
                    <a:pt x="72" y="67"/>
                  </a:cubicBezTo>
                  <a:lnTo>
                    <a:pt x="81" y="75"/>
                  </a:lnTo>
                  <a:cubicBezTo>
                    <a:pt x="72" y="85"/>
                    <a:pt x="61" y="92"/>
                    <a:pt x="45" y="92"/>
                  </a:cubicBezTo>
                  <a:cubicBezTo>
                    <a:pt x="19" y="92"/>
                    <a:pt x="0" y="71"/>
                    <a:pt x="0" y="46"/>
                  </a:cubicBez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3" name="Freeform 27"/>
            <p:cNvSpPr>
              <a:spLocks/>
            </p:cNvSpPr>
            <p:nvPr userDrawn="1"/>
          </p:nvSpPr>
          <p:spPr bwMode="auto">
            <a:xfrm>
              <a:off x="8143876" y="6591300"/>
              <a:ext cx="30163" cy="55563"/>
            </a:xfrm>
            <a:custGeom>
              <a:avLst/>
              <a:gdLst/>
              <a:ahLst/>
              <a:cxnLst>
                <a:cxn ang="0">
                  <a:pos x="0" y="2"/>
                </a:cxn>
                <a:cxn ang="0">
                  <a:pos x="0" y="2"/>
                </a:cxn>
                <a:cxn ang="0">
                  <a:pos x="13" y="2"/>
                </a:cxn>
                <a:cxn ang="0">
                  <a:pos x="13" y="25"/>
                </a:cxn>
                <a:cxn ang="0">
                  <a:pos x="49" y="0"/>
                </a:cxn>
                <a:cxn ang="0">
                  <a:pos x="49" y="14"/>
                </a:cxn>
                <a:cxn ang="0">
                  <a:pos x="48" y="14"/>
                </a:cxn>
                <a:cxn ang="0">
                  <a:pos x="13" y="55"/>
                </a:cxn>
                <a:cxn ang="0">
                  <a:pos x="13" y="90"/>
                </a:cxn>
                <a:cxn ang="0">
                  <a:pos x="0" y="90"/>
                </a:cxn>
                <a:cxn ang="0">
                  <a:pos x="0" y="2"/>
                </a:cxn>
              </a:cxnLst>
              <a:rect l="0" t="0" r="r" b="b"/>
              <a:pathLst>
                <a:path w="49" h="90">
                  <a:moveTo>
                    <a:pt x="0" y="2"/>
                  </a:moveTo>
                  <a:lnTo>
                    <a:pt x="0" y="2"/>
                  </a:lnTo>
                  <a:lnTo>
                    <a:pt x="13" y="2"/>
                  </a:lnTo>
                  <a:lnTo>
                    <a:pt x="13" y="25"/>
                  </a:lnTo>
                  <a:cubicBezTo>
                    <a:pt x="20" y="10"/>
                    <a:pt x="33" y="0"/>
                    <a:pt x="49" y="0"/>
                  </a:cubicBezTo>
                  <a:lnTo>
                    <a:pt x="49" y="14"/>
                  </a:lnTo>
                  <a:lnTo>
                    <a:pt x="48" y="14"/>
                  </a:lnTo>
                  <a:cubicBezTo>
                    <a:pt x="29" y="14"/>
                    <a:pt x="13" y="28"/>
                    <a:pt x="13" y="55"/>
                  </a:cubicBezTo>
                  <a:lnTo>
                    <a:pt x="13" y="90"/>
                  </a:lnTo>
                  <a:lnTo>
                    <a:pt x="0" y="90"/>
                  </a:lnTo>
                  <a:lnTo>
                    <a:pt x="0" y="2"/>
                  </a:ln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4" name="Freeform 28"/>
            <p:cNvSpPr>
              <a:spLocks noEditPoints="1"/>
            </p:cNvSpPr>
            <p:nvPr userDrawn="1"/>
          </p:nvSpPr>
          <p:spPr bwMode="auto">
            <a:xfrm>
              <a:off x="8185151" y="6572250"/>
              <a:ext cx="9525" cy="74613"/>
            </a:xfrm>
            <a:custGeom>
              <a:avLst/>
              <a:gdLst/>
              <a:ahLst/>
              <a:cxnLst>
                <a:cxn ang="0">
                  <a:pos x="1" y="34"/>
                </a:cxn>
                <a:cxn ang="0">
                  <a:pos x="1" y="34"/>
                </a:cxn>
                <a:cxn ang="0">
                  <a:pos x="14" y="34"/>
                </a:cxn>
                <a:cxn ang="0">
                  <a:pos x="14" y="122"/>
                </a:cxn>
                <a:cxn ang="0">
                  <a:pos x="1" y="122"/>
                </a:cxn>
                <a:cxn ang="0">
                  <a:pos x="1" y="34"/>
                </a:cxn>
                <a:cxn ang="0">
                  <a:pos x="0" y="0"/>
                </a:cxn>
                <a:cxn ang="0">
                  <a:pos x="0" y="0"/>
                </a:cxn>
                <a:cxn ang="0">
                  <a:pos x="15" y="0"/>
                </a:cxn>
                <a:cxn ang="0">
                  <a:pos x="15" y="15"/>
                </a:cxn>
                <a:cxn ang="0">
                  <a:pos x="0" y="15"/>
                </a:cxn>
                <a:cxn ang="0">
                  <a:pos x="0" y="0"/>
                </a:cxn>
              </a:cxnLst>
              <a:rect l="0" t="0" r="r" b="b"/>
              <a:pathLst>
                <a:path w="15" h="122">
                  <a:moveTo>
                    <a:pt x="1" y="34"/>
                  </a:moveTo>
                  <a:lnTo>
                    <a:pt x="1" y="34"/>
                  </a:lnTo>
                  <a:lnTo>
                    <a:pt x="14" y="34"/>
                  </a:lnTo>
                  <a:lnTo>
                    <a:pt x="14" y="122"/>
                  </a:lnTo>
                  <a:lnTo>
                    <a:pt x="1" y="122"/>
                  </a:lnTo>
                  <a:lnTo>
                    <a:pt x="1" y="34"/>
                  </a:lnTo>
                  <a:close/>
                  <a:moveTo>
                    <a:pt x="0" y="0"/>
                  </a:moveTo>
                  <a:lnTo>
                    <a:pt x="0" y="0"/>
                  </a:lnTo>
                  <a:lnTo>
                    <a:pt x="15" y="0"/>
                  </a:lnTo>
                  <a:lnTo>
                    <a:pt x="15" y="15"/>
                  </a:lnTo>
                  <a:lnTo>
                    <a:pt x="0" y="15"/>
                  </a:lnTo>
                  <a:lnTo>
                    <a:pt x="0" y="0"/>
                  </a:ln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5" name="Freeform 29"/>
            <p:cNvSpPr>
              <a:spLocks/>
            </p:cNvSpPr>
            <p:nvPr userDrawn="1"/>
          </p:nvSpPr>
          <p:spPr bwMode="auto">
            <a:xfrm>
              <a:off x="8207376" y="6575425"/>
              <a:ext cx="33338" cy="71438"/>
            </a:xfrm>
            <a:custGeom>
              <a:avLst/>
              <a:gdLst/>
              <a:ahLst/>
              <a:cxnLst>
                <a:cxn ang="0">
                  <a:pos x="12" y="91"/>
                </a:cxn>
                <a:cxn ang="0">
                  <a:pos x="12" y="91"/>
                </a:cxn>
                <a:cxn ang="0">
                  <a:pos x="12" y="38"/>
                </a:cxn>
                <a:cxn ang="0">
                  <a:pos x="0" y="38"/>
                </a:cxn>
                <a:cxn ang="0">
                  <a:pos x="0" y="27"/>
                </a:cxn>
                <a:cxn ang="0">
                  <a:pos x="12" y="27"/>
                </a:cxn>
                <a:cxn ang="0">
                  <a:pos x="12" y="0"/>
                </a:cxn>
                <a:cxn ang="0">
                  <a:pos x="25" y="0"/>
                </a:cxn>
                <a:cxn ang="0">
                  <a:pos x="25" y="27"/>
                </a:cxn>
                <a:cxn ang="0">
                  <a:pos x="53" y="27"/>
                </a:cxn>
                <a:cxn ang="0">
                  <a:pos x="53" y="38"/>
                </a:cxn>
                <a:cxn ang="0">
                  <a:pos x="25" y="38"/>
                </a:cxn>
                <a:cxn ang="0">
                  <a:pos x="25" y="90"/>
                </a:cxn>
                <a:cxn ang="0">
                  <a:pos x="40" y="104"/>
                </a:cxn>
                <a:cxn ang="0">
                  <a:pos x="53" y="101"/>
                </a:cxn>
                <a:cxn ang="0">
                  <a:pos x="53" y="112"/>
                </a:cxn>
                <a:cxn ang="0">
                  <a:pos x="37" y="116"/>
                </a:cxn>
                <a:cxn ang="0">
                  <a:pos x="12" y="91"/>
                </a:cxn>
              </a:cxnLst>
              <a:rect l="0" t="0" r="r" b="b"/>
              <a:pathLst>
                <a:path w="53" h="116">
                  <a:moveTo>
                    <a:pt x="12" y="91"/>
                  </a:moveTo>
                  <a:lnTo>
                    <a:pt x="12" y="91"/>
                  </a:lnTo>
                  <a:lnTo>
                    <a:pt x="12" y="38"/>
                  </a:lnTo>
                  <a:lnTo>
                    <a:pt x="0" y="38"/>
                  </a:lnTo>
                  <a:lnTo>
                    <a:pt x="0" y="27"/>
                  </a:lnTo>
                  <a:lnTo>
                    <a:pt x="12" y="27"/>
                  </a:lnTo>
                  <a:lnTo>
                    <a:pt x="12" y="0"/>
                  </a:lnTo>
                  <a:lnTo>
                    <a:pt x="25" y="0"/>
                  </a:lnTo>
                  <a:lnTo>
                    <a:pt x="25" y="27"/>
                  </a:lnTo>
                  <a:lnTo>
                    <a:pt x="53" y="27"/>
                  </a:lnTo>
                  <a:lnTo>
                    <a:pt x="53" y="38"/>
                  </a:lnTo>
                  <a:lnTo>
                    <a:pt x="25" y="38"/>
                  </a:lnTo>
                  <a:lnTo>
                    <a:pt x="25" y="90"/>
                  </a:lnTo>
                  <a:cubicBezTo>
                    <a:pt x="25" y="100"/>
                    <a:pt x="31" y="104"/>
                    <a:pt x="40" y="104"/>
                  </a:cubicBezTo>
                  <a:cubicBezTo>
                    <a:pt x="45" y="104"/>
                    <a:pt x="48" y="103"/>
                    <a:pt x="53" y="101"/>
                  </a:cubicBezTo>
                  <a:lnTo>
                    <a:pt x="53" y="112"/>
                  </a:lnTo>
                  <a:cubicBezTo>
                    <a:pt x="48" y="115"/>
                    <a:pt x="43" y="116"/>
                    <a:pt x="37" y="116"/>
                  </a:cubicBezTo>
                  <a:cubicBezTo>
                    <a:pt x="23" y="116"/>
                    <a:pt x="12" y="109"/>
                    <a:pt x="12" y="91"/>
                  </a:cubicBez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Freeform 30"/>
            <p:cNvSpPr>
              <a:spLocks noEditPoints="1"/>
            </p:cNvSpPr>
            <p:nvPr userDrawn="1"/>
          </p:nvSpPr>
          <p:spPr bwMode="auto">
            <a:xfrm>
              <a:off x="8255001" y="6572250"/>
              <a:ext cx="9525" cy="74613"/>
            </a:xfrm>
            <a:custGeom>
              <a:avLst/>
              <a:gdLst/>
              <a:ahLst/>
              <a:cxnLst>
                <a:cxn ang="0">
                  <a:pos x="1" y="34"/>
                </a:cxn>
                <a:cxn ang="0">
                  <a:pos x="1" y="34"/>
                </a:cxn>
                <a:cxn ang="0">
                  <a:pos x="14" y="34"/>
                </a:cxn>
                <a:cxn ang="0">
                  <a:pos x="14" y="122"/>
                </a:cxn>
                <a:cxn ang="0">
                  <a:pos x="1" y="122"/>
                </a:cxn>
                <a:cxn ang="0">
                  <a:pos x="1" y="34"/>
                </a:cxn>
                <a:cxn ang="0">
                  <a:pos x="0" y="0"/>
                </a:cxn>
                <a:cxn ang="0">
                  <a:pos x="0" y="0"/>
                </a:cxn>
                <a:cxn ang="0">
                  <a:pos x="15" y="0"/>
                </a:cxn>
                <a:cxn ang="0">
                  <a:pos x="15" y="15"/>
                </a:cxn>
                <a:cxn ang="0">
                  <a:pos x="0" y="15"/>
                </a:cxn>
                <a:cxn ang="0">
                  <a:pos x="0" y="0"/>
                </a:cxn>
              </a:cxnLst>
              <a:rect l="0" t="0" r="r" b="b"/>
              <a:pathLst>
                <a:path w="15" h="122">
                  <a:moveTo>
                    <a:pt x="1" y="34"/>
                  </a:moveTo>
                  <a:lnTo>
                    <a:pt x="1" y="34"/>
                  </a:lnTo>
                  <a:lnTo>
                    <a:pt x="14" y="34"/>
                  </a:lnTo>
                  <a:lnTo>
                    <a:pt x="14" y="122"/>
                  </a:lnTo>
                  <a:lnTo>
                    <a:pt x="1" y="122"/>
                  </a:lnTo>
                  <a:lnTo>
                    <a:pt x="1" y="34"/>
                  </a:lnTo>
                  <a:close/>
                  <a:moveTo>
                    <a:pt x="0" y="0"/>
                  </a:moveTo>
                  <a:lnTo>
                    <a:pt x="0" y="0"/>
                  </a:lnTo>
                  <a:lnTo>
                    <a:pt x="15" y="0"/>
                  </a:lnTo>
                  <a:lnTo>
                    <a:pt x="15" y="15"/>
                  </a:lnTo>
                  <a:lnTo>
                    <a:pt x="0" y="15"/>
                  </a:lnTo>
                  <a:lnTo>
                    <a:pt x="0" y="0"/>
                  </a:ln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 name="Freeform 31"/>
            <p:cNvSpPr>
              <a:spLocks/>
            </p:cNvSpPr>
            <p:nvPr userDrawn="1"/>
          </p:nvSpPr>
          <p:spPr bwMode="auto">
            <a:xfrm>
              <a:off x="8278813" y="6591300"/>
              <a:ext cx="49213" cy="55563"/>
            </a:xfrm>
            <a:custGeom>
              <a:avLst/>
              <a:gdLst/>
              <a:ahLst/>
              <a:cxnLst>
                <a:cxn ang="0">
                  <a:pos x="0" y="46"/>
                </a:cxn>
                <a:cxn ang="0">
                  <a:pos x="0" y="46"/>
                </a:cxn>
                <a:cxn ang="0">
                  <a:pos x="0" y="46"/>
                </a:cxn>
                <a:cxn ang="0">
                  <a:pos x="45" y="0"/>
                </a:cxn>
                <a:cxn ang="0">
                  <a:pos x="80" y="16"/>
                </a:cxn>
                <a:cxn ang="0">
                  <a:pos x="71" y="25"/>
                </a:cxn>
                <a:cxn ang="0">
                  <a:pos x="45" y="11"/>
                </a:cxn>
                <a:cxn ang="0">
                  <a:pos x="13" y="45"/>
                </a:cxn>
                <a:cxn ang="0">
                  <a:pos x="13" y="46"/>
                </a:cxn>
                <a:cxn ang="0">
                  <a:pos x="45" y="80"/>
                </a:cxn>
                <a:cxn ang="0">
                  <a:pos x="72" y="67"/>
                </a:cxn>
                <a:cxn ang="0">
                  <a:pos x="81" y="75"/>
                </a:cxn>
                <a:cxn ang="0">
                  <a:pos x="45" y="92"/>
                </a:cxn>
                <a:cxn ang="0">
                  <a:pos x="0" y="46"/>
                </a:cxn>
              </a:cxnLst>
              <a:rect l="0" t="0" r="r" b="b"/>
              <a:pathLst>
                <a:path w="81" h="92">
                  <a:moveTo>
                    <a:pt x="0" y="46"/>
                  </a:moveTo>
                  <a:lnTo>
                    <a:pt x="0" y="46"/>
                  </a:lnTo>
                  <a:lnTo>
                    <a:pt x="0" y="46"/>
                  </a:lnTo>
                  <a:cubicBezTo>
                    <a:pt x="0" y="21"/>
                    <a:pt x="19" y="0"/>
                    <a:pt x="45" y="0"/>
                  </a:cubicBezTo>
                  <a:cubicBezTo>
                    <a:pt x="61" y="0"/>
                    <a:pt x="72" y="7"/>
                    <a:pt x="80" y="16"/>
                  </a:cubicBezTo>
                  <a:lnTo>
                    <a:pt x="71" y="25"/>
                  </a:lnTo>
                  <a:cubicBezTo>
                    <a:pt x="64" y="17"/>
                    <a:pt x="57" y="11"/>
                    <a:pt x="45" y="11"/>
                  </a:cubicBezTo>
                  <a:cubicBezTo>
                    <a:pt x="27" y="11"/>
                    <a:pt x="13" y="27"/>
                    <a:pt x="13" y="45"/>
                  </a:cubicBezTo>
                  <a:lnTo>
                    <a:pt x="13" y="46"/>
                  </a:lnTo>
                  <a:cubicBezTo>
                    <a:pt x="13" y="65"/>
                    <a:pt x="27" y="80"/>
                    <a:pt x="45" y="80"/>
                  </a:cubicBezTo>
                  <a:cubicBezTo>
                    <a:pt x="57" y="80"/>
                    <a:pt x="65" y="74"/>
                    <a:pt x="72" y="67"/>
                  </a:cubicBezTo>
                  <a:lnTo>
                    <a:pt x="81" y="75"/>
                  </a:lnTo>
                  <a:cubicBezTo>
                    <a:pt x="72" y="85"/>
                    <a:pt x="61" y="92"/>
                    <a:pt x="45" y="92"/>
                  </a:cubicBezTo>
                  <a:cubicBezTo>
                    <a:pt x="19" y="92"/>
                    <a:pt x="0" y="71"/>
                    <a:pt x="0" y="46"/>
                  </a:cubicBez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 name="Freeform 32"/>
            <p:cNvSpPr>
              <a:spLocks noEditPoints="1"/>
            </p:cNvSpPr>
            <p:nvPr userDrawn="1"/>
          </p:nvSpPr>
          <p:spPr bwMode="auto">
            <a:xfrm>
              <a:off x="8337551" y="6591300"/>
              <a:ext cx="47625" cy="55563"/>
            </a:xfrm>
            <a:custGeom>
              <a:avLst/>
              <a:gdLst/>
              <a:ahLst/>
              <a:cxnLst>
                <a:cxn ang="0">
                  <a:pos x="64" y="56"/>
                </a:cxn>
                <a:cxn ang="0">
                  <a:pos x="64" y="56"/>
                </a:cxn>
                <a:cxn ang="0">
                  <a:pos x="64" y="48"/>
                </a:cxn>
                <a:cxn ang="0">
                  <a:pos x="39" y="44"/>
                </a:cxn>
                <a:cxn ang="0">
                  <a:pos x="13" y="62"/>
                </a:cxn>
                <a:cxn ang="0">
                  <a:pos x="13" y="63"/>
                </a:cxn>
                <a:cxn ang="0">
                  <a:pos x="35" y="80"/>
                </a:cxn>
                <a:cxn ang="0">
                  <a:pos x="64" y="56"/>
                </a:cxn>
                <a:cxn ang="0">
                  <a:pos x="0" y="63"/>
                </a:cxn>
                <a:cxn ang="0">
                  <a:pos x="0" y="63"/>
                </a:cxn>
                <a:cxn ang="0">
                  <a:pos x="0" y="63"/>
                </a:cxn>
                <a:cxn ang="0">
                  <a:pos x="37" y="34"/>
                </a:cxn>
                <a:cxn ang="0">
                  <a:pos x="64" y="38"/>
                </a:cxn>
                <a:cxn ang="0">
                  <a:pos x="64" y="35"/>
                </a:cxn>
                <a:cxn ang="0">
                  <a:pos x="38" y="11"/>
                </a:cxn>
                <a:cxn ang="0">
                  <a:pos x="11" y="18"/>
                </a:cxn>
                <a:cxn ang="0">
                  <a:pos x="7" y="7"/>
                </a:cxn>
                <a:cxn ang="0">
                  <a:pos x="39" y="0"/>
                </a:cxn>
                <a:cxn ang="0">
                  <a:pos x="68" y="9"/>
                </a:cxn>
                <a:cxn ang="0">
                  <a:pos x="77" y="35"/>
                </a:cxn>
                <a:cxn ang="0">
                  <a:pos x="77" y="89"/>
                </a:cxn>
                <a:cxn ang="0">
                  <a:pos x="64" y="89"/>
                </a:cxn>
                <a:cxn ang="0">
                  <a:pos x="64" y="75"/>
                </a:cxn>
                <a:cxn ang="0">
                  <a:pos x="32" y="91"/>
                </a:cxn>
                <a:cxn ang="0">
                  <a:pos x="0" y="63"/>
                </a:cxn>
              </a:cxnLst>
              <a:rect l="0" t="0" r="r" b="b"/>
              <a:pathLst>
                <a:path w="77" h="91">
                  <a:moveTo>
                    <a:pt x="64" y="56"/>
                  </a:moveTo>
                  <a:lnTo>
                    <a:pt x="64" y="56"/>
                  </a:lnTo>
                  <a:lnTo>
                    <a:pt x="64" y="48"/>
                  </a:lnTo>
                  <a:cubicBezTo>
                    <a:pt x="58" y="46"/>
                    <a:pt x="49" y="44"/>
                    <a:pt x="39" y="44"/>
                  </a:cubicBezTo>
                  <a:cubicBezTo>
                    <a:pt x="22" y="44"/>
                    <a:pt x="13" y="51"/>
                    <a:pt x="13" y="62"/>
                  </a:cubicBezTo>
                  <a:lnTo>
                    <a:pt x="13" y="63"/>
                  </a:lnTo>
                  <a:cubicBezTo>
                    <a:pt x="13" y="74"/>
                    <a:pt x="23" y="80"/>
                    <a:pt x="35" y="80"/>
                  </a:cubicBezTo>
                  <a:cubicBezTo>
                    <a:pt x="51" y="80"/>
                    <a:pt x="64" y="70"/>
                    <a:pt x="64" y="56"/>
                  </a:cubicBezTo>
                  <a:close/>
                  <a:moveTo>
                    <a:pt x="0" y="63"/>
                  </a:moveTo>
                  <a:lnTo>
                    <a:pt x="0" y="63"/>
                  </a:lnTo>
                  <a:lnTo>
                    <a:pt x="0" y="63"/>
                  </a:lnTo>
                  <a:cubicBezTo>
                    <a:pt x="0" y="44"/>
                    <a:pt x="15" y="34"/>
                    <a:pt x="37" y="34"/>
                  </a:cubicBezTo>
                  <a:cubicBezTo>
                    <a:pt x="48" y="34"/>
                    <a:pt x="56" y="36"/>
                    <a:pt x="64" y="38"/>
                  </a:cubicBezTo>
                  <a:lnTo>
                    <a:pt x="64" y="35"/>
                  </a:lnTo>
                  <a:cubicBezTo>
                    <a:pt x="64" y="19"/>
                    <a:pt x="55" y="11"/>
                    <a:pt x="38" y="11"/>
                  </a:cubicBezTo>
                  <a:cubicBezTo>
                    <a:pt x="28" y="11"/>
                    <a:pt x="19" y="14"/>
                    <a:pt x="11" y="18"/>
                  </a:cubicBezTo>
                  <a:lnTo>
                    <a:pt x="7" y="7"/>
                  </a:lnTo>
                  <a:cubicBezTo>
                    <a:pt x="17" y="2"/>
                    <a:pt x="27" y="0"/>
                    <a:pt x="39" y="0"/>
                  </a:cubicBezTo>
                  <a:cubicBezTo>
                    <a:pt x="52" y="0"/>
                    <a:pt x="61" y="3"/>
                    <a:pt x="68" y="9"/>
                  </a:cubicBezTo>
                  <a:cubicBezTo>
                    <a:pt x="74" y="15"/>
                    <a:pt x="77" y="24"/>
                    <a:pt x="77" y="35"/>
                  </a:cubicBezTo>
                  <a:lnTo>
                    <a:pt x="77" y="89"/>
                  </a:lnTo>
                  <a:lnTo>
                    <a:pt x="64" y="89"/>
                  </a:lnTo>
                  <a:lnTo>
                    <a:pt x="64" y="75"/>
                  </a:lnTo>
                  <a:cubicBezTo>
                    <a:pt x="58" y="83"/>
                    <a:pt x="48" y="91"/>
                    <a:pt x="32" y="91"/>
                  </a:cubicBezTo>
                  <a:cubicBezTo>
                    <a:pt x="16" y="91"/>
                    <a:pt x="0" y="81"/>
                    <a:pt x="0" y="63"/>
                  </a:cubicBez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9" name="Freeform 33"/>
            <p:cNvSpPr>
              <a:spLocks/>
            </p:cNvSpPr>
            <p:nvPr userDrawn="1"/>
          </p:nvSpPr>
          <p:spPr bwMode="auto">
            <a:xfrm>
              <a:off x="8402638" y="6570663"/>
              <a:ext cx="7938" cy="76200"/>
            </a:xfrm>
            <a:custGeom>
              <a:avLst/>
              <a:gdLst/>
              <a:ahLst/>
              <a:cxnLst>
                <a:cxn ang="0">
                  <a:pos x="0" y="0"/>
                </a:cxn>
                <a:cxn ang="0">
                  <a:pos x="0" y="0"/>
                </a:cxn>
                <a:cxn ang="0">
                  <a:pos x="13" y="0"/>
                </a:cxn>
                <a:cxn ang="0">
                  <a:pos x="13" y="124"/>
                </a:cxn>
                <a:cxn ang="0">
                  <a:pos x="0" y="124"/>
                </a:cxn>
                <a:cxn ang="0">
                  <a:pos x="0" y="0"/>
                </a:cxn>
              </a:cxnLst>
              <a:rect l="0" t="0" r="r" b="b"/>
              <a:pathLst>
                <a:path w="13" h="124">
                  <a:moveTo>
                    <a:pt x="0" y="0"/>
                  </a:moveTo>
                  <a:lnTo>
                    <a:pt x="0" y="0"/>
                  </a:lnTo>
                  <a:lnTo>
                    <a:pt x="13" y="0"/>
                  </a:lnTo>
                  <a:lnTo>
                    <a:pt x="13" y="124"/>
                  </a:lnTo>
                  <a:lnTo>
                    <a:pt x="0" y="124"/>
                  </a:lnTo>
                  <a:lnTo>
                    <a:pt x="0" y="0"/>
                  </a:ln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0" name="Freeform 34"/>
            <p:cNvSpPr>
              <a:spLocks/>
            </p:cNvSpPr>
            <p:nvPr userDrawn="1"/>
          </p:nvSpPr>
          <p:spPr bwMode="auto">
            <a:xfrm>
              <a:off x="8455026" y="6575425"/>
              <a:ext cx="31750" cy="71438"/>
            </a:xfrm>
            <a:custGeom>
              <a:avLst/>
              <a:gdLst/>
              <a:ahLst/>
              <a:cxnLst>
                <a:cxn ang="0">
                  <a:pos x="12" y="91"/>
                </a:cxn>
                <a:cxn ang="0">
                  <a:pos x="12" y="91"/>
                </a:cxn>
                <a:cxn ang="0">
                  <a:pos x="12" y="38"/>
                </a:cxn>
                <a:cxn ang="0">
                  <a:pos x="0" y="38"/>
                </a:cxn>
                <a:cxn ang="0">
                  <a:pos x="0" y="27"/>
                </a:cxn>
                <a:cxn ang="0">
                  <a:pos x="12" y="27"/>
                </a:cxn>
                <a:cxn ang="0">
                  <a:pos x="12" y="0"/>
                </a:cxn>
                <a:cxn ang="0">
                  <a:pos x="25" y="0"/>
                </a:cxn>
                <a:cxn ang="0">
                  <a:pos x="25" y="27"/>
                </a:cxn>
                <a:cxn ang="0">
                  <a:pos x="53" y="27"/>
                </a:cxn>
                <a:cxn ang="0">
                  <a:pos x="53" y="38"/>
                </a:cxn>
                <a:cxn ang="0">
                  <a:pos x="25" y="38"/>
                </a:cxn>
                <a:cxn ang="0">
                  <a:pos x="25" y="90"/>
                </a:cxn>
                <a:cxn ang="0">
                  <a:pos x="40" y="104"/>
                </a:cxn>
                <a:cxn ang="0">
                  <a:pos x="53" y="101"/>
                </a:cxn>
                <a:cxn ang="0">
                  <a:pos x="53" y="112"/>
                </a:cxn>
                <a:cxn ang="0">
                  <a:pos x="37" y="116"/>
                </a:cxn>
                <a:cxn ang="0">
                  <a:pos x="12" y="91"/>
                </a:cxn>
              </a:cxnLst>
              <a:rect l="0" t="0" r="r" b="b"/>
              <a:pathLst>
                <a:path w="53" h="116">
                  <a:moveTo>
                    <a:pt x="12" y="91"/>
                  </a:moveTo>
                  <a:lnTo>
                    <a:pt x="12" y="91"/>
                  </a:lnTo>
                  <a:lnTo>
                    <a:pt x="12" y="38"/>
                  </a:lnTo>
                  <a:lnTo>
                    <a:pt x="0" y="38"/>
                  </a:lnTo>
                  <a:lnTo>
                    <a:pt x="0" y="27"/>
                  </a:lnTo>
                  <a:lnTo>
                    <a:pt x="12" y="27"/>
                  </a:lnTo>
                  <a:lnTo>
                    <a:pt x="12" y="0"/>
                  </a:lnTo>
                  <a:lnTo>
                    <a:pt x="25" y="0"/>
                  </a:lnTo>
                  <a:lnTo>
                    <a:pt x="25" y="27"/>
                  </a:lnTo>
                  <a:lnTo>
                    <a:pt x="53" y="27"/>
                  </a:lnTo>
                  <a:lnTo>
                    <a:pt x="53" y="38"/>
                  </a:lnTo>
                  <a:lnTo>
                    <a:pt x="25" y="38"/>
                  </a:lnTo>
                  <a:lnTo>
                    <a:pt x="25" y="90"/>
                  </a:lnTo>
                  <a:cubicBezTo>
                    <a:pt x="25" y="100"/>
                    <a:pt x="31" y="104"/>
                    <a:pt x="40" y="104"/>
                  </a:cubicBezTo>
                  <a:cubicBezTo>
                    <a:pt x="44" y="104"/>
                    <a:pt x="48" y="103"/>
                    <a:pt x="53" y="101"/>
                  </a:cubicBezTo>
                  <a:lnTo>
                    <a:pt x="53" y="112"/>
                  </a:lnTo>
                  <a:cubicBezTo>
                    <a:pt x="48" y="115"/>
                    <a:pt x="43" y="116"/>
                    <a:pt x="37" y="116"/>
                  </a:cubicBezTo>
                  <a:cubicBezTo>
                    <a:pt x="23" y="116"/>
                    <a:pt x="12" y="109"/>
                    <a:pt x="12" y="91"/>
                  </a:cubicBez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 name="Freeform 35"/>
            <p:cNvSpPr>
              <a:spLocks noEditPoints="1"/>
            </p:cNvSpPr>
            <p:nvPr userDrawn="1"/>
          </p:nvSpPr>
          <p:spPr bwMode="auto">
            <a:xfrm>
              <a:off x="8501063" y="6572250"/>
              <a:ext cx="9525" cy="74613"/>
            </a:xfrm>
            <a:custGeom>
              <a:avLst/>
              <a:gdLst/>
              <a:ahLst/>
              <a:cxnLst>
                <a:cxn ang="0">
                  <a:pos x="1" y="34"/>
                </a:cxn>
                <a:cxn ang="0">
                  <a:pos x="1" y="34"/>
                </a:cxn>
                <a:cxn ang="0">
                  <a:pos x="14" y="34"/>
                </a:cxn>
                <a:cxn ang="0">
                  <a:pos x="14" y="122"/>
                </a:cxn>
                <a:cxn ang="0">
                  <a:pos x="1" y="122"/>
                </a:cxn>
                <a:cxn ang="0">
                  <a:pos x="1" y="34"/>
                </a:cxn>
                <a:cxn ang="0">
                  <a:pos x="0" y="0"/>
                </a:cxn>
                <a:cxn ang="0">
                  <a:pos x="0" y="0"/>
                </a:cxn>
                <a:cxn ang="0">
                  <a:pos x="15" y="0"/>
                </a:cxn>
                <a:cxn ang="0">
                  <a:pos x="15" y="15"/>
                </a:cxn>
                <a:cxn ang="0">
                  <a:pos x="0" y="15"/>
                </a:cxn>
                <a:cxn ang="0">
                  <a:pos x="0" y="0"/>
                </a:cxn>
              </a:cxnLst>
              <a:rect l="0" t="0" r="r" b="b"/>
              <a:pathLst>
                <a:path w="15" h="122">
                  <a:moveTo>
                    <a:pt x="1" y="34"/>
                  </a:moveTo>
                  <a:lnTo>
                    <a:pt x="1" y="34"/>
                  </a:lnTo>
                  <a:lnTo>
                    <a:pt x="14" y="34"/>
                  </a:lnTo>
                  <a:lnTo>
                    <a:pt x="14" y="122"/>
                  </a:lnTo>
                  <a:lnTo>
                    <a:pt x="1" y="122"/>
                  </a:lnTo>
                  <a:lnTo>
                    <a:pt x="1" y="34"/>
                  </a:lnTo>
                  <a:close/>
                  <a:moveTo>
                    <a:pt x="0" y="0"/>
                  </a:moveTo>
                  <a:lnTo>
                    <a:pt x="0" y="0"/>
                  </a:lnTo>
                  <a:lnTo>
                    <a:pt x="15" y="0"/>
                  </a:lnTo>
                  <a:lnTo>
                    <a:pt x="15" y="15"/>
                  </a:lnTo>
                  <a:lnTo>
                    <a:pt x="0" y="15"/>
                  </a:lnTo>
                  <a:lnTo>
                    <a:pt x="0" y="0"/>
                  </a:ln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 name="Freeform 36"/>
            <p:cNvSpPr>
              <a:spLocks/>
            </p:cNvSpPr>
            <p:nvPr userDrawn="1"/>
          </p:nvSpPr>
          <p:spPr bwMode="auto">
            <a:xfrm>
              <a:off x="8529638" y="6591300"/>
              <a:ext cx="80963" cy="55563"/>
            </a:xfrm>
            <a:custGeom>
              <a:avLst/>
              <a:gdLst/>
              <a:ahLst/>
              <a:cxnLst>
                <a:cxn ang="0">
                  <a:pos x="0" y="2"/>
                </a:cxn>
                <a:cxn ang="0">
                  <a:pos x="0" y="2"/>
                </a:cxn>
                <a:cxn ang="0">
                  <a:pos x="13" y="2"/>
                </a:cxn>
                <a:cxn ang="0">
                  <a:pos x="13" y="17"/>
                </a:cxn>
                <a:cxn ang="0">
                  <a:pos x="41" y="0"/>
                </a:cxn>
                <a:cxn ang="0">
                  <a:pos x="69" y="17"/>
                </a:cxn>
                <a:cxn ang="0">
                  <a:pos x="100" y="0"/>
                </a:cxn>
                <a:cxn ang="0">
                  <a:pos x="133" y="35"/>
                </a:cxn>
                <a:cxn ang="0">
                  <a:pos x="133" y="90"/>
                </a:cxn>
                <a:cxn ang="0">
                  <a:pos x="120" y="90"/>
                </a:cxn>
                <a:cxn ang="0">
                  <a:pos x="120" y="38"/>
                </a:cxn>
                <a:cxn ang="0">
                  <a:pos x="97" y="12"/>
                </a:cxn>
                <a:cxn ang="0">
                  <a:pos x="73" y="39"/>
                </a:cxn>
                <a:cxn ang="0">
                  <a:pos x="73" y="90"/>
                </a:cxn>
                <a:cxn ang="0">
                  <a:pos x="60" y="90"/>
                </a:cxn>
                <a:cxn ang="0">
                  <a:pos x="60" y="38"/>
                </a:cxn>
                <a:cxn ang="0">
                  <a:pos x="37" y="12"/>
                </a:cxn>
                <a:cxn ang="0">
                  <a:pos x="13" y="40"/>
                </a:cxn>
                <a:cxn ang="0">
                  <a:pos x="13" y="90"/>
                </a:cxn>
                <a:cxn ang="0">
                  <a:pos x="0" y="90"/>
                </a:cxn>
                <a:cxn ang="0">
                  <a:pos x="0" y="2"/>
                </a:cxn>
              </a:cxnLst>
              <a:rect l="0" t="0" r="r" b="b"/>
              <a:pathLst>
                <a:path w="133" h="90">
                  <a:moveTo>
                    <a:pt x="0" y="2"/>
                  </a:moveTo>
                  <a:lnTo>
                    <a:pt x="0" y="2"/>
                  </a:lnTo>
                  <a:lnTo>
                    <a:pt x="13" y="2"/>
                  </a:lnTo>
                  <a:lnTo>
                    <a:pt x="13" y="17"/>
                  </a:lnTo>
                  <a:cubicBezTo>
                    <a:pt x="19" y="8"/>
                    <a:pt x="26" y="0"/>
                    <a:pt x="41" y="0"/>
                  </a:cubicBezTo>
                  <a:cubicBezTo>
                    <a:pt x="56" y="0"/>
                    <a:pt x="65" y="8"/>
                    <a:pt x="69" y="17"/>
                  </a:cubicBezTo>
                  <a:cubicBezTo>
                    <a:pt x="76" y="8"/>
                    <a:pt x="85" y="0"/>
                    <a:pt x="100" y="0"/>
                  </a:cubicBezTo>
                  <a:cubicBezTo>
                    <a:pt x="121" y="0"/>
                    <a:pt x="133" y="13"/>
                    <a:pt x="133" y="35"/>
                  </a:cubicBezTo>
                  <a:lnTo>
                    <a:pt x="133" y="90"/>
                  </a:lnTo>
                  <a:lnTo>
                    <a:pt x="120" y="90"/>
                  </a:lnTo>
                  <a:lnTo>
                    <a:pt x="120" y="38"/>
                  </a:lnTo>
                  <a:cubicBezTo>
                    <a:pt x="120" y="21"/>
                    <a:pt x="111" y="12"/>
                    <a:pt x="97" y="12"/>
                  </a:cubicBezTo>
                  <a:cubicBezTo>
                    <a:pt x="84" y="12"/>
                    <a:pt x="73" y="22"/>
                    <a:pt x="73" y="39"/>
                  </a:cubicBezTo>
                  <a:lnTo>
                    <a:pt x="73" y="90"/>
                  </a:lnTo>
                  <a:lnTo>
                    <a:pt x="60" y="90"/>
                  </a:lnTo>
                  <a:lnTo>
                    <a:pt x="60" y="38"/>
                  </a:lnTo>
                  <a:cubicBezTo>
                    <a:pt x="60" y="21"/>
                    <a:pt x="51" y="12"/>
                    <a:pt x="37" y="12"/>
                  </a:cubicBezTo>
                  <a:cubicBezTo>
                    <a:pt x="23" y="12"/>
                    <a:pt x="13" y="23"/>
                    <a:pt x="13" y="40"/>
                  </a:cubicBezTo>
                  <a:lnTo>
                    <a:pt x="13" y="90"/>
                  </a:lnTo>
                  <a:lnTo>
                    <a:pt x="0" y="90"/>
                  </a:lnTo>
                  <a:lnTo>
                    <a:pt x="0" y="2"/>
                  </a:ln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3" name="Freeform 37"/>
            <p:cNvSpPr>
              <a:spLocks noEditPoints="1"/>
            </p:cNvSpPr>
            <p:nvPr userDrawn="1"/>
          </p:nvSpPr>
          <p:spPr bwMode="auto">
            <a:xfrm>
              <a:off x="8623301" y="6591300"/>
              <a:ext cx="50800" cy="55563"/>
            </a:xfrm>
            <a:custGeom>
              <a:avLst/>
              <a:gdLst/>
              <a:ahLst/>
              <a:cxnLst>
                <a:cxn ang="0">
                  <a:pos x="70" y="41"/>
                </a:cxn>
                <a:cxn ang="0">
                  <a:pos x="70" y="41"/>
                </a:cxn>
                <a:cxn ang="0">
                  <a:pos x="42" y="11"/>
                </a:cxn>
                <a:cxn ang="0">
                  <a:pos x="13" y="41"/>
                </a:cxn>
                <a:cxn ang="0">
                  <a:pos x="70" y="41"/>
                </a:cxn>
                <a:cxn ang="0">
                  <a:pos x="0" y="46"/>
                </a:cxn>
                <a:cxn ang="0">
                  <a:pos x="0" y="46"/>
                </a:cxn>
                <a:cxn ang="0">
                  <a:pos x="0" y="46"/>
                </a:cxn>
                <a:cxn ang="0">
                  <a:pos x="42" y="0"/>
                </a:cxn>
                <a:cxn ang="0">
                  <a:pos x="83" y="46"/>
                </a:cxn>
                <a:cxn ang="0">
                  <a:pos x="83" y="51"/>
                </a:cxn>
                <a:cxn ang="0">
                  <a:pos x="13" y="51"/>
                </a:cxn>
                <a:cxn ang="0">
                  <a:pos x="44" y="80"/>
                </a:cxn>
                <a:cxn ang="0">
                  <a:pos x="72" y="68"/>
                </a:cxn>
                <a:cxn ang="0">
                  <a:pos x="80" y="75"/>
                </a:cxn>
                <a:cxn ang="0">
                  <a:pos x="44" y="92"/>
                </a:cxn>
                <a:cxn ang="0">
                  <a:pos x="0" y="46"/>
                </a:cxn>
              </a:cxnLst>
              <a:rect l="0" t="0" r="r" b="b"/>
              <a:pathLst>
                <a:path w="83" h="92">
                  <a:moveTo>
                    <a:pt x="70" y="41"/>
                  </a:moveTo>
                  <a:lnTo>
                    <a:pt x="70" y="41"/>
                  </a:lnTo>
                  <a:cubicBezTo>
                    <a:pt x="69" y="25"/>
                    <a:pt x="59" y="11"/>
                    <a:pt x="42" y="11"/>
                  </a:cubicBezTo>
                  <a:cubicBezTo>
                    <a:pt x="27" y="11"/>
                    <a:pt x="15" y="24"/>
                    <a:pt x="13" y="41"/>
                  </a:cubicBezTo>
                  <a:lnTo>
                    <a:pt x="70" y="41"/>
                  </a:lnTo>
                  <a:close/>
                  <a:moveTo>
                    <a:pt x="0" y="46"/>
                  </a:moveTo>
                  <a:lnTo>
                    <a:pt x="0" y="46"/>
                  </a:lnTo>
                  <a:lnTo>
                    <a:pt x="0" y="46"/>
                  </a:lnTo>
                  <a:cubicBezTo>
                    <a:pt x="0" y="20"/>
                    <a:pt x="18" y="0"/>
                    <a:pt x="42" y="0"/>
                  </a:cubicBezTo>
                  <a:cubicBezTo>
                    <a:pt x="68" y="0"/>
                    <a:pt x="83" y="21"/>
                    <a:pt x="83" y="46"/>
                  </a:cubicBezTo>
                  <a:cubicBezTo>
                    <a:pt x="83" y="48"/>
                    <a:pt x="83" y="49"/>
                    <a:pt x="83" y="51"/>
                  </a:cubicBezTo>
                  <a:lnTo>
                    <a:pt x="13" y="51"/>
                  </a:lnTo>
                  <a:cubicBezTo>
                    <a:pt x="15" y="70"/>
                    <a:pt x="29" y="80"/>
                    <a:pt x="44" y="80"/>
                  </a:cubicBezTo>
                  <a:cubicBezTo>
                    <a:pt x="56" y="80"/>
                    <a:pt x="65" y="75"/>
                    <a:pt x="72" y="68"/>
                  </a:cubicBezTo>
                  <a:lnTo>
                    <a:pt x="80" y="75"/>
                  </a:lnTo>
                  <a:cubicBezTo>
                    <a:pt x="71" y="85"/>
                    <a:pt x="61" y="92"/>
                    <a:pt x="44" y="92"/>
                  </a:cubicBezTo>
                  <a:cubicBezTo>
                    <a:pt x="20" y="92"/>
                    <a:pt x="0" y="73"/>
                    <a:pt x="0" y="46"/>
                  </a:cubicBez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4" name="Freeform 38"/>
            <p:cNvSpPr>
              <a:spLocks/>
            </p:cNvSpPr>
            <p:nvPr userDrawn="1"/>
          </p:nvSpPr>
          <p:spPr bwMode="auto">
            <a:xfrm>
              <a:off x="8697913" y="6575425"/>
              <a:ext cx="23813" cy="30163"/>
            </a:xfrm>
            <a:custGeom>
              <a:avLst/>
              <a:gdLst/>
              <a:ahLst/>
              <a:cxnLst>
                <a:cxn ang="0">
                  <a:pos x="17" y="5"/>
                </a:cxn>
                <a:cxn ang="0">
                  <a:pos x="17" y="5"/>
                </a:cxn>
                <a:cxn ang="0">
                  <a:pos x="0" y="5"/>
                </a:cxn>
                <a:cxn ang="0">
                  <a:pos x="0" y="0"/>
                </a:cxn>
                <a:cxn ang="0">
                  <a:pos x="39" y="0"/>
                </a:cxn>
                <a:cxn ang="0">
                  <a:pos x="39" y="5"/>
                </a:cxn>
                <a:cxn ang="0">
                  <a:pos x="23" y="5"/>
                </a:cxn>
                <a:cxn ang="0">
                  <a:pos x="23" y="49"/>
                </a:cxn>
                <a:cxn ang="0">
                  <a:pos x="17" y="49"/>
                </a:cxn>
                <a:cxn ang="0">
                  <a:pos x="17" y="5"/>
                </a:cxn>
              </a:cxnLst>
              <a:rect l="0" t="0" r="r" b="b"/>
              <a:pathLst>
                <a:path w="39" h="49">
                  <a:moveTo>
                    <a:pt x="17" y="5"/>
                  </a:moveTo>
                  <a:lnTo>
                    <a:pt x="17" y="5"/>
                  </a:lnTo>
                  <a:lnTo>
                    <a:pt x="0" y="5"/>
                  </a:lnTo>
                  <a:lnTo>
                    <a:pt x="0" y="0"/>
                  </a:lnTo>
                  <a:lnTo>
                    <a:pt x="39" y="0"/>
                  </a:lnTo>
                  <a:lnTo>
                    <a:pt x="39" y="5"/>
                  </a:lnTo>
                  <a:lnTo>
                    <a:pt x="23" y="5"/>
                  </a:lnTo>
                  <a:lnTo>
                    <a:pt x="23" y="49"/>
                  </a:lnTo>
                  <a:lnTo>
                    <a:pt x="17" y="49"/>
                  </a:lnTo>
                  <a:lnTo>
                    <a:pt x="17" y="5"/>
                  </a:ln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5" name="Freeform 39"/>
            <p:cNvSpPr>
              <a:spLocks/>
            </p:cNvSpPr>
            <p:nvPr userDrawn="1"/>
          </p:nvSpPr>
          <p:spPr bwMode="auto">
            <a:xfrm>
              <a:off x="8728076" y="6575425"/>
              <a:ext cx="28575" cy="30163"/>
            </a:xfrm>
            <a:custGeom>
              <a:avLst/>
              <a:gdLst/>
              <a:ahLst/>
              <a:cxnLst>
                <a:cxn ang="0">
                  <a:pos x="0" y="0"/>
                </a:cxn>
                <a:cxn ang="0">
                  <a:pos x="0" y="0"/>
                </a:cxn>
                <a:cxn ang="0">
                  <a:pos x="6" y="0"/>
                </a:cxn>
                <a:cxn ang="0">
                  <a:pos x="24" y="27"/>
                </a:cxn>
                <a:cxn ang="0">
                  <a:pos x="42" y="0"/>
                </a:cxn>
                <a:cxn ang="0">
                  <a:pos x="47" y="0"/>
                </a:cxn>
                <a:cxn ang="0">
                  <a:pos x="47" y="49"/>
                </a:cxn>
                <a:cxn ang="0">
                  <a:pos x="42" y="49"/>
                </a:cxn>
                <a:cxn ang="0">
                  <a:pos x="42" y="9"/>
                </a:cxn>
                <a:cxn ang="0">
                  <a:pos x="24" y="36"/>
                </a:cxn>
                <a:cxn ang="0">
                  <a:pos x="24" y="36"/>
                </a:cxn>
                <a:cxn ang="0">
                  <a:pos x="6" y="9"/>
                </a:cxn>
                <a:cxn ang="0">
                  <a:pos x="6" y="49"/>
                </a:cxn>
                <a:cxn ang="0">
                  <a:pos x="0" y="49"/>
                </a:cxn>
                <a:cxn ang="0">
                  <a:pos x="0" y="0"/>
                </a:cxn>
              </a:cxnLst>
              <a:rect l="0" t="0" r="r" b="b"/>
              <a:pathLst>
                <a:path w="47" h="49">
                  <a:moveTo>
                    <a:pt x="0" y="0"/>
                  </a:moveTo>
                  <a:lnTo>
                    <a:pt x="0" y="0"/>
                  </a:lnTo>
                  <a:lnTo>
                    <a:pt x="6" y="0"/>
                  </a:lnTo>
                  <a:lnTo>
                    <a:pt x="24" y="27"/>
                  </a:lnTo>
                  <a:lnTo>
                    <a:pt x="42" y="0"/>
                  </a:lnTo>
                  <a:lnTo>
                    <a:pt x="47" y="0"/>
                  </a:lnTo>
                  <a:lnTo>
                    <a:pt x="47" y="49"/>
                  </a:lnTo>
                  <a:lnTo>
                    <a:pt x="42" y="49"/>
                  </a:lnTo>
                  <a:lnTo>
                    <a:pt x="42" y="9"/>
                  </a:lnTo>
                  <a:lnTo>
                    <a:pt x="24" y="36"/>
                  </a:lnTo>
                  <a:lnTo>
                    <a:pt x="24" y="36"/>
                  </a:lnTo>
                  <a:lnTo>
                    <a:pt x="6" y="9"/>
                  </a:lnTo>
                  <a:lnTo>
                    <a:pt x="6" y="49"/>
                  </a:lnTo>
                  <a:lnTo>
                    <a:pt x="0" y="49"/>
                  </a:lnTo>
                  <a:lnTo>
                    <a:pt x="0" y="0"/>
                  </a:lnTo>
                  <a:close/>
                </a:path>
              </a:pathLst>
            </a:custGeom>
            <a:solidFill>
              <a:srgbClr val="6E635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pic>
          <p:nvPicPr>
            <p:cNvPr id="46" name="Picture 21"/>
            <p:cNvPicPr>
              <a:picLocks noChangeAspect="1" noChangeArrowheads="1"/>
            </p:cNvPicPr>
            <p:nvPr userDrawn="1"/>
          </p:nvPicPr>
          <p:blipFill>
            <a:blip r:embed="rId3" cstate="print"/>
            <a:srcRect/>
            <a:stretch>
              <a:fillRect/>
            </a:stretch>
          </p:blipFill>
          <p:spPr bwMode="auto">
            <a:xfrm>
              <a:off x="6873440" y="5946194"/>
              <a:ext cx="1956236" cy="514990"/>
            </a:xfrm>
            <a:prstGeom prst="rect">
              <a:avLst/>
            </a:prstGeom>
            <a:noFill/>
            <a:ln w="9525">
              <a:noFill/>
              <a:miter lim="800000"/>
              <a:headEnd/>
              <a:tailEnd/>
            </a:ln>
            <a:effectLst/>
          </p:spPr>
        </p:pic>
      </p:grpSp>
      <p:sp>
        <p:nvSpPr>
          <p:cNvPr id="47" name="Footer Placeholder 4"/>
          <p:cNvSpPr>
            <a:spLocks noGrp="1"/>
          </p:cNvSpPr>
          <p:nvPr>
            <p:ph type="ftr" sz="quarter" idx="3"/>
          </p:nvPr>
        </p:nvSpPr>
        <p:spPr>
          <a:xfrm>
            <a:off x="412726" y="7175795"/>
            <a:ext cx="3112770" cy="277200"/>
          </a:xfrm>
          <a:prstGeom prst="rect">
            <a:avLst/>
          </a:prstGeom>
        </p:spPr>
        <p:txBody>
          <a:bodyPr vert="horz" lIns="99276" tIns="49638" rIns="99276" bIns="49638" rtlCol="0" anchor="ctr"/>
          <a:lstStyle>
            <a:lvl1pPr algn="l">
              <a:defRPr sz="900">
                <a:solidFill>
                  <a:srgbClr val="627B76"/>
                </a:solidFill>
              </a:defRPr>
            </a:lvl1pPr>
          </a:lstStyle>
          <a:p>
            <a:r>
              <a:rPr lang="en-US" dirty="0"/>
              <a:t>Senior Technical Skills |  Creating Reports with VBA</a:t>
            </a:r>
            <a:endParaRPr lang="en-GB" dirty="0"/>
          </a:p>
        </p:txBody>
      </p:sp>
    </p:spTree>
    <p:extLst>
      <p:ext uri="{BB962C8B-B14F-4D97-AF65-F5344CB8AC3E}">
        <p14:creationId xmlns:p14="http://schemas.microsoft.com/office/powerpoint/2010/main" val="214081420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customXml" Target="../../customXml/item9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customXml" Target="../../customXml/item76.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image" Target="../media/image2.png"/><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image" Target="../media/image1.emf"/><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image" Target="../media/image8.png"/><Relationship Id="rId8" Type="http://schemas.openxmlformats.org/officeDocument/2006/relationships/slideLayout" Target="../slideLayouts/slideLayout58.xml"/><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20" Type="http://schemas.openxmlformats.org/officeDocument/2006/relationships/slideLayout" Target="../slideLayouts/slideLayout70.xml"/><Relationship Id="rId4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5" name="Text Placeholder 2"/>
          <p:cNvSpPr>
            <a:spLocks noGrp="1"/>
          </p:cNvSpPr>
          <p:nvPr>
            <p:ph type="body" idx="1"/>
          </p:nvPr>
        </p:nvSpPr>
        <p:spPr>
          <a:xfrm>
            <a:off x="502920" y="1408176"/>
            <a:ext cx="8823960" cy="5321808"/>
          </a:xfrm>
          <a:prstGeom prst="rect">
            <a:avLst/>
          </a:prstGeom>
        </p:spPr>
        <p:txBody>
          <a:bodyPr vert="horz" lIns="0" tIns="0" rIns="0" bIns="0" rtlCol="0">
            <a:no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0" name="Rectangle 3"/>
          <p:cNvSpPr/>
          <p:nvPr userDrawn="1"/>
        </p:nvSpPr>
        <p:spPr>
          <a:xfrm>
            <a:off x="118872" y="117249"/>
            <a:ext cx="921570" cy="107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4"/>
          <p:cNvSpPr/>
          <p:nvPr userDrawn="1"/>
        </p:nvSpPr>
        <p:spPr>
          <a:xfrm>
            <a:off x="1122977" y="117249"/>
            <a:ext cx="282769" cy="10780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Line 5"/>
          <p:cNvCxnSpPr/>
          <p:nvPr/>
        </p:nvCxnSpPr>
        <p:spPr>
          <a:xfrm>
            <a:off x="1609724" y="1187371"/>
            <a:ext cx="8101584" cy="0"/>
          </a:xfrm>
          <a:prstGeom prst="line">
            <a:avLst/>
          </a:prstGeom>
          <a:ln w="12700"/>
        </p:spPr>
        <p:style>
          <a:lnRef idx="1">
            <a:schemeClr val="accent1"/>
          </a:lnRef>
          <a:fillRef idx="0">
            <a:schemeClr val="accent1"/>
          </a:fillRef>
          <a:effectRef idx="0">
            <a:schemeClr val="accent1"/>
          </a:effectRef>
          <a:fontRef idx="minor">
            <a:schemeClr val="tx2"/>
          </a:fontRef>
        </p:style>
      </p:cxnSp>
      <p:pic>
        <p:nvPicPr>
          <p:cNvPr id="4" name="Picture 6"/>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118872" y="6986016"/>
            <a:ext cx="1280713" cy="263122"/>
          </a:xfrm>
          <a:prstGeom prst="rect">
            <a:avLst/>
          </a:prstGeom>
        </p:spPr>
      </p:pic>
      <p:sp>
        <p:nvSpPr>
          <p:cNvPr id="3" name="Footer Placeholder 7"/>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t>Click to add footer</a:t>
            </a:r>
          </a:p>
        </p:txBody>
      </p:sp>
      <p:sp>
        <p:nvSpPr>
          <p:cNvPr id="6" name="Slide Number Placeholder 8"/>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pPr/>
              <a:t>‹#›</a:t>
            </a:fld>
            <a:endParaRPr lang="en-US" dirty="0"/>
          </a:p>
        </p:txBody>
      </p:sp>
    </p:spTree>
    <p:custDataLst>
      <p:custData r:id="rId52"/>
    </p:custDataLst>
    <p:extLst>
      <p:ext uri="{BB962C8B-B14F-4D97-AF65-F5344CB8AC3E}">
        <p14:creationId xmlns:p14="http://schemas.microsoft.com/office/powerpoint/2010/main" val="3944956218"/>
      </p:ext>
    </p:extLst>
  </p:cSld>
  <p:clrMap bg1="lt1" tx1="dk1" bg2="lt2" tx2="dk2" accent1="accent1" accent2="accent2" accent3="accent3" accent4="accent4" accent5="accent5" accent6="accent6" hlink="hlink" folHlink="folHlink"/>
  <p:sldLayoutIdLst>
    <p:sldLayoutId id="2147483661" r:id="rId1"/>
    <p:sldLayoutId id="2147483752" r:id="rId2"/>
    <p:sldLayoutId id="2147483751" r:id="rId3"/>
    <p:sldLayoutId id="2147483663" r:id="rId4"/>
    <p:sldLayoutId id="2147483664" r:id="rId5"/>
    <p:sldLayoutId id="2147483760" r:id="rId6"/>
    <p:sldLayoutId id="2147483744" r:id="rId7"/>
    <p:sldLayoutId id="2147483714" r:id="rId8"/>
    <p:sldLayoutId id="2147483746" r:id="rId9"/>
    <p:sldLayoutId id="2147483747" r:id="rId10"/>
    <p:sldLayoutId id="2147483715" r:id="rId11"/>
    <p:sldLayoutId id="2147483716" r:id="rId12"/>
    <p:sldLayoutId id="2147483717" r:id="rId13"/>
    <p:sldLayoutId id="2147483666" r:id="rId14"/>
    <p:sldLayoutId id="2147483718" r:id="rId15"/>
    <p:sldLayoutId id="2147483719" r:id="rId16"/>
    <p:sldLayoutId id="2147483721" r:id="rId17"/>
    <p:sldLayoutId id="2147483722" r:id="rId18"/>
    <p:sldLayoutId id="2147483723" r:id="rId19"/>
    <p:sldLayoutId id="2147483720" r:id="rId20"/>
    <p:sldLayoutId id="2147483729" r:id="rId21"/>
    <p:sldLayoutId id="2147483725" r:id="rId22"/>
    <p:sldLayoutId id="2147483726" r:id="rId23"/>
    <p:sldLayoutId id="2147483727" r:id="rId24"/>
    <p:sldLayoutId id="2147483737" r:id="rId25"/>
    <p:sldLayoutId id="2147483738" r:id="rId26"/>
    <p:sldLayoutId id="2147483739" r:id="rId27"/>
    <p:sldLayoutId id="2147483740" r:id="rId28"/>
    <p:sldLayoutId id="2147483689" r:id="rId29"/>
    <p:sldLayoutId id="2147483741" r:id="rId30"/>
    <p:sldLayoutId id="2147483759" r:id="rId31"/>
    <p:sldLayoutId id="2147483691" r:id="rId32"/>
    <p:sldLayoutId id="2147483713" r:id="rId33"/>
    <p:sldLayoutId id="2147483753" r:id="rId34"/>
    <p:sldLayoutId id="2147483754" r:id="rId35"/>
    <p:sldLayoutId id="2147483755" r:id="rId36"/>
    <p:sldLayoutId id="2147483756" r:id="rId37"/>
    <p:sldLayoutId id="2147483757" r:id="rId38"/>
    <p:sldLayoutId id="2147483758" r:id="rId39"/>
    <p:sldLayoutId id="2147483695" r:id="rId40"/>
    <p:sldLayoutId id="2147483712" r:id="rId41"/>
    <p:sldLayoutId id="2147483742" r:id="rId42"/>
    <p:sldLayoutId id="2147483699" r:id="rId43"/>
    <p:sldLayoutId id="2147483743" r:id="rId44"/>
    <p:sldLayoutId id="2147483701" r:id="rId45"/>
    <p:sldLayoutId id="2147483706" r:id="rId46"/>
    <p:sldLayoutId id="2147483745" r:id="rId47"/>
    <p:sldLayoutId id="2147483761" r:id="rId48"/>
    <p:sldLayoutId id="2147483803" r:id="rId49"/>
    <p:sldLayoutId id="2147483804" r:id="rId50"/>
  </p:sldLayoutIdLst>
  <p:hf hdr="0" ftr="0" dt="0"/>
  <p:txStyles>
    <p:titleStyle>
      <a:lvl1pPr algn="l" defTabSz="256032" rtl="0" eaLnBrk="1" latinLnBrk="0" hangingPunct="1">
        <a:spcBef>
          <a:spcPct val="0"/>
        </a:spcBef>
        <a:buNone/>
        <a:defRPr sz="2400" b="0" i="0" kern="1200">
          <a:solidFill>
            <a:schemeClr val="tx2"/>
          </a:solidFill>
          <a:latin typeface="Franklin Gothic Book" pitchFamily="34" charset="0"/>
          <a:ea typeface="+mj-ea"/>
          <a:cs typeface="+mj-cs"/>
        </a:defRPr>
      </a:lvl1pPr>
    </p:titleStyle>
    <p:bodyStyle>
      <a:lvl1pPr marL="242888" indent="-242888" algn="l" defTabSz="128016" rtl="0" eaLnBrk="1" latinLnBrk="0" hangingPunct="1">
        <a:spcBef>
          <a:spcPts val="264"/>
        </a:spcBef>
        <a:buSzPct val="80000"/>
        <a:buFontTx/>
        <a:buBlip>
          <a:blip r:embed="rId54"/>
        </a:buBlip>
        <a:defRPr sz="1100" kern="1200">
          <a:solidFill>
            <a:schemeClr val="tx1"/>
          </a:solidFill>
          <a:latin typeface="+mn-lt"/>
          <a:ea typeface="+mn-ea"/>
          <a:cs typeface="+mn-cs"/>
        </a:defRPr>
      </a:lvl1pPr>
      <a:lvl2pPr marL="371475" indent="-242888" algn="l" defTabSz="128016" rtl="0" eaLnBrk="1" latinLnBrk="0" hangingPunct="1">
        <a:spcBef>
          <a:spcPts val="264"/>
        </a:spcBef>
        <a:buSzPct val="80000"/>
        <a:buFont typeface="Franklin Gothic Book" pitchFamily="34" charset="0"/>
        <a:buChar char="■"/>
        <a:defRPr sz="1100" kern="1200">
          <a:solidFill>
            <a:schemeClr val="tx1"/>
          </a:solidFill>
          <a:latin typeface="+mn-lt"/>
          <a:ea typeface="+mn-ea"/>
          <a:cs typeface="+mn-cs"/>
        </a:defRPr>
      </a:lvl2pPr>
      <a:lvl3pPr marL="501650" indent="-246063" algn="l" defTabSz="128016" rtl="0" eaLnBrk="1" latinLnBrk="0" hangingPunct="1">
        <a:spcBef>
          <a:spcPts val="264"/>
        </a:spcBef>
        <a:buFont typeface="Franklin Gothic Book" pitchFamily="34" charset="0"/>
        <a:buChar char="–"/>
        <a:defRPr sz="1100" kern="1200">
          <a:solidFill>
            <a:schemeClr val="tx1"/>
          </a:solidFill>
          <a:latin typeface="+mn-lt"/>
          <a:ea typeface="+mn-ea"/>
          <a:cs typeface="+mn-cs"/>
        </a:defRPr>
      </a:lvl3pPr>
      <a:lvl4pPr marL="631825" indent="-247650" algn="l" defTabSz="128016" rtl="0" eaLnBrk="1" latinLnBrk="0" hangingPunct="1">
        <a:spcBef>
          <a:spcPts val="264"/>
        </a:spcBef>
        <a:buFont typeface="Franklin Gothic Book" pitchFamily="34" charset="0"/>
        <a:buChar char="–"/>
        <a:defRPr sz="1100" kern="1200">
          <a:solidFill>
            <a:schemeClr val="tx1"/>
          </a:solidFill>
          <a:latin typeface="+mn-lt"/>
          <a:ea typeface="+mn-ea"/>
          <a:cs typeface="+mn-cs"/>
        </a:defRPr>
      </a:lvl4pPr>
      <a:lvl5pPr marL="760413" indent="-247650" algn="l" defTabSz="128016" rtl="0" eaLnBrk="1" latinLnBrk="0" hangingPunct="1">
        <a:spcBef>
          <a:spcPts val="264"/>
        </a:spcBef>
        <a:buFont typeface="Franklin Gothic Book" pitchFamily="34" charset="0"/>
        <a:buChar char="–"/>
        <a:defRPr sz="1100" kern="1200" baseline="0">
          <a:solidFill>
            <a:schemeClr val="tx1"/>
          </a:solidFill>
          <a:latin typeface="+mn-lt"/>
          <a:ea typeface="+mn-ea"/>
          <a:cs typeface="+mn-cs"/>
        </a:defRPr>
      </a:lvl5pPr>
      <a:lvl6pPr marL="890588" indent="-250825" algn="l" defTabSz="128016" rtl="0" eaLnBrk="1" latinLnBrk="0" hangingPunct="1">
        <a:spcBef>
          <a:spcPts val="264"/>
        </a:spcBef>
        <a:buFont typeface="Franklin Gothic Book" pitchFamily="34" charset="0"/>
        <a:buChar char="•"/>
        <a:defRPr sz="1100" kern="1200">
          <a:solidFill>
            <a:schemeClr val="tx1"/>
          </a:solidFill>
          <a:latin typeface="+mn-lt"/>
          <a:ea typeface="+mn-ea"/>
          <a:cs typeface="+mn-cs"/>
        </a:defRPr>
      </a:lvl6pPr>
      <a:lvl7pPr marL="1011238" indent="-242888" algn="l" defTabSz="128016" rtl="0" eaLnBrk="1" latinLnBrk="0" hangingPunct="1">
        <a:spcBef>
          <a:spcPts val="264"/>
        </a:spcBef>
        <a:buFont typeface="Franklin Gothic Book" pitchFamily="34" charset="0"/>
        <a:buChar char="•"/>
        <a:defRPr sz="1100" kern="1200" baseline="0">
          <a:solidFill>
            <a:schemeClr val="tx1"/>
          </a:solidFill>
          <a:latin typeface="+mn-lt"/>
          <a:ea typeface="+mn-ea"/>
          <a:cs typeface="+mn-cs"/>
        </a:defRPr>
      </a:lvl7pPr>
      <a:lvl8pPr marL="1141413" indent="-244475" algn="l" defTabSz="128016" rtl="0" eaLnBrk="1" latinLnBrk="0" hangingPunct="1">
        <a:spcBef>
          <a:spcPts val="264"/>
        </a:spcBef>
        <a:buFont typeface="Franklin Gothic Book" pitchFamily="34" charset="0"/>
        <a:buChar char="•"/>
        <a:defRPr sz="1100" kern="1200" baseline="0">
          <a:solidFill>
            <a:schemeClr val="tx1"/>
          </a:solidFill>
          <a:latin typeface="+mn-lt"/>
          <a:ea typeface="+mn-ea"/>
          <a:cs typeface="+mn-cs"/>
        </a:defRPr>
      </a:lvl8pPr>
      <a:lvl9pPr marL="1262063" indent="-238125" algn="l" defTabSz="128016" rtl="0" eaLnBrk="1" latinLnBrk="0" hangingPunct="1">
        <a:spcBef>
          <a:spcPts val="264"/>
        </a:spcBef>
        <a:buFont typeface="Franklin Gothic Book" pitchFamily="34" charset="0"/>
        <a:buChar char="•"/>
        <a:defRPr sz="1100" kern="1200" baseline="0">
          <a:solidFill>
            <a:schemeClr val="tx1"/>
          </a:solidFill>
          <a:latin typeface="+mn-lt"/>
          <a:ea typeface="+mn-ea"/>
          <a:cs typeface="+mn-cs"/>
        </a:defRPr>
      </a:lvl9pPr>
    </p:bodyStyle>
    <p:otherStyle>
      <a:defPPr>
        <a:defRPr lang="en-US"/>
      </a:defPPr>
      <a:lvl1pPr marL="0" algn="l" defTabSz="128016" rtl="0" eaLnBrk="1" latinLnBrk="0" hangingPunct="1">
        <a:spcBef>
          <a:spcPts val="264"/>
        </a:spcBef>
        <a:defRPr sz="1100" kern="1200">
          <a:solidFill>
            <a:schemeClr val="tx1"/>
          </a:solidFill>
          <a:latin typeface="+mn-lt"/>
          <a:ea typeface="+mn-ea"/>
          <a:cs typeface="+mn-cs"/>
        </a:defRPr>
      </a:lvl1pPr>
      <a:lvl2pPr marL="128016" algn="l" defTabSz="128016" rtl="0" eaLnBrk="1" latinLnBrk="0" hangingPunct="1">
        <a:spcBef>
          <a:spcPts val="264"/>
        </a:spcBef>
        <a:defRPr sz="1100" kern="1200">
          <a:solidFill>
            <a:schemeClr val="tx1"/>
          </a:solidFill>
          <a:latin typeface="+mn-lt"/>
          <a:ea typeface="+mn-ea"/>
          <a:cs typeface="+mn-cs"/>
        </a:defRPr>
      </a:lvl2pPr>
      <a:lvl3pPr marL="256032" algn="l" defTabSz="128016" rtl="0" eaLnBrk="1" latinLnBrk="0" hangingPunct="1">
        <a:spcBef>
          <a:spcPts val="264"/>
        </a:spcBef>
        <a:defRPr sz="1100" kern="1200">
          <a:solidFill>
            <a:schemeClr val="tx1"/>
          </a:solidFill>
          <a:latin typeface="+mn-lt"/>
          <a:ea typeface="+mn-ea"/>
          <a:cs typeface="+mn-cs"/>
        </a:defRPr>
      </a:lvl3pPr>
      <a:lvl4pPr marL="384048" algn="l" defTabSz="128016" rtl="0" eaLnBrk="1" latinLnBrk="0" hangingPunct="1">
        <a:spcBef>
          <a:spcPts val="264"/>
        </a:spcBef>
        <a:defRPr sz="1100" kern="1200">
          <a:solidFill>
            <a:schemeClr val="tx1"/>
          </a:solidFill>
          <a:latin typeface="+mn-lt"/>
          <a:ea typeface="+mn-ea"/>
          <a:cs typeface="+mn-cs"/>
        </a:defRPr>
      </a:lvl4pPr>
      <a:lvl5pPr marL="512064" algn="l" defTabSz="128016" rtl="0" eaLnBrk="1" latinLnBrk="0" hangingPunct="1">
        <a:spcBef>
          <a:spcPts val="264"/>
        </a:spcBef>
        <a:defRPr sz="1100" kern="1200" baseline="0">
          <a:solidFill>
            <a:schemeClr val="tx1"/>
          </a:solidFill>
          <a:latin typeface="+mn-lt"/>
          <a:ea typeface="+mn-ea"/>
          <a:cs typeface="+mn-cs"/>
        </a:defRPr>
      </a:lvl5pPr>
      <a:lvl6pPr marL="640080" algn="l" defTabSz="128016" rtl="0" eaLnBrk="1" latinLnBrk="0" hangingPunct="1">
        <a:spcBef>
          <a:spcPts val="264"/>
        </a:spcBef>
        <a:defRPr sz="1100" kern="1200">
          <a:solidFill>
            <a:schemeClr val="tx1"/>
          </a:solidFill>
          <a:latin typeface="+mn-lt"/>
          <a:ea typeface="+mn-ea"/>
          <a:cs typeface="+mn-cs"/>
        </a:defRPr>
      </a:lvl6pPr>
      <a:lvl7pPr marL="768096" algn="l" defTabSz="128016" rtl="0" eaLnBrk="1" latinLnBrk="0" hangingPunct="1">
        <a:spcBef>
          <a:spcPts val="264"/>
        </a:spcBef>
        <a:defRPr sz="1100" kern="1200" baseline="0">
          <a:solidFill>
            <a:schemeClr val="tx1"/>
          </a:solidFill>
          <a:latin typeface="+mn-lt"/>
          <a:ea typeface="+mn-ea"/>
          <a:cs typeface="+mn-cs"/>
        </a:defRPr>
      </a:lvl7pPr>
      <a:lvl8pPr marL="896112" algn="l" defTabSz="128016" rtl="0" eaLnBrk="1" latinLnBrk="0" hangingPunct="1">
        <a:spcBef>
          <a:spcPts val="264"/>
        </a:spcBef>
        <a:defRPr sz="1100" kern="1200" baseline="0">
          <a:solidFill>
            <a:schemeClr val="tx1"/>
          </a:solidFill>
          <a:latin typeface="+mn-lt"/>
          <a:ea typeface="+mn-ea"/>
          <a:cs typeface="+mn-cs"/>
        </a:defRPr>
      </a:lvl8pPr>
      <a:lvl9pPr marL="1024128" algn="l" defTabSz="128016" rtl="0" eaLnBrk="1" latinLnBrk="0" hangingPunct="1">
        <a:spcBef>
          <a:spcPts val="264"/>
        </a:spcBef>
        <a:defRPr sz="1100"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1"/>
          <p:cNvSpPr>
            <a:spLocks noGrp="1" noChangeAspect="1"/>
          </p:cNvSpPr>
          <p:nvPr>
            <p:ph type="title"/>
          </p:nvPr>
        </p:nvSpPr>
        <p:spPr>
          <a:xfrm>
            <a:off x="1609724" y="117249"/>
            <a:ext cx="8101584" cy="1077265"/>
          </a:xfrm>
          <a:prstGeom prst="rect">
            <a:avLst/>
          </a:prstGeom>
        </p:spPr>
        <p:txBody>
          <a:bodyPr vert="horz" lIns="0" tIns="49629" rIns="0" bIns="49629" rtlCol="0" anchor="b">
            <a:noAutofit/>
          </a:bodyPr>
          <a:lstStyle/>
          <a:p>
            <a:r>
              <a:rPr lang="en-US" dirty="0"/>
              <a:t>Click to add title</a:t>
            </a:r>
          </a:p>
        </p:txBody>
      </p:sp>
      <p:sp>
        <p:nvSpPr>
          <p:cNvPr id="5" name="Text Placeholder 2"/>
          <p:cNvSpPr>
            <a:spLocks noGrp="1"/>
          </p:cNvSpPr>
          <p:nvPr>
            <p:ph type="body" idx="1"/>
          </p:nvPr>
        </p:nvSpPr>
        <p:spPr>
          <a:xfrm>
            <a:off x="502920" y="1408176"/>
            <a:ext cx="8823960" cy="5321808"/>
          </a:xfrm>
          <a:prstGeom prst="rect">
            <a:avLst/>
          </a:prstGeom>
        </p:spPr>
        <p:txBody>
          <a:bodyPr vert="horz" lIns="0" tIns="0" rIns="0" bIns="0" rtlCol="0">
            <a:no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7" name="Picture 3"/>
          <p:cNvPicPr>
            <a:picLocks/>
          </p:cNvPicPr>
          <p:nvPr/>
        </p:nvPicPr>
        <p:blipFill>
          <a:blip r:embed="rId43" cstate="print">
            <a:extLst>
              <a:ext uri="{28A0092B-C50C-407E-A947-70E740481C1C}">
                <a14:useLocalDpi xmlns:a14="http://schemas.microsoft.com/office/drawing/2010/main" val="0"/>
              </a:ext>
            </a:extLst>
          </a:blip>
          <a:stretch>
            <a:fillRect/>
          </a:stretch>
        </p:blipFill>
        <p:spPr>
          <a:xfrm>
            <a:off x="118520" y="117249"/>
            <a:ext cx="1287706" cy="1086307"/>
          </a:xfrm>
          <a:prstGeom prst="rect">
            <a:avLst/>
          </a:prstGeom>
        </p:spPr>
      </p:pic>
      <p:cxnSp>
        <p:nvCxnSpPr>
          <p:cNvPr id="9" name="Line 4"/>
          <p:cNvCxnSpPr/>
          <p:nvPr/>
        </p:nvCxnSpPr>
        <p:spPr>
          <a:xfrm>
            <a:off x="1612900" y="1194514"/>
            <a:ext cx="8101584" cy="1588"/>
          </a:xfrm>
          <a:prstGeom prst="line">
            <a:avLst/>
          </a:prstGeom>
          <a:ln w="12700"/>
        </p:spPr>
        <p:style>
          <a:lnRef idx="1">
            <a:schemeClr val="accent1"/>
          </a:lnRef>
          <a:fillRef idx="0">
            <a:schemeClr val="accent1"/>
          </a:fillRef>
          <a:effectRef idx="0">
            <a:schemeClr val="accent1"/>
          </a:effectRef>
          <a:fontRef idx="minor">
            <a:schemeClr val="tx2"/>
          </a:fontRef>
        </p:style>
      </p:cxnSp>
      <p:pic>
        <p:nvPicPr>
          <p:cNvPr id="4" name="Picture 5"/>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118872" y="6986016"/>
            <a:ext cx="1280713" cy="263122"/>
          </a:xfrm>
          <a:prstGeom prst="rect">
            <a:avLst/>
          </a:prstGeom>
        </p:spPr>
      </p:pic>
      <p:sp>
        <p:nvSpPr>
          <p:cNvPr id="3" name="Footer Placeholder 6"/>
          <p:cNvSpPr>
            <a:spLocks noGrp="1"/>
          </p:cNvSpPr>
          <p:nvPr>
            <p:ph type="ftr" sz="quarter" idx="3"/>
          </p:nvPr>
        </p:nvSpPr>
        <p:spPr>
          <a:xfrm>
            <a:off x="7490826" y="7083277"/>
            <a:ext cx="1836053" cy="244038"/>
          </a:xfrm>
          <a:prstGeom prst="rect">
            <a:avLst/>
          </a:prstGeom>
        </p:spPr>
        <p:txBody>
          <a:bodyPr vert="horz" lIns="0" tIns="0" rIns="0" bIns="0" rtlCol="0" anchor="ctr"/>
          <a:lstStyle>
            <a:lvl1pPr marL="0" indent="0" algn="r">
              <a:buNone/>
              <a:defRPr sz="800" baseline="0">
                <a:solidFill>
                  <a:schemeClr val="tx1"/>
                </a:solidFill>
                <a:latin typeface="+mj-lt"/>
              </a:defRPr>
            </a:lvl1pPr>
          </a:lstStyle>
          <a:p>
            <a:r>
              <a:rPr lang="en-US" dirty="0">
                <a:solidFill>
                  <a:srgbClr val="000000"/>
                </a:solidFill>
              </a:rPr>
              <a:t>Click to add footer</a:t>
            </a:r>
          </a:p>
        </p:txBody>
      </p:sp>
      <p:sp>
        <p:nvSpPr>
          <p:cNvPr id="6" name="Slide Number Placeholder 7"/>
          <p:cNvSpPr>
            <a:spLocks noGrp="1"/>
          </p:cNvSpPr>
          <p:nvPr>
            <p:ph type="sldNum" sz="quarter" idx="4"/>
          </p:nvPr>
        </p:nvSpPr>
        <p:spPr>
          <a:xfrm>
            <a:off x="9326880" y="7083277"/>
            <a:ext cx="384427" cy="244038"/>
          </a:xfrm>
          <a:prstGeom prst="rect">
            <a:avLst/>
          </a:prstGeom>
        </p:spPr>
        <p:txBody>
          <a:bodyPr vert="horz" lIns="0" tIns="0" rIns="0" bIns="27432" rtlCol="0" anchor="ctr"/>
          <a:lstStyle>
            <a:lvl1pPr marL="0" indent="0" algn="r">
              <a:buNone/>
              <a:defRPr sz="1100">
                <a:solidFill>
                  <a:schemeClr val="tx1"/>
                </a:solidFill>
              </a:defRPr>
            </a:lvl1pPr>
          </a:lstStyle>
          <a:p>
            <a:fld id="{0AF8A4B7-68D6-47C7-8DF0-E856C990106D}" type="slidenum">
              <a:rPr lang="en-US" smtClean="0">
                <a:solidFill>
                  <a:srgbClr val="000000"/>
                </a:solidFill>
              </a:rPr>
              <a:pPr/>
              <a:t>‹#›</a:t>
            </a:fld>
            <a:endParaRPr lang="en-US" dirty="0">
              <a:solidFill>
                <a:srgbClr val="000000"/>
              </a:solidFill>
            </a:endParaRPr>
          </a:p>
        </p:txBody>
      </p:sp>
    </p:spTree>
    <p:custDataLst>
      <p:custData r:id="rId42"/>
    </p:custDataLst>
    <p:extLst>
      <p:ext uri="{BB962C8B-B14F-4D97-AF65-F5344CB8AC3E}">
        <p14:creationId xmlns:p14="http://schemas.microsoft.com/office/powerpoint/2010/main" val="334609249"/>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6" r:id="rId24"/>
    <p:sldLayoutId id="2147483787" r:id="rId25"/>
    <p:sldLayoutId id="2147483788" r:id="rId26"/>
    <p:sldLayoutId id="2147483789" r:id="rId27"/>
    <p:sldLayoutId id="2147483790" r:id="rId28"/>
    <p:sldLayoutId id="2147483791" r:id="rId29"/>
    <p:sldLayoutId id="2147483792" r:id="rId30"/>
    <p:sldLayoutId id="2147483793" r:id="rId31"/>
    <p:sldLayoutId id="2147483794" r:id="rId32"/>
    <p:sldLayoutId id="2147483795" r:id="rId33"/>
    <p:sldLayoutId id="2147483796" r:id="rId34"/>
    <p:sldLayoutId id="2147483797" r:id="rId35"/>
    <p:sldLayoutId id="2147483798" r:id="rId36"/>
    <p:sldLayoutId id="2147483799" r:id="rId37"/>
    <p:sldLayoutId id="2147483800" r:id="rId38"/>
    <p:sldLayoutId id="2147483801" r:id="rId39"/>
    <p:sldLayoutId id="2147483802" r:id="rId40"/>
  </p:sldLayoutIdLst>
  <p:hf hdr="0" ftr="0" dt="0"/>
  <p:txStyles>
    <p:titleStyle>
      <a:lvl1pPr algn="l" defTabSz="256032" rtl="0" eaLnBrk="1" latinLnBrk="0" hangingPunct="1">
        <a:spcBef>
          <a:spcPct val="0"/>
        </a:spcBef>
        <a:buNone/>
        <a:defRPr sz="2400" b="0" i="0" kern="1200">
          <a:solidFill>
            <a:schemeClr val="tx2"/>
          </a:solidFill>
          <a:latin typeface="Franklin Gothic Book" pitchFamily="34" charset="0"/>
          <a:ea typeface="+mj-ea"/>
          <a:cs typeface="+mj-cs"/>
        </a:defRPr>
      </a:lvl1pPr>
    </p:titleStyle>
    <p:bodyStyle>
      <a:lvl1pPr marL="128016" indent="-128016" algn="l" defTabSz="128016" rtl="0" eaLnBrk="1" latinLnBrk="0" hangingPunct="1">
        <a:spcBef>
          <a:spcPts val="264"/>
        </a:spcBef>
        <a:buFontTx/>
        <a:buBlip>
          <a:blip r:embed="rId45"/>
        </a:buBlip>
        <a:defRPr sz="1100" kern="1200">
          <a:solidFill>
            <a:schemeClr val="tx1"/>
          </a:solidFill>
          <a:latin typeface="+mn-lt"/>
          <a:ea typeface="+mn-ea"/>
          <a:cs typeface="+mn-cs"/>
        </a:defRPr>
      </a:lvl1pPr>
      <a:lvl2pPr marL="256032" indent="-128016" algn="l" defTabSz="128016" rtl="0" eaLnBrk="1" latinLnBrk="0" hangingPunct="1">
        <a:spcBef>
          <a:spcPts val="264"/>
        </a:spcBef>
        <a:buFont typeface="Franklin Gothic Book" pitchFamily="34" charset="0"/>
        <a:buChar char="■"/>
        <a:defRPr sz="1100" kern="1200">
          <a:solidFill>
            <a:schemeClr val="tx1"/>
          </a:solidFill>
          <a:latin typeface="+mn-lt"/>
          <a:ea typeface="+mn-ea"/>
          <a:cs typeface="+mn-cs"/>
        </a:defRPr>
      </a:lvl2pPr>
      <a:lvl3pPr marL="384048" indent="-128016" algn="l" defTabSz="128016" rtl="0" eaLnBrk="1" latinLnBrk="0" hangingPunct="1">
        <a:spcBef>
          <a:spcPts val="264"/>
        </a:spcBef>
        <a:buFont typeface="Franklin Gothic Book" pitchFamily="34" charset="0"/>
        <a:buChar char="–"/>
        <a:defRPr sz="1100" kern="1200">
          <a:solidFill>
            <a:schemeClr val="tx1"/>
          </a:solidFill>
          <a:latin typeface="+mn-lt"/>
          <a:ea typeface="+mn-ea"/>
          <a:cs typeface="+mn-cs"/>
        </a:defRPr>
      </a:lvl3pPr>
      <a:lvl4pPr marL="512064" indent="-128016" algn="l" defTabSz="128016" rtl="0" eaLnBrk="1" latinLnBrk="0" hangingPunct="1">
        <a:spcBef>
          <a:spcPts val="264"/>
        </a:spcBef>
        <a:buFont typeface="Franklin Gothic Book" pitchFamily="34" charset="0"/>
        <a:buChar char="–"/>
        <a:defRPr sz="1100" kern="1200">
          <a:solidFill>
            <a:schemeClr val="tx1"/>
          </a:solidFill>
          <a:latin typeface="+mn-lt"/>
          <a:ea typeface="+mn-ea"/>
          <a:cs typeface="+mn-cs"/>
        </a:defRPr>
      </a:lvl4pPr>
      <a:lvl5pPr marL="640080" indent="-128016" algn="l" defTabSz="128016" rtl="0" eaLnBrk="1" latinLnBrk="0" hangingPunct="1">
        <a:spcBef>
          <a:spcPts val="264"/>
        </a:spcBef>
        <a:buFont typeface="Franklin Gothic Book" pitchFamily="34" charset="0"/>
        <a:buChar char="–"/>
        <a:defRPr sz="1100" kern="1200" baseline="0">
          <a:solidFill>
            <a:schemeClr val="tx1"/>
          </a:solidFill>
          <a:latin typeface="+mn-lt"/>
          <a:ea typeface="+mn-ea"/>
          <a:cs typeface="+mn-cs"/>
        </a:defRPr>
      </a:lvl5pPr>
      <a:lvl6pPr marL="768096" indent="-128016" algn="l" defTabSz="128016" rtl="0" eaLnBrk="1" latinLnBrk="0" hangingPunct="1">
        <a:spcBef>
          <a:spcPts val="264"/>
        </a:spcBef>
        <a:buFont typeface="Franklin Gothic Book" pitchFamily="34" charset="0"/>
        <a:buChar char="•"/>
        <a:defRPr sz="1100" kern="1200">
          <a:solidFill>
            <a:schemeClr val="tx1"/>
          </a:solidFill>
          <a:latin typeface="+mn-lt"/>
          <a:ea typeface="+mn-ea"/>
          <a:cs typeface="+mn-cs"/>
        </a:defRPr>
      </a:lvl6pPr>
      <a:lvl7pPr marL="896112" indent="-128016" algn="l" defTabSz="128016" rtl="0" eaLnBrk="1" latinLnBrk="0" hangingPunct="1">
        <a:spcBef>
          <a:spcPts val="264"/>
        </a:spcBef>
        <a:buFont typeface="Franklin Gothic Book" pitchFamily="34" charset="0"/>
        <a:buChar char="•"/>
        <a:defRPr sz="1100" kern="1200" baseline="0">
          <a:solidFill>
            <a:schemeClr val="tx1"/>
          </a:solidFill>
          <a:latin typeface="+mn-lt"/>
          <a:ea typeface="+mn-ea"/>
          <a:cs typeface="+mn-cs"/>
        </a:defRPr>
      </a:lvl7pPr>
      <a:lvl8pPr marL="1024128" indent="-128016" algn="l" defTabSz="128016" rtl="0" eaLnBrk="1" latinLnBrk="0" hangingPunct="1">
        <a:spcBef>
          <a:spcPts val="264"/>
        </a:spcBef>
        <a:buFont typeface="Franklin Gothic Book" pitchFamily="34" charset="0"/>
        <a:buChar char="•"/>
        <a:defRPr sz="1100" kern="1200" baseline="0">
          <a:solidFill>
            <a:schemeClr val="tx1"/>
          </a:solidFill>
          <a:latin typeface="+mn-lt"/>
          <a:ea typeface="+mn-ea"/>
          <a:cs typeface="+mn-cs"/>
        </a:defRPr>
      </a:lvl8pPr>
      <a:lvl9pPr marL="1152144" indent="-128016" algn="l" defTabSz="128016" rtl="0" eaLnBrk="1" latinLnBrk="0" hangingPunct="1">
        <a:spcBef>
          <a:spcPts val="264"/>
        </a:spcBef>
        <a:buFont typeface="Franklin Gothic Book" pitchFamily="34" charset="0"/>
        <a:buChar char="•"/>
        <a:defRPr sz="1100" kern="1200" baseline="0">
          <a:solidFill>
            <a:schemeClr val="tx1"/>
          </a:solidFill>
          <a:latin typeface="+mn-lt"/>
          <a:ea typeface="+mn-ea"/>
          <a:cs typeface="+mn-cs"/>
        </a:defRPr>
      </a:lvl9pPr>
    </p:bodyStyle>
    <p:otherStyle>
      <a:defPPr>
        <a:defRPr lang="en-US"/>
      </a:defPPr>
      <a:lvl1pPr marL="0" algn="l" defTabSz="128016" rtl="0" eaLnBrk="1" latinLnBrk="0" hangingPunct="1">
        <a:spcBef>
          <a:spcPts val="264"/>
        </a:spcBef>
        <a:defRPr sz="1100" kern="1200">
          <a:solidFill>
            <a:schemeClr val="tx1"/>
          </a:solidFill>
          <a:latin typeface="+mn-lt"/>
          <a:ea typeface="+mn-ea"/>
          <a:cs typeface="+mn-cs"/>
        </a:defRPr>
      </a:lvl1pPr>
      <a:lvl2pPr marL="128016" algn="l" defTabSz="128016" rtl="0" eaLnBrk="1" latinLnBrk="0" hangingPunct="1">
        <a:spcBef>
          <a:spcPts val="264"/>
        </a:spcBef>
        <a:defRPr sz="1100" kern="1200">
          <a:solidFill>
            <a:schemeClr val="tx1"/>
          </a:solidFill>
          <a:latin typeface="+mn-lt"/>
          <a:ea typeface="+mn-ea"/>
          <a:cs typeface="+mn-cs"/>
        </a:defRPr>
      </a:lvl2pPr>
      <a:lvl3pPr marL="256032" algn="l" defTabSz="128016" rtl="0" eaLnBrk="1" latinLnBrk="0" hangingPunct="1">
        <a:spcBef>
          <a:spcPts val="264"/>
        </a:spcBef>
        <a:defRPr sz="1100" kern="1200">
          <a:solidFill>
            <a:schemeClr val="tx1"/>
          </a:solidFill>
          <a:latin typeface="+mn-lt"/>
          <a:ea typeface="+mn-ea"/>
          <a:cs typeface="+mn-cs"/>
        </a:defRPr>
      </a:lvl3pPr>
      <a:lvl4pPr marL="384048" algn="l" defTabSz="128016" rtl="0" eaLnBrk="1" latinLnBrk="0" hangingPunct="1">
        <a:spcBef>
          <a:spcPts val="264"/>
        </a:spcBef>
        <a:defRPr sz="1100" kern="1200">
          <a:solidFill>
            <a:schemeClr val="tx1"/>
          </a:solidFill>
          <a:latin typeface="+mn-lt"/>
          <a:ea typeface="+mn-ea"/>
          <a:cs typeface="+mn-cs"/>
        </a:defRPr>
      </a:lvl4pPr>
      <a:lvl5pPr marL="512064" algn="l" defTabSz="128016" rtl="0" eaLnBrk="1" latinLnBrk="0" hangingPunct="1">
        <a:spcBef>
          <a:spcPts val="264"/>
        </a:spcBef>
        <a:defRPr sz="1100" kern="1200" baseline="0">
          <a:solidFill>
            <a:schemeClr val="tx1"/>
          </a:solidFill>
          <a:latin typeface="+mn-lt"/>
          <a:ea typeface="+mn-ea"/>
          <a:cs typeface="+mn-cs"/>
        </a:defRPr>
      </a:lvl5pPr>
      <a:lvl6pPr marL="640080" algn="l" defTabSz="128016" rtl="0" eaLnBrk="1" latinLnBrk="0" hangingPunct="1">
        <a:spcBef>
          <a:spcPts val="264"/>
        </a:spcBef>
        <a:defRPr sz="1100" kern="1200">
          <a:solidFill>
            <a:schemeClr val="tx1"/>
          </a:solidFill>
          <a:latin typeface="+mn-lt"/>
          <a:ea typeface="+mn-ea"/>
          <a:cs typeface="+mn-cs"/>
        </a:defRPr>
      </a:lvl6pPr>
      <a:lvl7pPr marL="768096" algn="l" defTabSz="128016" rtl="0" eaLnBrk="1" latinLnBrk="0" hangingPunct="1">
        <a:spcBef>
          <a:spcPts val="264"/>
        </a:spcBef>
        <a:defRPr sz="1100" kern="1200" baseline="0">
          <a:solidFill>
            <a:schemeClr val="tx1"/>
          </a:solidFill>
          <a:latin typeface="+mn-lt"/>
          <a:ea typeface="+mn-ea"/>
          <a:cs typeface="+mn-cs"/>
        </a:defRPr>
      </a:lvl7pPr>
      <a:lvl8pPr marL="896112" algn="l" defTabSz="128016" rtl="0" eaLnBrk="1" latinLnBrk="0" hangingPunct="1">
        <a:spcBef>
          <a:spcPts val="264"/>
        </a:spcBef>
        <a:defRPr sz="1100" kern="1200" baseline="0">
          <a:solidFill>
            <a:schemeClr val="tx1"/>
          </a:solidFill>
          <a:latin typeface="+mn-lt"/>
          <a:ea typeface="+mn-ea"/>
          <a:cs typeface="+mn-cs"/>
        </a:defRPr>
      </a:lvl8pPr>
      <a:lvl9pPr marL="1024128" algn="l" defTabSz="128016" rtl="0" eaLnBrk="1" latinLnBrk="0" hangingPunct="1">
        <a:spcBef>
          <a:spcPts val="264"/>
        </a:spcBef>
        <a:defRPr sz="1100"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hyperlink" Target="https://docs.python.org/3.4/library/os.html#module-os" TargetMode="External"/><Relationship Id="rId2" Type="http://schemas.openxmlformats.org/officeDocument/2006/relationships/notesSlide" Target="../notesSlides/notesSlide89.xml"/><Relationship Id="rId1" Type="http://schemas.openxmlformats.org/officeDocument/2006/relationships/slideLayout" Target="../slideLayouts/slideLayout11.xml"/><Relationship Id="rId4" Type="http://schemas.openxmlformats.org/officeDocument/2006/relationships/hyperlink" Target="https://docs.python.org/3.4/library/shutil.html" TargetMode="Externa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7.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2.xml"/><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9.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5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0.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0.xml"/></Relationships>
</file>

<file path=ppt/slides/_rels/slide1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1.xml"/><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7.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8.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hyperlink" Target="https://www.continuum.io/downloads" TargetMode="External"/><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11.xml"/><Relationship Id="rId4" Type="http://schemas.openxmlformats.org/officeDocument/2006/relationships/image" Target="../media/image32.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hyperlink" Target="https://www.continuum.io/downloads" TargetMode="External"/><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Programming Training</a:t>
            </a:r>
          </a:p>
        </p:txBody>
      </p:sp>
      <p:sp>
        <p:nvSpPr>
          <p:cNvPr id="6" name="Subtitle 5"/>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r>
              <a:rPr lang="en-US" dirty="0"/>
              <a:t>Week of Oct 17, 2016</a:t>
            </a:r>
          </a:p>
        </p:txBody>
      </p:sp>
    </p:spTree>
    <p:extLst>
      <p:ext uri="{BB962C8B-B14F-4D97-AF65-F5344CB8AC3E}">
        <p14:creationId xmlns:p14="http://schemas.microsoft.com/office/powerpoint/2010/main" val="1298770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Languages By Hiring Demand</a:t>
            </a:r>
          </a:p>
        </p:txBody>
      </p:sp>
      <p:sp>
        <p:nvSpPr>
          <p:cNvPr id="3" name="Slide Number Placeholder 2"/>
          <p:cNvSpPr>
            <a:spLocks noGrp="1"/>
          </p:cNvSpPr>
          <p:nvPr>
            <p:ph type="sldNum" sz="quarter" idx="4"/>
          </p:nvPr>
        </p:nvSpPr>
        <p:spPr/>
        <p:txBody>
          <a:bodyPr/>
          <a:lstStyle/>
          <a:p>
            <a:fld id="{0AF8A4B7-68D6-47C7-8DF0-E856C990106D}" type="slidenum">
              <a:rPr lang="en-US" smtClean="0"/>
              <a:pPr/>
              <a:t>10</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025" y="1519237"/>
            <a:ext cx="7143750" cy="5362575"/>
          </a:xfrm>
          <a:prstGeom prst="rect">
            <a:avLst/>
          </a:prstGeom>
        </p:spPr>
      </p:pic>
    </p:spTree>
    <p:extLst>
      <p:ext uri="{BB962C8B-B14F-4D97-AF65-F5344CB8AC3E}">
        <p14:creationId xmlns:p14="http://schemas.microsoft.com/office/powerpoint/2010/main" val="38252058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Management – </a:t>
            </a:r>
            <a:r>
              <a:rPr lang="en-US" dirty="0" err="1"/>
              <a:t>os</a:t>
            </a:r>
            <a:r>
              <a:rPr lang="en-US" dirty="0"/>
              <a:t> and </a:t>
            </a:r>
            <a:r>
              <a:rPr lang="en-US" dirty="0" err="1"/>
              <a:t>shutil</a:t>
            </a:r>
            <a:r>
              <a:rPr lang="en-US" dirty="0"/>
              <a:t> modules</a:t>
            </a:r>
          </a:p>
        </p:txBody>
      </p:sp>
      <p:sp>
        <p:nvSpPr>
          <p:cNvPr id="3" name="Text Placeholder 2"/>
          <p:cNvSpPr>
            <a:spLocks noGrp="1"/>
          </p:cNvSpPr>
          <p:nvPr>
            <p:ph type="body" sz="quarter" idx="16"/>
          </p:nvPr>
        </p:nvSpPr>
        <p:spPr/>
        <p:txBody>
          <a:bodyPr/>
          <a:lstStyle/>
          <a:p>
            <a:r>
              <a:rPr lang="en-US" sz="1600" dirty="0" err="1"/>
              <a:t>os</a:t>
            </a:r>
            <a:r>
              <a:rPr lang="en-US" sz="1600" dirty="0"/>
              <a:t> and </a:t>
            </a:r>
            <a:r>
              <a:rPr lang="en-US" sz="1600" dirty="0" err="1"/>
              <a:t>shutil</a:t>
            </a:r>
            <a:r>
              <a:rPr lang="en-US" sz="1600" dirty="0"/>
              <a:t> are two modules that are part of the Python Standard Library</a:t>
            </a:r>
          </a:p>
          <a:p>
            <a:endParaRPr lang="en-US" sz="1600" dirty="0"/>
          </a:p>
          <a:p>
            <a:r>
              <a:rPr lang="en-US" sz="1600" dirty="0"/>
              <a:t>Both modules provide ways of interacting with the operating system, files, and directories (among other things) in various ways</a:t>
            </a:r>
          </a:p>
          <a:p>
            <a:endParaRPr lang="en-US" sz="1600" dirty="0"/>
          </a:p>
          <a:p>
            <a:r>
              <a:rPr lang="en-US" sz="1600" dirty="0"/>
              <a:t>This section will not discuss every function and property available, but will show how to work with a handful of the most relevant. For more:</a:t>
            </a:r>
          </a:p>
          <a:p>
            <a:pPr lvl="1"/>
            <a:r>
              <a:rPr lang="en-US" sz="1600" dirty="0">
                <a:hlinkClick r:id="rId3"/>
              </a:rPr>
              <a:t>https://docs.python.org/3.4/library/os.html#module-os</a:t>
            </a:r>
            <a:endParaRPr lang="en-US" sz="1600" dirty="0"/>
          </a:p>
          <a:p>
            <a:pPr lvl="1"/>
            <a:r>
              <a:rPr lang="en-US" sz="1600" dirty="0">
                <a:hlinkClick r:id="rId4"/>
              </a:rPr>
              <a:t>https://docs.python.org/3.4/library/shutil.html</a:t>
            </a:r>
            <a:endParaRPr lang="en-US" sz="1600" dirty="0"/>
          </a:p>
          <a:p>
            <a:pPr lvl="1"/>
            <a:endParaRPr lang="en-US" sz="1600" dirty="0"/>
          </a:p>
          <a:p>
            <a:pPr lvl="1"/>
            <a:endParaRPr lang="en-US" sz="1600" dirty="0"/>
          </a:p>
          <a:p>
            <a:pPr marL="128587" lvl="1" indent="0">
              <a:buNone/>
            </a:pPr>
            <a:endParaRPr lang="en-US" sz="1600" dirty="0"/>
          </a:p>
          <a:p>
            <a:pPr lvl="1"/>
            <a:r>
              <a:rPr lang="en-US" sz="1600" dirty="0"/>
              <a:t>Lab 7.2 (20 minutes)</a:t>
            </a:r>
          </a:p>
          <a:p>
            <a:pPr lvl="2"/>
            <a:r>
              <a:rPr lang="en-US" sz="1600" dirty="0"/>
              <a:t>Use the documentation above to find methods that can perform the tasks</a:t>
            </a:r>
          </a:p>
          <a:p>
            <a:pPr lvl="1"/>
            <a:r>
              <a:rPr lang="en-US" sz="1600" dirty="0"/>
              <a:t>Lab 7.3 (rest of day)</a:t>
            </a:r>
          </a:p>
          <a:p>
            <a:pPr lvl="2"/>
            <a:r>
              <a:rPr lang="en-US" sz="1600" dirty="0"/>
              <a:t>Study up on the csv module and use what we’ve learned so far. </a:t>
            </a:r>
          </a:p>
          <a:p>
            <a:endParaRPr lang="en-US" sz="1600" dirty="0"/>
          </a:p>
          <a:p>
            <a:pPr marL="0" indent="0">
              <a:buNone/>
            </a:pPr>
            <a:endParaRPr lang="en-US" sz="1600" dirty="0"/>
          </a:p>
        </p:txBody>
      </p:sp>
      <p:sp>
        <p:nvSpPr>
          <p:cNvPr id="4" name="Slide Number Placeholder 3"/>
          <p:cNvSpPr>
            <a:spLocks noGrp="1"/>
          </p:cNvSpPr>
          <p:nvPr>
            <p:ph type="sldNum" sz="quarter" idx="4"/>
          </p:nvPr>
        </p:nvSpPr>
        <p:spPr/>
        <p:txBody>
          <a:bodyPr/>
          <a:lstStyle/>
          <a:p>
            <a:fld id="{0AF8A4B7-68D6-47C7-8DF0-E856C990106D}" type="slidenum">
              <a:rPr lang="en-US" smtClean="0"/>
              <a:pPr/>
              <a:t>100</a:t>
            </a:fld>
            <a:endParaRPr lang="en-US" dirty="0"/>
          </a:p>
        </p:txBody>
      </p:sp>
    </p:spTree>
    <p:extLst>
      <p:ext uri="{BB962C8B-B14F-4D97-AF65-F5344CB8AC3E}">
        <p14:creationId xmlns:p14="http://schemas.microsoft.com/office/powerpoint/2010/main" val="40595070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 Code</a:t>
            </a:r>
          </a:p>
        </p:txBody>
      </p:sp>
    </p:spTree>
    <p:extLst>
      <p:ext uri="{BB962C8B-B14F-4D97-AF65-F5344CB8AC3E}">
        <p14:creationId xmlns:p14="http://schemas.microsoft.com/office/powerpoint/2010/main" val="32823641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Responsibility Principle</a:t>
            </a:r>
          </a:p>
        </p:txBody>
      </p:sp>
      <p:sp>
        <p:nvSpPr>
          <p:cNvPr id="4" name="Slide Number Placeholder 3"/>
          <p:cNvSpPr>
            <a:spLocks noGrp="1"/>
          </p:cNvSpPr>
          <p:nvPr>
            <p:ph type="sldNum" sz="quarter" idx="4"/>
          </p:nvPr>
        </p:nvSpPr>
        <p:spPr/>
        <p:txBody>
          <a:bodyPr/>
          <a:lstStyle/>
          <a:p>
            <a:fld id="{0AF8A4B7-68D6-47C7-8DF0-E856C990106D}" type="slidenum">
              <a:rPr lang="en-US" smtClean="0"/>
              <a:pPr/>
              <a:t>102</a:t>
            </a:fld>
            <a:endParaRPr lang="en-US" dirty="0"/>
          </a:p>
        </p:txBody>
      </p:sp>
      <p:sp>
        <p:nvSpPr>
          <p:cNvPr id="5" name="TextBox 4"/>
          <p:cNvSpPr txBox="1"/>
          <p:nvPr/>
        </p:nvSpPr>
        <p:spPr>
          <a:xfrm>
            <a:off x="1257300" y="3771900"/>
            <a:ext cx="7696200" cy="1577355"/>
          </a:xfrm>
          <a:prstGeom prst="rect">
            <a:avLst/>
          </a:prstGeom>
          <a:noFill/>
        </p:spPr>
        <p:txBody>
          <a:bodyPr wrap="square" rtlCol="0">
            <a:spAutoFit/>
          </a:bodyPr>
          <a:lstStyle/>
          <a:p>
            <a:r>
              <a:rPr lang="en-US" sz="1400" dirty="0" err="1">
                <a:solidFill>
                  <a:srgbClr val="000000"/>
                </a:solidFill>
                <a:highlight>
                  <a:srgbClr val="FFFFFF"/>
                </a:highlight>
                <a:latin typeface="Courier New" panose="02070309020205020404" pitchFamily="49" charset="0"/>
                <a:cs typeface="Courier New" panose="02070309020205020404" pitchFamily="49" charset="0"/>
              </a:rPr>
              <a:t>payrollData</a:t>
            </a:r>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808080"/>
                </a:solidFill>
                <a:highlight>
                  <a:srgbClr val="FFFFFF"/>
                </a:highlight>
                <a:latin typeface="Courier New" panose="02070309020205020404" pitchFamily="49" charset="0"/>
                <a:cs typeface="Courier New" panose="02070309020205020404" pitchFamily="49" charset="0"/>
              </a:rPr>
              <a:t>"type"</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dirty="0">
                <a:solidFill>
                  <a:srgbClr val="808080"/>
                </a:solidFill>
                <a:highlight>
                  <a:srgbClr val="FFFFFF"/>
                </a:highlight>
                <a:latin typeface="Courier New" panose="02070309020205020404" pitchFamily="49" charset="0"/>
                <a:cs typeface="Courier New" panose="02070309020205020404" pitchFamily="49" charset="0"/>
              </a:rPr>
              <a:t>"salaried"</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dirty="0">
                <a:solidFill>
                  <a:srgbClr val="808080"/>
                </a:solidFill>
                <a:highlight>
                  <a:srgbClr val="FFFFFF"/>
                </a:highlight>
                <a:latin typeface="Courier New" panose="02070309020205020404" pitchFamily="49" charset="0"/>
                <a:cs typeface="Courier New" panose="02070309020205020404" pitchFamily="49" charset="0"/>
              </a:rPr>
              <a:t>"name"</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dirty="0">
                <a:solidFill>
                  <a:srgbClr val="808080"/>
                </a:solidFill>
                <a:highlight>
                  <a:srgbClr val="FFFFFF"/>
                </a:highlight>
                <a:latin typeface="Courier New" panose="02070309020205020404" pitchFamily="49" charset="0"/>
                <a:cs typeface="Courier New" panose="02070309020205020404" pitchFamily="49" charset="0"/>
              </a:rPr>
              <a:t>"John"</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dirty="0">
                <a:solidFill>
                  <a:srgbClr val="808080"/>
                </a:solidFill>
                <a:highlight>
                  <a:srgbClr val="FFFFFF"/>
                </a:highlight>
                <a:latin typeface="Courier New" panose="02070309020205020404" pitchFamily="49" charset="0"/>
                <a:cs typeface="Courier New" panose="02070309020205020404" pitchFamily="49" charset="0"/>
              </a:rPr>
              <a:t>"rate"</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dirty="0">
                <a:solidFill>
                  <a:srgbClr val="FF0000"/>
                </a:solidFill>
                <a:highlight>
                  <a:srgbClr val="FFFFFF"/>
                </a:highlight>
                <a:latin typeface="Courier New" panose="02070309020205020404" pitchFamily="49" charset="0"/>
                <a:cs typeface="Courier New" panose="02070309020205020404" pitchFamily="49" charset="0"/>
              </a:rPr>
              <a:t>30000</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dirty="0">
                <a:solidFill>
                  <a:srgbClr val="808080"/>
                </a:solidFill>
                <a:highlight>
                  <a:srgbClr val="FFFFFF"/>
                </a:highlight>
                <a:latin typeface="Courier New" panose="02070309020205020404" pitchFamily="49" charset="0"/>
                <a:cs typeface="Courier New" panose="02070309020205020404" pitchFamily="49" charset="0"/>
              </a:rPr>
              <a:t>"hours"</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dirty="0">
                <a:solidFill>
                  <a:srgbClr val="FF0000"/>
                </a:solidFill>
                <a:highlight>
                  <a:srgbClr val="FFFFFF"/>
                </a:highlight>
                <a:latin typeface="Courier New" panose="02070309020205020404" pitchFamily="49" charset="0"/>
                <a:cs typeface="Courier New" panose="02070309020205020404" pitchFamily="49" charset="0"/>
              </a:rPr>
              <a:t>60</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808080"/>
                </a:solidFill>
                <a:highlight>
                  <a:srgbClr val="FFFFFF"/>
                </a:highlight>
                <a:latin typeface="Courier New" panose="02070309020205020404" pitchFamily="49" charset="0"/>
                <a:cs typeface="Courier New" panose="02070309020205020404" pitchFamily="49" charset="0"/>
              </a:rPr>
              <a:t>"type"</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dirty="0">
                <a:solidFill>
                  <a:srgbClr val="808080"/>
                </a:solidFill>
                <a:highlight>
                  <a:srgbClr val="FFFFFF"/>
                </a:highlight>
                <a:latin typeface="Courier New" panose="02070309020205020404" pitchFamily="49" charset="0"/>
                <a:cs typeface="Courier New" panose="02070309020205020404" pitchFamily="49" charset="0"/>
              </a:rPr>
              <a:t>"salaried"</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dirty="0">
                <a:solidFill>
                  <a:srgbClr val="808080"/>
                </a:solidFill>
                <a:highlight>
                  <a:srgbClr val="FFFFFF"/>
                </a:highlight>
                <a:latin typeface="Courier New" panose="02070309020205020404" pitchFamily="49" charset="0"/>
                <a:cs typeface="Courier New" panose="02070309020205020404" pitchFamily="49" charset="0"/>
              </a:rPr>
              <a:t>"name"</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dirty="0">
                <a:solidFill>
                  <a:srgbClr val="808080"/>
                </a:solidFill>
                <a:highlight>
                  <a:srgbClr val="FFFFFF"/>
                </a:highlight>
                <a:latin typeface="Courier New" panose="02070309020205020404" pitchFamily="49" charset="0"/>
                <a:cs typeface="Courier New" panose="02070309020205020404" pitchFamily="49" charset="0"/>
              </a:rPr>
              <a:t>"Paul"</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dirty="0">
                <a:solidFill>
                  <a:srgbClr val="808080"/>
                </a:solidFill>
                <a:highlight>
                  <a:srgbClr val="FFFFFF"/>
                </a:highlight>
                <a:latin typeface="Courier New" panose="02070309020205020404" pitchFamily="49" charset="0"/>
                <a:cs typeface="Courier New" panose="02070309020205020404" pitchFamily="49" charset="0"/>
              </a:rPr>
              <a:t>"rate"</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dirty="0">
                <a:solidFill>
                  <a:srgbClr val="FF0000"/>
                </a:solidFill>
                <a:highlight>
                  <a:srgbClr val="FFFFFF"/>
                </a:highlight>
                <a:latin typeface="Courier New" panose="02070309020205020404" pitchFamily="49" charset="0"/>
                <a:cs typeface="Courier New" panose="02070309020205020404" pitchFamily="49" charset="0"/>
              </a:rPr>
              <a:t>35000</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dirty="0">
                <a:solidFill>
                  <a:srgbClr val="808080"/>
                </a:solidFill>
                <a:highlight>
                  <a:srgbClr val="FFFFFF"/>
                </a:highlight>
                <a:latin typeface="Courier New" panose="02070309020205020404" pitchFamily="49" charset="0"/>
                <a:cs typeface="Courier New" panose="02070309020205020404" pitchFamily="49" charset="0"/>
              </a:rPr>
              <a:t>"hours"</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dirty="0">
                <a:solidFill>
                  <a:srgbClr val="FF0000"/>
                </a:solidFill>
                <a:highlight>
                  <a:srgbClr val="FFFFFF"/>
                </a:highlight>
                <a:latin typeface="Courier New" panose="02070309020205020404" pitchFamily="49" charset="0"/>
                <a:cs typeface="Courier New" panose="02070309020205020404" pitchFamily="49" charset="0"/>
              </a:rPr>
              <a:t>40</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808080"/>
                </a:solidFill>
                <a:highlight>
                  <a:srgbClr val="FFFFFF"/>
                </a:highlight>
                <a:latin typeface="Courier New" panose="02070309020205020404" pitchFamily="49" charset="0"/>
                <a:cs typeface="Courier New" panose="02070309020205020404" pitchFamily="49" charset="0"/>
              </a:rPr>
              <a:t>"type"</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dirty="0">
                <a:solidFill>
                  <a:srgbClr val="808080"/>
                </a:solidFill>
                <a:highlight>
                  <a:srgbClr val="FFFFFF"/>
                </a:highlight>
                <a:latin typeface="Courier New" panose="02070309020205020404" pitchFamily="49" charset="0"/>
                <a:cs typeface="Courier New" panose="02070309020205020404" pitchFamily="49" charset="0"/>
              </a:rPr>
              <a:t>"hourly"</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dirty="0">
                <a:solidFill>
                  <a:srgbClr val="808080"/>
                </a:solidFill>
                <a:highlight>
                  <a:srgbClr val="FFFFFF"/>
                </a:highlight>
                <a:latin typeface="Courier New" panose="02070309020205020404" pitchFamily="49" charset="0"/>
                <a:cs typeface="Courier New" panose="02070309020205020404" pitchFamily="49" charset="0"/>
              </a:rPr>
              <a:t>"name"</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dirty="0">
                <a:solidFill>
                  <a:srgbClr val="808080"/>
                </a:solidFill>
                <a:highlight>
                  <a:srgbClr val="FFFFFF"/>
                </a:highlight>
                <a:latin typeface="Courier New" panose="02070309020205020404" pitchFamily="49" charset="0"/>
                <a:cs typeface="Courier New" panose="02070309020205020404" pitchFamily="49" charset="0"/>
              </a:rPr>
              <a:t>"George"</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dirty="0">
                <a:solidFill>
                  <a:srgbClr val="808080"/>
                </a:solidFill>
                <a:highlight>
                  <a:srgbClr val="FFFFFF"/>
                </a:highlight>
                <a:latin typeface="Courier New" panose="02070309020205020404" pitchFamily="49" charset="0"/>
                <a:cs typeface="Courier New" panose="02070309020205020404" pitchFamily="49" charset="0"/>
              </a:rPr>
              <a:t>"rate"</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dirty="0">
                <a:solidFill>
                  <a:srgbClr val="FF0000"/>
                </a:solidFill>
                <a:highlight>
                  <a:srgbClr val="FFFFFF"/>
                </a:highlight>
                <a:latin typeface="Courier New" panose="02070309020205020404" pitchFamily="49" charset="0"/>
                <a:cs typeface="Courier New" panose="02070309020205020404" pitchFamily="49" charset="0"/>
              </a:rPr>
              <a:t>20</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dirty="0">
                <a:solidFill>
                  <a:srgbClr val="808080"/>
                </a:solidFill>
                <a:highlight>
                  <a:srgbClr val="FFFFFF"/>
                </a:highlight>
                <a:latin typeface="Courier New" panose="02070309020205020404" pitchFamily="49" charset="0"/>
                <a:cs typeface="Courier New" panose="02070309020205020404" pitchFamily="49" charset="0"/>
              </a:rPr>
              <a:t>"hours"</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dirty="0">
                <a:solidFill>
                  <a:srgbClr val="FF0000"/>
                </a:solidFill>
                <a:highlight>
                  <a:srgbClr val="FFFFFF"/>
                </a:highlight>
                <a:latin typeface="Courier New" panose="02070309020205020404" pitchFamily="49" charset="0"/>
                <a:cs typeface="Courier New" panose="02070309020205020404" pitchFamily="49" charset="0"/>
              </a:rPr>
              <a:t>40</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808080"/>
                </a:solidFill>
                <a:highlight>
                  <a:srgbClr val="FFFFFF"/>
                </a:highlight>
                <a:latin typeface="Courier New" panose="02070309020205020404" pitchFamily="49" charset="0"/>
                <a:cs typeface="Courier New" panose="02070309020205020404" pitchFamily="49" charset="0"/>
              </a:rPr>
              <a:t>"type"</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dirty="0">
                <a:solidFill>
                  <a:srgbClr val="808080"/>
                </a:solidFill>
                <a:highlight>
                  <a:srgbClr val="FFFFFF"/>
                </a:highlight>
                <a:latin typeface="Courier New" panose="02070309020205020404" pitchFamily="49" charset="0"/>
                <a:cs typeface="Courier New" panose="02070309020205020404" pitchFamily="49" charset="0"/>
              </a:rPr>
              <a:t>"hourly"</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dirty="0">
                <a:solidFill>
                  <a:srgbClr val="808080"/>
                </a:solidFill>
                <a:highlight>
                  <a:srgbClr val="FFFFFF"/>
                </a:highlight>
                <a:latin typeface="Courier New" panose="02070309020205020404" pitchFamily="49" charset="0"/>
                <a:cs typeface="Courier New" panose="02070309020205020404" pitchFamily="49" charset="0"/>
              </a:rPr>
              <a:t>"name"</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dirty="0">
                <a:solidFill>
                  <a:srgbClr val="808080"/>
                </a:solidFill>
                <a:highlight>
                  <a:srgbClr val="FFFFFF"/>
                </a:highlight>
                <a:latin typeface="Courier New" panose="02070309020205020404" pitchFamily="49" charset="0"/>
                <a:cs typeface="Courier New" panose="02070309020205020404" pitchFamily="49" charset="0"/>
              </a:rPr>
              <a:t>"Ringo"</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dirty="0">
                <a:solidFill>
                  <a:srgbClr val="808080"/>
                </a:solidFill>
                <a:highlight>
                  <a:srgbClr val="FFFFFF"/>
                </a:highlight>
                <a:latin typeface="Courier New" panose="02070309020205020404" pitchFamily="49" charset="0"/>
                <a:cs typeface="Courier New" panose="02070309020205020404" pitchFamily="49" charset="0"/>
              </a:rPr>
              <a:t>"rate"</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dirty="0">
                <a:solidFill>
                  <a:srgbClr val="FF0000"/>
                </a:solidFill>
                <a:highlight>
                  <a:srgbClr val="FFFFFF"/>
                </a:highlight>
                <a:latin typeface="Courier New" panose="02070309020205020404" pitchFamily="49" charset="0"/>
                <a:cs typeface="Courier New" panose="02070309020205020404" pitchFamily="49" charset="0"/>
              </a:rPr>
              <a:t>10</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dirty="0">
                <a:solidFill>
                  <a:srgbClr val="808080"/>
                </a:solidFill>
                <a:highlight>
                  <a:srgbClr val="FFFFFF"/>
                </a:highlight>
                <a:latin typeface="Courier New" panose="02070309020205020404" pitchFamily="49" charset="0"/>
                <a:cs typeface="Courier New" panose="02070309020205020404" pitchFamily="49" charset="0"/>
              </a:rPr>
              <a:t>"hours"</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r>
              <a:rPr lang="en-US" sz="1400" dirty="0">
                <a:solidFill>
                  <a:srgbClr val="000000"/>
                </a:solidFill>
                <a:highlight>
                  <a:srgbClr val="FFFFFF"/>
                </a:highlight>
                <a:latin typeface="Courier New" panose="02070309020205020404" pitchFamily="49" charset="0"/>
                <a:cs typeface="Courier New" panose="02070309020205020404" pitchFamily="49" charset="0"/>
              </a:rPr>
              <a:t> </a:t>
            </a:r>
            <a:r>
              <a:rPr lang="en-US" sz="1400" dirty="0">
                <a:solidFill>
                  <a:srgbClr val="FF0000"/>
                </a:solidFill>
                <a:highlight>
                  <a:srgbClr val="FFFFFF"/>
                </a:highlight>
                <a:latin typeface="Courier New" panose="02070309020205020404" pitchFamily="49" charset="0"/>
                <a:cs typeface="Courier New" panose="02070309020205020404" pitchFamily="49" charset="0"/>
              </a:rPr>
              <a:t>20</a:t>
            </a:r>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4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400" dirty="0">
              <a:solidFill>
                <a:srgbClr val="000000"/>
              </a:solidFill>
              <a:highlight>
                <a:srgbClr val="FFFFFF"/>
              </a:highlight>
              <a:latin typeface="Courier New" panose="02070309020205020404" pitchFamily="49" charset="0"/>
              <a:cs typeface="Courier New" panose="02070309020205020404" pitchFamily="49" charset="0"/>
            </a:endParaRPr>
          </a:p>
        </p:txBody>
      </p:sp>
      <p:sp>
        <p:nvSpPr>
          <p:cNvPr id="6" name="Text Placeholder 2"/>
          <p:cNvSpPr>
            <a:spLocks noGrp="1"/>
          </p:cNvSpPr>
          <p:nvPr>
            <p:ph type="body" sz="quarter" idx="16"/>
          </p:nvPr>
        </p:nvSpPr>
        <p:spPr>
          <a:xfrm>
            <a:off x="1257300" y="1943100"/>
            <a:ext cx="8064500" cy="1534968"/>
          </a:xfrm>
        </p:spPr>
        <p:txBody>
          <a:bodyPr/>
          <a:lstStyle/>
          <a:p>
            <a:pPr marL="0" indent="0">
              <a:buClr>
                <a:srgbClr val="000000"/>
              </a:buClr>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dirty="0">
                <a:solidFill>
                  <a:schemeClr val="tx1">
                    <a:lumMod val="85000"/>
                    <a:lumOff val="15000"/>
                  </a:schemeClr>
                </a:solidFill>
                <a:latin typeface="Arial" panose="020B0604020202020204" pitchFamily="34" charset="0"/>
                <a:cs typeface="Arial" panose="020B0604020202020204" pitchFamily="34" charset="0"/>
              </a:rPr>
              <a:t>Assume we’re running a company. The company has employees on a payroll.</a:t>
            </a:r>
          </a:p>
        </p:txBody>
      </p:sp>
    </p:spTree>
    <p:extLst>
      <p:ext uri="{BB962C8B-B14F-4D97-AF65-F5344CB8AC3E}">
        <p14:creationId xmlns:p14="http://schemas.microsoft.com/office/powerpoint/2010/main" val="1529009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Responsibility Principle</a:t>
            </a:r>
          </a:p>
        </p:txBody>
      </p:sp>
      <p:sp>
        <p:nvSpPr>
          <p:cNvPr id="4" name="Slide Number Placeholder 3"/>
          <p:cNvSpPr>
            <a:spLocks noGrp="1"/>
          </p:cNvSpPr>
          <p:nvPr>
            <p:ph type="sldNum" sz="quarter" idx="4"/>
          </p:nvPr>
        </p:nvSpPr>
        <p:spPr/>
        <p:txBody>
          <a:bodyPr/>
          <a:lstStyle/>
          <a:p>
            <a:fld id="{0AF8A4B7-68D6-47C7-8DF0-E856C990106D}" type="slidenum">
              <a:rPr lang="en-US" smtClean="0"/>
              <a:pPr/>
              <a:t>103</a:t>
            </a:fld>
            <a:endParaRPr lang="en-US" dirty="0"/>
          </a:p>
        </p:txBody>
      </p:sp>
      <p:sp>
        <p:nvSpPr>
          <p:cNvPr id="5" name="TextBox 4"/>
          <p:cNvSpPr txBox="1"/>
          <p:nvPr/>
        </p:nvSpPr>
        <p:spPr>
          <a:xfrm>
            <a:off x="1257300" y="1943100"/>
            <a:ext cx="7315200" cy="4516621"/>
          </a:xfrm>
          <a:prstGeom prst="rect">
            <a:avLst/>
          </a:prstGeom>
          <a:noFill/>
        </p:spPr>
        <p:txBody>
          <a:bodyPr wrap="square" rtlCol="0">
            <a:spAutoFit/>
          </a:bodyPr>
          <a:lstStyle/>
          <a:p>
            <a:r>
              <a:rPr lang="en-US" sz="1200" b="1" dirty="0">
                <a:solidFill>
                  <a:srgbClr val="0000FF"/>
                </a:solidFill>
                <a:highlight>
                  <a:srgbClr val="FFFFFF"/>
                </a:highlight>
                <a:latin typeface="Courier New" panose="02070309020205020404" pitchFamily="49" charset="0"/>
                <a:cs typeface="Courier New" panose="02070309020205020404" pitchFamily="49" charset="0"/>
              </a:rPr>
              <a:t>class</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00"/>
                </a:solidFill>
                <a:highlight>
                  <a:srgbClr val="FFFFFF"/>
                </a:highlight>
                <a:latin typeface="Courier New" panose="02070309020205020404" pitchFamily="49" charset="0"/>
                <a:cs typeface="Courier New" panose="02070309020205020404" pitchFamily="49" charset="0"/>
              </a:rPr>
              <a:t>Money</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FF00FF"/>
                </a:solidFill>
                <a:highlight>
                  <a:srgbClr val="FFFFFF"/>
                </a:highlight>
                <a:latin typeface="Courier New" panose="02070309020205020404" pitchFamily="49" charset="0"/>
                <a:cs typeface="Courier New" panose="02070309020205020404" pitchFamily="49" charset="0"/>
              </a:rPr>
              <a:t>calculatePay</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employeeData</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if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employeeData</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808080"/>
                </a:solidFill>
                <a:highlight>
                  <a:srgbClr val="FFFFFF"/>
                </a:highlight>
                <a:latin typeface="Courier New" panose="02070309020205020404" pitchFamily="49" charset="0"/>
                <a:cs typeface="Courier New" panose="02070309020205020404" pitchFamily="49" charset="0"/>
              </a:rPr>
              <a:t>"type"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808080"/>
                </a:solidFill>
                <a:highlight>
                  <a:srgbClr val="FFFFFF"/>
                </a:highlight>
                <a:latin typeface="Courier New" panose="02070309020205020404" pitchFamily="49" charset="0"/>
                <a:cs typeface="Courier New" panose="02070309020205020404" pitchFamily="49" charset="0"/>
              </a:rPr>
              <a:t>"hourly"</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calculateHourlyPay</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employeeData</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elif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employeeData</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808080"/>
                </a:solidFill>
                <a:highlight>
                  <a:srgbClr val="FFFFFF"/>
                </a:highlight>
                <a:latin typeface="Courier New" panose="02070309020205020404" pitchFamily="49" charset="0"/>
                <a:cs typeface="Courier New" panose="02070309020205020404" pitchFamily="49" charset="0"/>
              </a:rPr>
              <a:t>"type"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808080"/>
                </a:solidFill>
                <a:highlight>
                  <a:srgbClr val="FFFFFF"/>
                </a:highlight>
                <a:latin typeface="Courier New" panose="02070309020205020404" pitchFamily="49" charset="0"/>
                <a:cs typeface="Courier New" panose="02070309020205020404" pitchFamily="49" charset="0"/>
              </a:rPr>
              <a:t>"salaried"</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calculateSalariesPay</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employeeData</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else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raise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ValueError</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808080"/>
                </a:solidFill>
                <a:highlight>
                  <a:srgbClr val="FFFFFF"/>
                </a:highlight>
                <a:latin typeface="Courier New" panose="02070309020205020404" pitchFamily="49" charset="0"/>
                <a:cs typeface="Courier New" panose="02070309020205020404" pitchFamily="49" charset="0"/>
              </a:rPr>
              <a:t>'A very specific bad thing happened'</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FF00FF"/>
                </a:solidFill>
                <a:highlight>
                  <a:srgbClr val="FFFFFF"/>
                </a:highlight>
                <a:latin typeface="Courier New" panose="02070309020205020404" pitchFamily="49" charset="0"/>
                <a:cs typeface="Courier New" panose="02070309020205020404" pitchFamily="49" charset="0"/>
              </a:rPr>
              <a:t>calculateHourlyPay</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employeeData</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employeeData</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808080"/>
                </a:solidFill>
                <a:highlight>
                  <a:srgbClr val="FFFFFF"/>
                </a:highlight>
                <a:latin typeface="Courier New" panose="02070309020205020404" pitchFamily="49" charset="0"/>
                <a:cs typeface="Courier New" panose="02070309020205020404" pitchFamily="49" charset="0"/>
              </a:rPr>
              <a:t>"hours"</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employeeData</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808080"/>
                </a:solidFill>
                <a:highlight>
                  <a:srgbClr val="FFFFFF"/>
                </a:highlight>
                <a:latin typeface="Courier New" panose="02070309020205020404" pitchFamily="49" charset="0"/>
                <a:cs typeface="Courier New" panose="02070309020205020404" pitchFamily="49" charset="0"/>
              </a:rPr>
              <a:t>"rate"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FF00FF"/>
                </a:solidFill>
                <a:highlight>
                  <a:srgbClr val="FFFFFF"/>
                </a:highlight>
                <a:latin typeface="Courier New" panose="02070309020205020404" pitchFamily="49" charset="0"/>
                <a:cs typeface="Courier New" panose="02070309020205020404" pitchFamily="49" charset="0"/>
              </a:rPr>
              <a:t>calculateSalariesPay</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employeeData</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employeeData</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808080"/>
                </a:solidFill>
                <a:highlight>
                  <a:srgbClr val="FFFFFF"/>
                </a:highlight>
                <a:latin typeface="Courier New" panose="02070309020205020404" pitchFamily="49" charset="0"/>
                <a:cs typeface="Courier New" panose="02070309020205020404" pitchFamily="49" charset="0"/>
              </a:rPr>
              <a:t>"rate"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0000"/>
                </a:solidFill>
                <a:highlight>
                  <a:srgbClr val="FFFFFF"/>
                </a:highlight>
                <a:latin typeface="Courier New" panose="02070309020205020404" pitchFamily="49" charset="0"/>
                <a:cs typeface="Courier New" panose="02070309020205020404" pitchFamily="49" charset="0"/>
              </a:rPr>
              <a:t>26</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money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Money</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cs typeface="Courier New" panose="02070309020205020404" pitchFamily="49" charset="0"/>
              </a:rPr>
              <a:t>for</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employeeData</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in</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payrollData</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print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808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str</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money</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calculatePay</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employeeData</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643723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Responsibility Principle</a:t>
            </a:r>
          </a:p>
        </p:txBody>
      </p:sp>
      <p:sp>
        <p:nvSpPr>
          <p:cNvPr id="4" name="Slide Number Placeholder 3"/>
          <p:cNvSpPr>
            <a:spLocks noGrp="1"/>
          </p:cNvSpPr>
          <p:nvPr>
            <p:ph type="sldNum" sz="quarter" idx="4"/>
          </p:nvPr>
        </p:nvSpPr>
        <p:spPr/>
        <p:txBody>
          <a:bodyPr/>
          <a:lstStyle/>
          <a:p>
            <a:fld id="{0AF8A4B7-68D6-47C7-8DF0-E856C990106D}" type="slidenum">
              <a:rPr lang="en-US" smtClean="0"/>
              <a:pPr/>
              <a:t>104</a:t>
            </a:fld>
            <a:endParaRPr lang="en-US" dirty="0"/>
          </a:p>
        </p:txBody>
      </p:sp>
      <p:sp>
        <p:nvSpPr>
          <p:cNvPr id="5" name="TextBox 4"/>
          <p:cNvSpPr txBox="1"/>
          <p:nvPr/>
        </p:nvSpPr>
        <p:spPr>
          <a:xfrm>
            <a:off x="1257300" y="1943100"/>
            <a:ext cx="7315200" cy="4516621"/>
          </a:xfrm>
          <a:prstGeom prst="rect">
            <a:avLst/>
          </a:prstGeom>
          <a:noFill/>
        </p:spPr>
        <p:txBody>
          <a:bodyPr wrap="square" rtlCol="0">
            <a:spAutoFit/>
          </a:bodyPr>
          <a:lstStyle/>
          <a:p>
            <a:r>
              <a:rPr lang="en-US" sz="1200" b="1" dirty="0">
                <a:solidFill>
                  <a:srgbClr val="0000FF"/>
                </a:solidFill>
                <a:highlight>
                  <a:srgbClr val="FFFFFF"/>
                </a:highlight>
                <a:latin typeface="Courier New" panose="02070309020205020404" pitchFamily="49" charset="0"/>
                <a:cs typeface="Courier New" panose="02070309020205020404" pitchFamily="49" charset="0"/>
              </a:rPr>
              <a:t>class</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00"/>
                </a:solidFill>
                <a:highlight>
                  <a:srgbClr val="FFFFFF"/>
                </a:highlight>
                <a:latin typeface="Courier New" panose="02070309020205020404" pitchFamily="49" charset="0"/>
                <a:cs typeface="Courier New" panose="02070309020205020404" pitchFamily="49" charset="0"/>
              </a:rPr>
              <a:t>Employee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object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00FF"/>
                </a:solidFill>
                <a:highlight>
                  <a:srgbClr val="FFFFFF"/>
                </a:highlight>
                <a:latin typeface="Courier New" panose="02070309020205020404" pitchFamily="49" charset="0"/>
                <a:cs typeface="Courier New" panose="02070309020205020404" pitchFamily="49" charset="0"/>
              </a:rPr>
              <a:t>__</a:t>
            </a:r>
            <a:r>
              <a:rPr lang="en-US" sz="1200" dirty="0" err="1">
                <a:solidFill>
                  <a:srgbClr val="FF00FF"/>
                </a:solidFill>
                <a:highlight>
                  <a:srgbClr val="FFFFFF"/>
                </a:highlight>
                <a:latin typeface="Courier New" panose="02070309020205020404" pitchFamily="49" charset="0"/>
                <a:cs typeface="Courier New" panose="02070309020205020404" pitchFamily="49" charset="0"/>
              </a:rPr>
              <a:t>init</a:t>
            </a:r>
            <a:r>
              <a:rPr lang="en-US" sz="1200" dirty="0">
                <a:solidFill>
                  <a:srgbClr val="FF00FF"/>
                </a:solidFill>
                <a:highlight>
                  <a:srgbClr val="FFFFFF"/>
                </a:highlight>
                <a:latin typeface="Courier New" panose="02070309020205020404" pitchFamily="49" charset="0"/>
                <a:cs typeface="Courier New" panose="02070309020205020404" pitchFamily="49" charset="0"/>
              </a:rPr>
              <a:t>__</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employeeData</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rate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employeeData</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808080"/>
                </a:solidFill>
                <a:highlight>
                  <a:srgbClr val="FFFFFF"/>
                </a:highlight>
                <a:latin typeface="Courier New" panose="02070309020205020404" pitchFamily="49" charset="0"/>
                <a:cs typeface="Courier New" panose="02070309020205020404" pitchFamily="49" charset="0"/>
              </a:rPr>
              <a:t>"rate"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hours</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employeeData</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808080"/>
                </a:solidFill>
                <a:highlight>
                  <a:srgbClr val="FFFFFF"/>
                </a:highlight>
                <a:latin typeface="Courier New" panose="02070309020205020404" pitchFamily="49" charset="0"/>
                <a:cs typeface="Courier New" panose="02070309020205020404" pitchFamily="49" charset="0"/>
              </a:rPr>
              <a:t>"hours"</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FF00FF"/>
                </a:solidFill>
                <a:highlight>
                  <a:srgbClr val="FFFFFF"/>
                </a:highlight>
                <a:latin typeface="Courier New" panose="02070309020205020404" pitchFamily="49" charset="0"/>
                <a:cs typeface="Courier New" panose="02070309020205020404" pitchFamily="49" charset="0"/>
              </a:rPr>
              <a:t>calculatePay</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raise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NotImplementedError</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808080"/>
                </a:solidFill>
                <a:highlight>
                  <a:srgbClr val="FFFFFF"/>
                </a:highlight>
                <a:latin typeface="Courier New" panose="02070309020205020404" pitchFamily="49" charset="0"/>
                <a:cs typeface="Courier New" panose="02070309020205020404" pitchFamily="49" charset="0"/>
              </a:rPr>
              <a:t>"Please Implement this method"</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cs typeface="Courier New" panose="02070309020205020404" pitchFamily="49" charset="0"/>
              </a:rPr>
              <a:t>class</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00"/>
                </a:solidFill>
                <a:highlight>
                  <a:srgbClr val="FFFFFF"/>
                </a:highlight>
                <a:latin typeface="Courier New" panose="02070309020205020404" pitchFamily="49" charset="0"/>
                <a:cs typeface="Courier New" panose="02070309020205020404" pitchFamily="49" charset="0"/>
              </a:rPr>
              <a:t>HourlyEmployee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Employee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FF00FF"/>
                </a:solidFill>
                <a:highlight>
                  <a:srgbClr val="FFFFFF"/>
                </a:highlight>
                <a:latin typeface="Courier New" panose="02070309020205020404" pitchFamily="49" charset="0"/>
                <a:cs typeface="Courier New" panose="02070309020205020404" pitchFamily="49" charset="0"/>
              </a:rPr>
              <a:t>calculatePay</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hours</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rate</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cs typeface="Courier New" panose="02070309020205020404" pitchFamily="49" charset="0"/>
              </a:rPr>
              <a:t>class</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00"/>
                </a:solidFill>
                <a:highlight>
                  <a:srgbClr val="FFFFFF"/>
                </a:highlight>
                <a:latin typeface="Courier New" panose="02070309020205020404" pitchFamily="49" charset="0"/>
                <a:cs typeface="Courier New" panose="02070309020205020404" pitchFamily="49" charset="0"/>
              </a:rPr>
              <a:t>SalariedEmployee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Employee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FF00FF"/>
                </a:solidFill>
                <a:highlight>
                  <a:srgbClr val="FFFFFF"/>
                </a:highlight>
                <a:latin typeface="Courier New" panose="02070309020205020404" pitchFamily="49" charset="0"/>
                <a:cs typeface="Courier New" panose="02070309020205020404" pitchFamily="49" charset="0"/>
              </a:rPr>
              <a:t>calculatePay</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rate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0000"/>
                </a:solidFill>
                <a:highlight>
                  <a:srgbClr val="FFFFFF"/>
                </a:highlight>
                <a:latin typeface="Courier New" panose="02070309020205020404" pitchFamily="49" charset="0"/>
                <a:cs typeface="Courier New" panose="02070309020205020404" pitchFamily="49" charset="0"/>
              </a:rPr>
              <a:t>26</a:t>
            </a:r>
          </a:p>
          <a:p>
            <a:endParaRPr lang="en-US" sz="1200" dirty="0">
              <a:solidFill>
                <a:srgbClr val="FF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cs typeface="Courier New" panose="02070309020205020404" pitchFamily="49" charset="0"/>
              </a:rPr>
              <a:t># continued…</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815925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Responsibility Principle</a:t>
            </a:r>
          </a:p>
        </p:txBody>
      </p:sp>
      <p:sp>
        <p:nvSpPr>
          <p:cNvPr id="4" name="Slide Number Placeholder 3"/>
          <p:cNvSpPr>
            <a:spLocks noGrp="1"/>
          </p:cNvSpPr>
          <p:nvPr>
            <p:ph type="sldNum" sz="quarter" idx="4"/>
          </p:nvPr>
        </p:nvSpPr>
        <p:spPr/>
        <p:txBody>
          <a:bodyPr/>
          <a:lstStyle/>
          <a:p>
            <a:fld id="{0AF8A4B7-68D6-47C7-8DF0-E856C990106D}" type="slidenum">
              <a:rPr lang="en-US" smtClean="0"/>
              <a:pPr/>
              <a:t>105</a:t>
            </a:fld>
            <a:endParaRPr lang="en-US" dirty="0"/>
          </a:p>
        </p:txBody>
      </p:sp>
      <p:sp>
        <p:nvSpPr>
          <p:cNvPr id="5" name="TextBox 4"/>
          <p:cNvSpPr txBox="1"/>
          <p:nvPr/>
        </p:nvSpPr>
        <p:spPr>
          <a:xfrm>
            <a:off x="1257300" y="1943100"/>
            <a:ext cx="7315200" cy="4739759"/>
          </a:xfrm>
          <a:prstGeom prst="rect">
            <a:avLst/>
          </a:prstGeom>
          <a:noFill/>
        </p:spPr>
        <p:txBody>
          <a:bodyPr wrap="square" rtlCol="0">
            <a:spAutoFit/>
          </a:bodyPr>
          <a:lstStyle/>
          <a:p>
            <a:r>
              <a:rPr lang="en-US" sz="1200" dirty="0">
                <a:solidFill>
                  <a:srgbClr val="008000"/>
                </a:solidFill>
                <a:highlight>
                  <a:srgbClr val="FFFFFF"/>
                </a:highlight>
                <a:latin typeface="Courier New" panose="02070309020205020404" pitchFamily="49" charset="0"/>
                <a:cs typeface="Courier New" panose="02070309020205020404" pitchFamily="49" charset="0"/>
              </a:rPr>
              <a:t># …continued</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b="1" dirty="0">
              <a:solidFill>
                <a:srgbClr val="0000FF"/>
              </a:solidFill>
              <a:highlight>
                <a:srgbClr val="FFFFFF"/>
              </a:highlight>
              <a:latin typeface="Courier New" panose="02070309020205020404" pitchFamily="49" charset="0"/>
              <a:cs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cs typeface="Courier New" panose="02070309020205020404" pitchFamily="49" charset="0"/>
              </a:rPr>
              <a:t>class</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00"/>
                </a:solidFill>
                <a:highlight>
                  <a:srgbClr val="FFFFFF"/>
                </a:highlight>
                <a:latin typeface="Courier New" panose="02070309020205020404" pitchFamily="49" charset="0"/>
                <a:cs typeface="Courier New" panose="02070309020205020404" pitchFamily="49" charset="0"/>
              </a:rPr>
              <a:t>EmployeeFactory</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FF00FF"/>
                </a:solidFill>
                <a:highlight>
                  <a:srgbClr val="FFFFFF"/>
                </a:highlight>
                <a:latin typeface="Courier New" panose="02070309020205020404" pitchFamily="49" charset="0"/>
                <a:cs typeface="Courier New" panose="02070309020205020404" pitchFamily="49" charset="0"/>
              </a:rPr>
              <a:t>makeEmployee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employeeData</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if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808080"/>
                </a:solidFill>
                <a:highlight>
                  <a:srgbClr val="FFFFFF"/>
                </a:highlight>
                <a:latin typeface="Courier New" panose="02070309020205020404" pitchFamily="49" charset="0"/>
                <a:cs typeface="Courier New" panose="02070309020205020404" pitchFamily="49" charset="0"/>
              </a:rPr>
              <a:t>"salaried"</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employeeData</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808080"/>
                </a:solidFill>
                <a:highlight>
                  <a:srgbClr val="FFFFFF"/>
                </a:highlight>
                <a:latin typeface="Courier New" panose="02070309020205020404" pitchFamily="49" charset="0"/>
                <a:cs typeface="Courier New" panose="02070309020205020404" pitchFamily="49" charset="0"/>
              </a:rPr>
              <a:t>"type"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SalariedEmployee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employeeData</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if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808080"/>
                </a:solidFill>
                <a:highlight>
                  <a:srgbClr val="FFFFFF"/>
                </a:highlight>
                <a:latin typeface="Courier New" panose="02070309020205020404" pitchFamily="49" charset="0"/>
                <a:cs typeface="Courier New" panose="02070309020205020404" pitchFamily="49" charset="0"/>
              </a:rPr>
              <a:t>"hourly"</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employeeData</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808080"/>
                </a:solidFill>
                <a:highlight>
                  <a:srgbClr val="FFFFFF"/>
                </a:highlight>
                <a:latin typeface="Courier New" panose="02070309020205020404" pitchFamily="49" charset="0"/>
                <a:cs typeface="Courier New" panose="02070309020205020404" pitchFamily="49" charset="0"/>
              </a:rPr>
              <a:t>"type"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HourlyEmployee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employeeData</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cs typeface="Courier New" panose="02070309020205020404" pitchFamily="49" charset="0"/>
              </a:rPr>
              <a:t># create factory</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err="1">
                <a:solidFill>
                  <a:srgbClr val="000000"/>
                </a:solidFill>
                <a:highlight>
                  <a:srgbClr val="FFFFFF"/>
                </a:highlight>
                <a:latin typeface="Courier New" panose="02070309020205020404" pitchFamily="49" charset="0"/>
                <a:cs typeface="Courier New" panose="02070309020205020404" pitchFamily="49" charset="0"/>
              </a:rPr>
              <a:t>employeeFactory</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EmployeeFactory</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cs typeface="Courier New" panose="02070309020205020404" pitchFamily="49" charset="0"/>
              </a:rPr>
              <a:t># iterate employees</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cs typeface="Courier New" panose="02070309020205020404" pitchFamily="49" charset="0"/>
              </a:rPr>
              <a:t>for</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employeeData</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in</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payrollData</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008000"/>
                </a:solidFill>
                <a:highlight>
                  <a:srgbClr val="FFFFFF"/>
                </a:highlight>
                <a:latin typeface="Courier New" panose="02070309020205020404" pitchFamily="49" charset="0"/>
                <a:cs typeface="Courier New" panose="02070309020205020404" pitchFamily="49" charset="0"/>
              </a:rPr>
              <a:t># create employee object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employee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employeeFactory</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makeEmployee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employeeData</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008000"/>
                </a:solidFill>
                <a:highlight>
                  <a:srgbClr val="FFFFFF"/>
                </a:highlight>
                <a:latin typeface="Courier New" panose="02070309020205020404" pitchFamily="49" charset="0"/>
                <a:cs typeface="Courier New" panose="02070309020205020404" pitchFamily="49" charset="0"/>
              </a:rPr>
              <a:t># output pay</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print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808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str</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employee</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calculatePay</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298341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Oriented Principles</a:t>
            </a:r>
          </a:p>
        </p:txBody>
      </p:sp>
      <p:sp>
        <p:nvSpPr>
          <p:cNvPr id="3" name="Text Placeholder 2"/>
          <p:cNvSpPr>
            <a:spLocks noGrp="1"/>
          </p:cNvSpPr>
          <p:nvPr>
            <p:ph type="body" sz="quarter" idx="16"/>
          </p:nvPr>
        </p:nvSpPr>
        <p:spPr>
          <a:xfrm>
            <a:off x="3352800" y="2494244"/>
            <a:ext cx="3124200" cy="3092363"/>
          </a:xfrm>
        </p:spPr>
        <p:txBody>
          <a:bodyPr/>
          <a:lstStyle/>
          <a:p>
            <a:pPr marL="457200"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dirty="0">
                <a:solidFill>
                  <a:schemeClr val="tx1">
                    <a:lumMod val="85000"/>
                    <a:lumOff val="15000"/>
                  </a:schemeClr>
                </a:solidFill>
                <a:latin typeface="Arial" panose="020B0604020202020204" pitchFamily="34" charset="0"/>
                <a:cs typeface="Arial" panose="020B0604020202020204" pitchFamily="34" charset="0"/>
              </a:rPr>
              <a:t>Abstraction</a:t>
            </a:r>
          </a:p>
          <a:p>
            <a:pPr marL="457200"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US" altLang="en-US" sz="3200" dirty="0">
              <a:solidFill>
                <a:schemeClr val="tx1">
                  <a:lumMod val="85000"/>
                  <a:lumOff val="15000"/>
                </a:schemeClr>
              </a:solidFill>
              <a:latin typeface="Arial" panose="020B0604020202020204" pitchFamily="34" charset="0"/>
              <a:cs typeface="Arial" panose="020B0604020202020204" pitchFamily="34" charset="0"/>
            </a:endParaRPr>
          </a:p>
          <a:p>
            <a:pPr marL="457200"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dirty="0">
                <a:solidFill>
                  <a:schemeClr val="tx1">
                    <a:lumMod val="85000"/>
                    <a:lumOff val="15000"/>
                  </a:schemeClr>
                </a:solidFill>
                <a:latin typeface="Arial" panose="020B0604020202020204" pitchFamily="34" charset="0"/>
                <a:cs typeface="Arial" panose="020B0604020202020204" pitchFamily="34" charset="0"/>
              </a:rPr>
              <a:t>Inheritance</a:t>
            </a:r>
          </a:p>
          <a:p>
            <a:pPr marL="0" indent="0">
              <a:buClr>
                <a:srgbClr val="000000"/>
              </a:buClr>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US" altLang="en-US" sz="3200" dirty="0">
              <a:solidFill>
                <a:schemeClr val="tx1">
                  <a:lumMod val="85000"/>
                  <a:lumOff val="15000"/>
                </a:schemeClr>
              </a:solidFill>
              <a:latin typeface="Arial" panose="020B0604020202020204" pitchFamily="34" charset="0"/>
              <a:cs typeface="Arial" panose="020B0604020202020204" pitchFamily="34" charset="0"/>
            </a:endParaRPr>
          </a:p>
          <a:p>
            <a:pPr marL="457200"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dirty="0">
                <a:solidFill>
                  <a:schemeClr val="tx1">
                    <a:lumMod val="85000"/>
                    <a:lumOff val="15000"/>
                  </a:schemeClr>
                </a:solidFill>
                <a:latin typeface="Arial" panose="020B0604020202020204" pitchFamily="34" charset="0"/>
                <a:cs typeface="Arial" panose="020B0604020202020204" pitchFamily="34" charset="0"/>
              </a:rPr>
              <a:t>Encapsulation</a:t>
            </a:r>
          </a:p>
        </p:txBody>
      </p:sp>
      <p:sp>
        <p:nvSpPr>
          <p:cNvPr id="4" name="Slide Number Placeholder 3"/>
          <p:cNvSpPr>
            <a:spLocks noGrp="1"/>
          </p:cNvSpPr>
          <p:nvPr>
            <p:ph type="sldNum" sz="quarter" idx="4"/>
          </p:nvPr>
        </p:nvSpPr>
        <p:spPr/>
        <p:txBody>
          <a:bodyPr/>
          <a:lstStyle/>
          <a:p>
            <a:fld id="{0AF8A4B7-68D6-47C7-8DF0-E856C990106D}" type="slidenum">
              <a:rPr lang="en-US" smtClean="0"/>
              <a:pPr/>
              <a:t>106</a:t>
            </a:fld>
            <a:endParaRPr lang="en-US" dirty="0"/>
          </a:p>
        </p:txBody>
      </p:sp>
    </p:spTree>
    <p:extLst>
      <p:ext uri="{BB962C8B-B14F-4D97-AF65-F5344CB8AC3E}">
        <p14:creationId xmlns:p14="http://schemas.microsoft.com/office/powerpoint/2010/main" val="40388646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924" y="1485900"/>
            <a:ext cx="5613400" cy="5085740"/>
          </a:xfrm>
          <a:prstGeom prst="rect">
            <a:avLst/>
          </a:prstGeom>
        </p:spPr>
      </p:pic>
      <p:sp>
        <p:nvSpPr>
          <p:cNvPr id="2" name="Slide Number Placeholder 1"/>
          <p:cNvSpPr>
            <a:spLocks noGrp="1"/>
          </p:cNvSpPr>
          <p:nvPr>
            <p:ph type="sldNum" sz="quarter" idx="4"/>
          </p:nvPr>
        </p:nvSpPr>
        <p:spPr/>
        <p:txBody>
          <a:bodyPr/>
          <a:lstStyle/>
          <a:p>
            <a:fld id="{0AF8A4B7-68D6-47C7-8DF0-E856C990106D}" type="slidenum">
              <a:rPr lang="en-US" smtClean="0"/>
              <a:pPr/>
              <a:t>107</a:t>
            </a:fld>
            <a:endParaRPr lang="en-US" dirty="0"/>
          </a:p>
        </p:txBody>
      </p:sp>
    </p:spTree>
    <p:extLst>
      <p:ext uri="{BB962C8B-B14F-4D97-AF65-F5344CB8AC3E}">
        <p14:creationId xmlns:p14="http://schemas.microsoft.com/office/powerpoint/2010/main" val="17146025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6"/>
          </p:nvPr>
        </p:nvSpPr>
        <p:spPr>
          <a:xfrm>
            <a:off x="1848918" y="2596384"/>
            <a:ext cx="6131965" cy="2802930"/>
          </a:xfrm>
        </p:spPr>
        <p:txBody>
          <a:bodyPr/>
          <a:lstStyle/>
          <a:p>
            <a:pPr marL="0" indent="0">
              <a:buNone/>
            </a:pPr>
            <a:endParaRPr lang="en-US" sz="1800" dirty="0"/>
          </a:p>
        </p:txBody>
      </p:sp>
      <p:sp>
        <p:nvSpPr>
          <p:cNvPr id="4" name="Slide Number Placeholder 3"/>
          <p:cNvSpPr>
            <a:spLocks noGrp="1"/>
          </p:cNvSpPr>
          <p:nvPr>
            <p:ph type="sldNum" sz="quarter" idx="4"/>
          </p:nvPr>
        </p:nvSpPr>
        <p:spPr/>
        <p:txBody>
          <a:bodyPr/>
          <a:lstStyle/>
          <a:p>
            <a:fld id="{0AF8A4B7-68D6-47C7-8DF0-E856C990106D}" type="slidenum">
              <a:rPr lang="en-US" smtClean="0"/>
              <a:pPr/>
              <a:t>108</a:t>
            </a:fld>
            <a:endParaRPr lang="en-US" dirty="0"/>
          </a:p>
        </p:txBody>
      </p:sp>
      <p:sp>
        <p:nvSpPr>
          <p:cNvPr id="5" name="Rectangle 4"/>
          <p:cNvSpPr/>
          <p:nvPr/>
        </p:nvSpPr>
        <p:spPr>
          <a:xfrm>
            <a:off x="3597873" y="7124700"/>
            <a:ext cx="2634054" cy="261610"/>
          </a:xfrm>
          <a:prstGeom prst="rect">
            <a:avLst/>
          </a:prstGeom>
        </p:spPr>
        <p:txBody>
          <a:bodyPr wrap="none" anchor="ctr">
            <a:spAutoFit/>
          </a:bodyPr>
          <a:lstStyle/>
          <a:p>
            <a:pPr algn="ctr"/>
            <a:r>
              <a:rPr lang="en-US" dirty="0">
                <a:solidFill>
                  <a:schemeClr val="bg1">
                    <a:lumMod val="50000"/>
                  </a:schemeClr>
                </a:solidFill>
              </a:rPr>
              <a:t>Source: http://i.imgur.com/Q0vFcHd.png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4212" y="1585607"/>
            <a:ext cx="5201376" cy="4372586"/>
          </a:xfrm>
          <a:prstGeom prst="rect">
            <a:avLst/>
          </a:prstGeom>
        </p:spPr>
      </p:pic>
    </p:spTree>
    <p:extLst>
      <p:ext uri="{BB962C8B-B14F-4D97-AF65-F5344CB8AC3E}">
        <p14:creationId xmlns:p14="http://schemas.microsoft.com/office/powerpoint/2010/main" val="11237461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Object-Oriented Programming</a:t>
            </a:r>
          </a:p>
        </p:txBody>
      </p:sp>
    </p:spTree>
    <p:extLst>
      <p:ext uri="{BB962C8B-B14F-4D97-AF65-F5344CB8AC3E}">
        <p14:creationId xmlns:p14="http://schemas.microsoft.com/office/powerpoint/2010/main" val="2351030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a:t>
            </a:r>
          </a:p>
        </p:txBody>
      </p:sp>
      <p:sp>
        <p:nvSpPr>
          <p:cNvPr id="4" name="Slide Number Placeholder 3"/>
          <p:cNvSpPr>
            <a:spLocks noGrp="1"/>
          </p:cNvSpPr>
          <p:nvPr>
            <p:ph type="sldNum" sz="quarter" idx="4"/>
          </p:nvPr>
        </p:nvSpPr>
        <p:spPr/>
        <p:txBody>
          <a:bodyPr/>
          <a:lstStyle/>
          <a:p>
            <a:fld id="{0AF8A4B7-68D6-47C7-8DF0-E856C990106D}" type="slidenum">
              <a:rPr lang="en-US" smtClean="0"/>
              <a:pPr/>
              <a:t>11</a:t>
            </a:fld>
            <a:endParaRPr lang="en-US" dirty="0"/>
          </a:p>
        </p:txBody>
      </p:sp>
      <p:sp>
        <p:nvSpPr>
          <p:cNvPr id="5" name="TextBox 4"/>
          <p:cNvSpPr txBox="1"/>
          <p:nvPr/>
        </p:nvSpPr>
        <p:spPr>
          <a:xfrm>
            <a:off x="1257300" y="1943100"/>
            <a:ext cx="7315200" cy="4516621"/>
          </a:xfrm>
          <a:prstGeom prst="rect">
            <a:avLst/>
          </a:prstGeom>
          <a:noFill/>
        </p:spPr>
        <p:txBody>
          <a:bodyPr wrap="square" rtlCol="0">
            <a:spAutoFit/>
          </a:bodyPr>
          <a:lstStyle/>
          <a:p>
            <a:r>
              <a:rPr lang="en-US" sz="1200" b="1" dirty="0">
                <a:solidFill>
                  <a:srgbClr val="0000FF"/>
                </a:solidFill>
                <a:highlight>
                  <a:srgbClr val="FFFFFF"/>
                </a:highlight>
                <a:latin typeface="Courier New" panose="02070309020205020404" pitchFamily="49" charset="0"/>
                <a:cs typeface="Courier New" panose="02070309020205020404" pitchFamily="49" charset="0"/>
              </a:rPr>
              <a:t>import </a:t>
            </a:r>
            <a:r>
              <a:rPr lang="en-US" sz="1200" dirty="0">
                <a:solidFill>
                  <a:srgbClr val="000000"/>
                </a:solidFill>
                <a:highlight>
                  <a:srgbClr val="FFFFFF"/>
                </a:highlight>
                <a:latin typeface="Courier New" panose="02070309020205020404" pitchFamily="49" charset="0"/>
                <a:cs typeface="Courier New" panose="02070309020205020404" pitchFamily="49" charset="0"/>
              </a:rPr>
              <a:t>time</a:t>
            </a:r>
            <a:endParaRPr lang="en-US" sz="1200" b="1" dirty="0">
              <a:highlight>
                <a:srgbClr val="FFFFFF"/>
              </a:highlight>
              <a:latin typeface="Courier New" panose="02070309020205020404" pitchFamily="49" charset="0"/>
              <a:cs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cs typeface="Courier New" panose="02070309020205020404" pitchFamily="49" charset="0"/>
              </a:rPr>
              <a:t>import</a:t>
            </a:r>
            <a:r>
              <a:rPr lang="en-US" sz="1200" b="1" dirty="0">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os</a:t>
            </a:r>
            <a:endParaRPr lang="en-US" sz="1200" b="1" dirty="0">
              <a:highlight>
                <a:srgbClr val="FFFFFF"/>
              </a:highlight>
              <a:latin typeface="Courier New" panose="02070309020205020404" pitchFamily="49" charset="0"/>
              <a:cs typeface="Courier New" panose="02070309020205020404" pitchFamily="49" charset="0"/>
            </a:endParaRPr>
          </a:p>
          <a:p>
            <a:endParaRPr lang="en-US" sz="1200" b="1" dirty="0">
              <a:solidFill>
                <a:srgbClr val="0000FF"/>
              </a:solidFill>
              <a:highlight>
                <a:srgbClr val="FFFFFF"/>
              </a:highlight>
              <a:latin typeface="Courier New" panose="02070309020205020404" pitchFamily="49" charset="0"/>
              <a:cs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cs typeface="Courier New" panose="02070309020205020404" pitchFamily="49" charset="0"/>
              </a:rPr>
              <a:t>class</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00"/>
                </a:solidFill>
                <a:highlight>
                  <a:srgbClr val="FFFFFF"/>
                </a:highlight>
                <a:latin typeface="Courier New" panose="02070309020205020404" pitchFamily="49" charset="0"/>
                <a:cs typeface="Courier New" panose="02070309020205020404" pitchFamily="49" charset="0"/>
              </a:rPr>
              <a:t>Employee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8000"/>
                </a:solidFill>
                <a:highlight>
                  <a:srgbClr val="FFFFFF"/>
                </a:highlight>
                <a:latin typeface="Courier New" panose="02070309020205020404" pitchFamily="49" charset="0"/>
                <a:cs typeface="Courier New" panose="02070309020205020404" pitchFamily="49" charset="0"/>
              </a:rPr>
              <a:t>"""A salaried company employee"""</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00FF"/>
                </a:solidFill>
                <a:highlight>
                  <a:srgbClr val="FFFFFF"/>
                </a:highlight>
                <a:latin typeface="Courier New" panose="02070309020205020404" pitchFamily="49" charset="0"/>
                <a:cs typeface="Courier New" panose="02070309020205020404" pitchFamily="49" charset="0"/>
              </a:rPr>
              <a:t>__</a:t>
            </a:r>
            <a:r>
              <a:rPr lang="en-US" sz="1200" dirty="0" err="1">
                <a:solidFill>
                  <a:srgbClr val="FF00FF"/>
                </a:solidFill>
                <a:highlight>
                  <a:srgbClr val="FFFFFF"/>
                </a:highlight>
                <a:latin typeface="Courier New" panose="02070309020205020404" pitchFamily="49" charset="0"/>
                <a:cs typeface="Courier New" panose="02070309020205020404" pitchFamily="49" charset="0"/>
              </a:rPr>
              <a:t>init</a:t>
            </a:r>
            <a:r>
              <a:rPr lang="en-US" sz="1200" dirty="0">
                <a:solidFill>
                  <a:srgbClr val="FF00FF"/>
                </a:solidFill>
                <a:highlight>
                  <a:srgbClr val="FFFFFF"/>
                </a:highlight>
                <a:latin typeface="Courier New" panose="02070309020205020404" pitchFamily="49" charset="0"/>
                <a:cs typeface="Courier New" panose="02070309020205020404" pitchFamily="49" charset="0"/>
              </a:rPr>
              <a:t>__</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rate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rate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rate</a:t>
            </a: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FF00FF"/>
                </a:solidFill>
                <a:highlight>
                  <a:srgbClr val="FFFFFF"/>
                </a:highlight>
                <a:latin typeface="Courier New" panose="02070309020205020404" pitchFamily="49" charset="0"/>
                <a:cs typeface="Courier New" panose="02070309020205020404" pitchFamily="49" charset="0"/>
              </a:rPr>
              <a:t>calculatePay</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8000"/>
                </a:solidFill>
                <a:highlight>
                  <a:srgbClr val="FFFFFF"/>
                </a:highlight>
                <a:latin typeface="Courier New" panose="02070309020205020404" pitchFamily="49" charset="0"/>
                <a:cs typeface="Courier New" panose="02070309020205020404" pitchFamily="49" charset="0"/>
              </a:rPr>
              <a:t>"""Calculate weekly salary and return an amount."""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rate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0000"/>
                </a:solidFill>
                <a:highlight>
                  <a:srgbClr val="FFFFFF"/>
                </a:highlight>
                <a:latin typeface="Courier New" panose="02070309020205020404" pitchFamily="49" charset="0"/>
                <a:cs typeface="Courier New" panose="02070309020205020404" pitchFamily="49" charset="0"/>
              </a:rPr>
              <a:t>26</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err="1">
                <a:solidFill>
                  <a:srgbClr val="000000"/>
                </a:solidFill>
                <a:highlight>
                  <a:srgbClr val="FFFFFF"/>
                </a:highlight>
                <a:latin typeface="Courier New" panose="02070309020205020404" pitchFamily="49" charset="0"/>
                <a:cs typeface="Courier New" panose="02070309020205020404" pitchFamily="49" charset="0"/>
              </a:rPr>
              <a:t>ringoSalary</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0000"/>
                </a:solidFill>
                <a:highlight>
                  <a:srgbClr val="FFFFFF"/>
                </a:highlight>
                <a:latin typeface="Courier New" panose="02070309020205020404" pitchFamily="49" charset="0"/>
                <a:cs typeface="Courier New" panose="02070309020205020404" pitchFamily="49" charset="0"/>
              </a:rPr>
              <a:t>10000</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err="1">
                <a:solidFill>
                  <a:srgbClr val="000000"/>
                </a:solidFill>
                <a:highlight>
                  <a:srgbClr val="FFFFFF"/>
                </a:highlight>
                <a:latin typeface="Courier New" panose="02070309020205020404" pitchFamily="49" charset="0"/>
                <a:cs typeface="Courier New" panose="02070309020205020404" pitchFamily="49" charset="0"/>
              </a:rPr>
              <a:t>ringo</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Employee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ringoSalary</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cs typeface="Courier New" panose="02070309020205020404" pitchFamily="49" charset="0"/>
              </a:rPr>
              <a:t>print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ringo</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__doc__</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cs typeface="Courier New" panose="02070309020205020404" pitchFamily="49" charset="0"/>
              </a:rPr>
              <a:t>print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ringo</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calculatePay</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__doc__</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cs typeface="Courier New" panose="02070309020205020404" pitchFamily="49" charset="0"/>
              </a:rPr>
              <a:t># A </a:t>
            </a:r>
            <a:r>
              <a:rPr lang="en-US" sz="1200" dirty="0" err="1">
                <a:solidFill>
                  <a:srgbClr val="008000"/>
                </a:solidFill>
                <a:highlight>
                  <a:srgbClr val="FFFFFF"/>
                </a:highlight>
                <a:latin typeface="Courier New" panose="02070309020205020404" pitchFamily="49" charset="0"/>
                <a:cs typeface="Courier New" panose="02070309020205020404" pitchFamily="49" charset="0"/>
              </a:rPr>
              <a:t>docstring</a:t>
            </a:r>
            <a:r>
              <a:rPr lang="en-US" sz="1200" dirty="0">
                <a:solidFill>
                  <a:srgbClr val="008000"/>
                </a:solidFill>
                <a:highlight>
                  <a:srgbClr val="FFFFFF"/>
                </a:highlight>
                <a:latin typeface="Courier New" panose="02070309020205020404" pitchFamily="49" charset="0"/>
                <a:cs typeface="Courier New" panose="02070309020205020404" pitchFamily="49" charset="0"/>
              </a:rPr>
              <a:t> becomes the __doc__ special attribute of that object.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639758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Basic Class</a:t>
            </a:r>
          </a:p>
        </p:txBody>
      </p:sp>
      <p:sp>
        <p:nvSpPr>
          <p:cNvPr id="4" name="Slide Number Placeholder 3"/>
          <p:cNvSpPr>
            <a:spLocks noGrp="1"/>
          </p:cNvSpPr>
          <p:nvPr>
            <p:ph type="sldNum" sz="quarter" idx="4"/>
          </p:nvPr>
        </p:nvSpPr>
        <p:spPr/>
        <p:txBody>
          <a:bodyPr/>
          <a:lstStyle/>
          <a:p>
            <a:fld id="{0AF8A4B7-68D6-47C7-8DF0-E856C990106D}" type="slidenum">
              <a:rPr lang="en-US" smtClean="0"/>
              <a:pPr/>
              <a:t>110</a:t>
            </a:fld>
            <a:endParaRPr lang="en-US" dirty="0"/>
          </a:p>
        </p:txBody>
      </p:sp>
      <p:sp>
        <p:nvSpPr>
          <p:cNvPr id="5" name="TextBox 4"/>
          <p:cNvSpPr txBox="1"/>
          <p:nvPr/>
        </p:nvSpPr>
        <p:spPr>
          <a:xfrm>
            <a:off x="1257300" y="1943100"/>
            <a:ext cx="7315200" cy="3624069"/>
          </a:xfrm>
          <a:prstGeom prst="rect">
            <a:avLst/>
          </a:prstGeom>
          <a:noFill/>
        </p:spPr>
        <p:txBody>
          <a:bodyPr wrap="square" rtlCol="0">
            <a:spAutoFit/>
          </a:bodyPr>
          <a:lstStyle/>
          <a:p>
            <a:r>
              <a:rPr lang="en-US" sz="1200" b="1" dirty="0">
                <a:solidFill>
                  <a:srgbClr val="0000FF"/>
                </a:solidFill>
                <a:highlight>
                  <a:srgbClr val="FFFFFF"/>
                </a:highlight>
                <a:latin typeface="Courier New" panose="02070309020205020404" pitchFamily="49" charset="0"/>
                <a:cs typeface="Courier New" panose="02070309020205020404" pitchFamily="49" charset="0"/>
              </a:rPr>
              <a:t>class</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Bank</a:t>
            </a:r>
            <a:r>
              <a:rPr lang="en-US" sz="1200" b="1" dirty="0" err="1">
                <a:solidFill>
                  <a:srgbClr val="000000"/>
                </a:solidFill>
                <a:highlight>
                  <a:srgbClr val="FFFFFF"/>
                </a:highlight>
                <a:latin typeface="Courier New" panose="02070309020205020404" pitchFamily="49" charset="0"/>
                <a:cs typeface="Courier New" panose="02070309020205020404" pitchFamily="49" charset="0"/>
              </a:rPr>
              <a:t>Account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object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8000"/>
                </a:solidFill>
                <a:highlight>
                  <a:srgbClr val="FFFFFF"/>
                </a:highlight>
                <a:latin typeface="Courier New" panose="02070309020205020404" pitchFamily="49" charset="0"/>
                <a:cs typeface="Courier New" panose="02070309020205020404" pitchFamily="49" charset="0"/>
              </a:rPr>
              <a:t>""" A bank account """</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bank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“Bank of America”</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00FF"/>
                </a:solidFill>
                <a:highlight>
                  <a:srgbClr val="FFFFFF"/>
                </a:highlight>
                <a:latin typeface="Courier New" panose="02070309020205020404" pitchFamily="49" charset="0"/>
                <a:cs typeface="Courier New" panose="02070309020205020404" pitchFamily="49" charset="0"/>
              </a:rPr>
              <a:t>__</a:t>
            </a:r>
            <a:r>
              <a:rPr lang="en-US" sz="1200" dirty="0" err="1">
                <a:solidFill>
                  <a:srgbClr val="FF00FF"/>
                </a:solidFill>
                <a:highlight>
                  <a:srgbClr val="FFFFFF"/>
                </a:highlight>
                <a:latin typeface="Courier New" panose="02070309020205020404" pitchFamily="49" charset="0"/>
                <a:cs typeface="Courier New" panose="02070309020205020404" pitchFamily="49" charset="0"/>
              </a:rPr>
              <a:t>init</a:t>
            </a:r>
            <a:r>
              <a:rPr lang="en-US" sz="1200" dirty="0">
                <a:solidFill>
                  <a:srgbClr val="FF00FF"/>
                </a:solidFill>
                <a:highlight>
                  <a:srgbClr val="FFFFFF"/>
                </a:highlight>
                <a:latin typeface="Courier New" panose="02070309020205020404" pitchFamily="49" charset="0"/>
                <a:cs typeface="Courier New" panose="02070309020205020404" pitchFamily="49" charset="0"/>
              </a:rPr>
              <a:t>__</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balance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balance</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00FF"/>
                </a:solidFill>
                <a:highlight>
                  <a:srgbClr val="FFFFFF"/>
                </a:highlight>
                <a:latin typeface="Courier New" panose="02070309020205020404" pitchFamily="49" charset="0"/>
                <a:cs typeface="Courier New" panose="02070309020205020404" pitchFamily="49" charset="0"/>
              </a:rPr>
              <a:t>transfer</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inOut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if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inOut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808080"/>
                </a:solidFill>
                <a:highlight>
                  <a:srgbClr val="FFFFFF"/>
                </a:highlight>
                <a:latin typeface="Courier New" panose="02070309020205020404" pitchFamily="49" charset="0"/>
                <a:cs typeface="Courier New" panose="02070309020205020404" pitchFamily="49" charset="0"/>
              </a:rPr>
              <a:t>"out"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else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p:txBody>
      </p:sp>
    </p:spTree>
    <p:extLst>
      <p:ext uri="{BB962C8B-B14F-4D97-AF65-F5344CB8AC3E}">
        <p14:creationId xmlns:p14="http://schemas.microsoft.com/office/powerpoint/2010/main" val="17678346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 Class</a:t>
            </a:r>
          </a:p>
        </p:txBody>
      </p:sp>
      <p:sp>
        <p:nvSpPr>
          <p:cNvPr id="4" name="Slide Number Placeholder 3"/>
          <p:cNvSpPr>
            <a:spLocks noGrp="1"/>
          </p:cNvSpPr>
          <p:nvPr>
            <p:ph type="sldNum" sz="quarter" idx="4"/>
          </p:nvPr>
        </p:nvSpPr>
        <p:spPr/>
        <p:txBody>
          <a:bodyPr/>
          <a:lstStyle/>
          <a:p>
            <a:fld id="{0AF8A4B7-68D6-47C7-8DF0-E856C990106D}" type="slidenum">
              <a:rPr lang="en-US" smtClean="0"/>
              <a:pPr/>
              <a:t>111</a:t>
            </a:fld>
            <a:endParaRPr lang="en-US" dirty="0"/>
          </a:p>
        </p:txBody>
      </p:sp>
      <p:sp>
        <p:nvSpPr>
          <p:cNvPr id="5" name="TextBox 4"/>
          <p:cNvSpPr txBox="1"/>
          <p:nvPr/>
        </p:nvSpPr>
        <p:spPr>
          <a:xfrm>
            <a:off x="1257300" y="1943100"/>
            <a:ext cx="7315200" cy="3624069"/>
          </a:xfrm>
          <a:prstGeom prst="rect">
            <a:avLst/>
          </a:prstGeom>
          <a:noFill/>
        </p:spPr>
        <p:txBody>
          <a:bodyPr wrap="square" rtlCol="0">
            <a:spAutoFit/>
          </a:bodyPr>
          <a:lstStyle/>
          <a:p>
            <a:r>
              <a:rPr lang="en-US" sz="1200" b="1" dirty="0">
                <a:solidFill>
                  <a:srgbClr val="0000FF"/>
                </a:solidFill>
                <a:highlight>
                  <a:srgbClr val="FFFFFF"/>
                </a:highlight>
                <a:latin typeface="Courier New" panose="02070309020205020404" pitchFamily="49" charset="0"/>
                <a:cs typeface="Courier New" panose="02070309020205020404" pitchFamily="49" charset="0"/>
              </a:rPr>
              <a:t>class</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00"/>
                </a:solidFill>
                <a:highlight>
                  <a:srgbClr val="FFFFFF"/>
                </a:highlight>
                <a:latin typeface="Courier New" panose="02070309020205020404" pitchFamily="49" charset="0"/>
                <a:cs typeface="Courier New" panose="02070309020205020404" pitchFamily="49" charset="0"/>
              </a:rPr>
              <a:t>Account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object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8000"/>
                </a:solidFill>
                <a:highlight>
                  <a:srgbClr val="FFFFFF"/>
                </a:highlight>
                <a:latin typeface="Courier New" panose="02070309020205020404" pitchFamily="49" charset="0"/>
                <a:cs typeface="Courier New" panose="02070309020205020404" pitchFamily="49" charset="0"/>
              </a:rPr>
              <a:t>""" An account for holding currency """</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bank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None</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00FF"/>
                </a:solidFill>
                <a:highlight>
                  <a:srgbClr val="FFFFFF"/>
                </a:highlight>
                <a:latin typeface="Courier New" panose="02070309020205020404" pitchFamily="49" charset="0"/>
                <a:cs typeface="Courier New" panose="02070309020205020404" pitchFamily="49" charset="0"/>
              </a:rPr>
              <a:t>__</a:t>
            </a:r>
            <a:r>
              <a:rPr lang="en-US" sz="1200" dirty="0" err="1">
                <a:solidFill>
                  <a:srgbClr val="FF00FF"/>
                </a:solidFill>
                <a:highlight>
                  <a:srgbClr val="FFFFFF"/>
                </a:highlight>
                <a:latin typeface="Courier New" panose="02070309020205020404" pitchFamily="49" charset="0"/>
                <a:cs typeface="Courier New" panose="02070309020205020404" pitchFamily="49" charset="0"/>
              </a:rPr>
              <a:t>init</a:t>
            </a:r>
            <a:r>
              <a:rPr lang="en-US" sz="1200" dirty="0">
                <a:solidFill>
                  <a:srgbClr val="FF00FF"/>
                </a:solidFill>
                <a:highlight>
                  <a:srgbClr val="FFFFFF"/>
                </a:highlight>
                <a:latin typeface="Courier New" panose="02070309020205020404" pitchFamily="49" charset="0"/>
                <a:cs typeface="Courier New" panose="02070309020205020404" pitchFamily="49" charset="0"/>
              </a:rPr>
              <a:t>__</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balance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balance</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00FF"/>
                </a:solidFill>
                <a:highlight>
                  <a:srgbClr val="FFFFFF"/>
                </a:highlight>
                <a:latin typeface="Courier New" panose="02070309020205020404" pitchFamily="49" charset="0"/>
                <a:cs typeface="Courier New" panose="02070309020205020404" pitchFamily="49" charset="0"/>
              </a:rPr>
              <a:t>transfer</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inOut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if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inOut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808080"/>
                </a:solidFill>
                <a:highlight>
                  <a:srgbClr val="FFFFFF"/>
                </a:highlight>
                <a:latin typeface="Courier New" panose="02070309020205020404" pitchFamily="49" charset="0"/>
                <a:cs typeface="Courier New" panose="02070309020205020404" pitchFamily="49" charset="0"/>
              </a:rPr>
              <a:t>"out"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else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p:txBody>
      </p:sp>
    </p:spTree>
    <p:extLst>
      <p:ext uri="{BB962C8B-B14F-4D97-AF65-F5344CB8AC3E}">
        <p14:creationId xmlns:p14="http://schemas.microsoft.com/office/powerpoint/2010/main" val="1549261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what makes up a class</a:t>
            </a:r>
          </a:p>
        </p:txBody>
      </p:sp>
      <p:sp>
        <p:nvSpPr>
          <p:cNvPr id="4" name="Slide Number Placeholder 3"/>
          <p:cNvSpPr>
            <a:spLocks noGrp="1"/>
          </p:cNvSpPr>
          <p:nvPr>
            <p:ph type="sldNum" sz="quarter" idx="4"/>
          </p:nvPr>
        </p:nvSpPr>
        <p:spPr/>
        <p:txBody>
          <a:bodyPr/>
          <a:lstStyle/>
          <a:p>
            <a:fld id="{0AF8A4B7-68D6-47C7-8DF0-E856C990106D}" type="slidenum">
              <a:rPr lang="en-US" smtClean="0"/>
              <a:pPr/>
              <a:t>112</a:t>
            </a:fld>
            <a:endParaRPr lang="en-US" dirty="0"/>
          </a:p>
        </p:txBody>
      </p:sp>
      <p:sp>
        <p:nvSpPr>
          <p:cNvPr id="5" name="TextBox 4"/>
          <p:cNvSpPr txBox="1"/>
          <p:nvPr/>
        </p:nvSpPr>
        <p:spPr>
          <a:xfrm>
            <a:off x="1257300" y="1943100"/>
            <a:ext cx="7315200" cy="3624069"/>
          </a:xfrm>
          <a:prstGeom prst="rect">
            <a:avLst/>
          </a:prstGeom>
          <a:noFill/>
        </p:spPr>
        <p:txBody>
          <a:bodyPr wrap="square" rtlCol="0">
            <a:spAutoFit/>
          </a:bodyPr>
          <a:lstStyle/>
          <a:p>
            <a:r>
              <a:rPr lang="en-US" sz="1200" b="1" dirty="0">
                <a:solidFill>
                  <a:srgbClr val="0000FF"/>
                </a:solidFill>
                <a:highlight>
                  <a:srgbClr val="FFFFFF"/>
                </a:highlight>
                <a:latin typeface="Courier New" panose="02070309020205020404" pitchFamily="49" charset="0"/>
                <a:cs typeface="Courier New" panose="02070309020205020404" pitchFamily="49" charset="0"/>
              </a:rPr>
              <a:t>class</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00"/>
                </a:solidFill>
                <a:highlight>
                  <a:srgbClr val="FFFFFF"/>
                </a:highlight>
                <a:latin typeface="Courier New" panose="02070309020205020404" pitchFamily="49" charset="0"/>
                <a:cs typeface="Courier New" panose="02070309020205020404" pitchFamily="49" charset="0"/>
              </a:rPr>
              <a:t>Account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object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8000"/>
                </a:solidFill>
                <a:highlight>
                  <a:srgbClr val="FFFFFF"/>
                </a:highlight>
                <a:latin typeface="Courier New" panose="02070309020205020404" pitchFamily="49" charset="0"/>
                <a:cs typeface="Courier New" panose="02070309020205020404" pitchFamily="49" charset="0"/>
              </a:rPr>
              <a:t>""" An account for holding currency """</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bank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None</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00FF"/>
                </a:solidFill>
                <a:highlight>
                  <a:srgbClr val="FFFFFF"/>
                </a:highlight>
                <a:latin typeface="Courier New" panose="02070309020205020404" pitchFamily="49" charset="0"/>
                <a:cs typeface="Courier New" panose="02070309020205020404" pitchFamily="49" charset="0"/>
              </a:rPr>
              <a:t>__</a:t>
            </a:r>
            <a:r>
              <a:rPr lang="en-US" sz="1200" dirty="0" err="1">
                <a:solidFill>
                  <a:srgbClr val="FF00FF"/>
                </a:solidFill>
                <a:highlight>
                  <a:srgbClr val="FFFFFF"/>
                </a:highlight>
                <a:latin typeface="Courier New" panose="02070309020205020404" pitchFamily="49" charset="0"/>
                <a:cs typeface="Courier New" panose="02070309020205020404" pitchFamily="49" charset="0"/>
              </a:rPr>
              <a:t>init</a:t>
            </a:r>
            <a:r>
              <a:rPr lang="en-US" sz="1200" dirty="0">
                <a:solidFill>
                  <a:srgbClr val="FF00FF"/>
                </a:solidFill>
                <a:highlight>
                  <a:srgbClr val="FFFFFF"/>
                </a:highlight>
                <a:latin typeface="Courier New" panose="02070309020205020404" pitchFamily="49" charset="0"/>
                <a:cs typeface="Courier New" panose="02070309020205020404" pitchFamily="49" charset="0"/>
              </a:rPr>
              <a:t>__</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balance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balance</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00FF"/>
                </a:solidFill>
                <a:highlight>
                  <a:srgbClr val="FFFFFF"/>
                </a:highlight>
                <a:latin typeface="Courier New" panose="02070309020205020404" pitchFamily="49" charset="0"/>
                <a:cs typeface="Courier New" panose="02070309020205020404" pitchFamily="49" charset="0"/>
              </a:rPr>
              <a:t>transfer</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inOut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if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inOut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808080"/>
                </a:solidFill>
                <a:highlight>
                  <a:srgbClr val="FFFFFF"/>
                </a:highlight>
                <a:latin typeface="Courier New" panose="02070309020205020404" pitchFamily="49" charset="0"/>
                <a:cs typeface="Courier New" panose="02070309020205020404" pitchFamily="49" charset="0"/>
              </a:rPr>
              <a:t>"out"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else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p:txBody>
      </p:sp>
      <p:sp>
        <p:nvSpPr>
          <p:cNvPr id="3" name="Rectangle 2"/>
          <p:cNvSpPr/>
          <p:nvPr/>
        </p:nvSpPr>
        <p:spPr>
          <a:xfrm>
            <a:off x="1257300" y="1943100"/>
            <a:ext cx="2189285" cy="2549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237889" y="1345223"/>
            <a:ext cx="1675459" cy="338554"/>
          </a:xfrm>
          <a:prstGeom prst="rect">
            <a:avLst/>
          </a:prstGeom>
          <a:noFill/>
        </p:spPr>
        <p:txBody>
          <a:bodyPr wrap="none" rtlCol="0">
            <a:spAutoFit/>
          </a:bodyPr>
          <a:lstStyle/>
          <a:p>
            <a:r>
              <a:rPr lang="en-US" sz="1600" dirty="0">
                <a:solidFill>
                  <a:srgbClr val="FF0000"/>
                </a:solidFill>
              </a:rPr>
              <a:t>Declare the class</a:t>
            </a:r>
          </a:p>
        </p:txBody>
      </p:sp>
      <p:cxnSp>
        <p:nvCxnSpPr>
          <p:cNvPr id="8" name="Straight Arrow Connector 7"/>
          <p:cNvCxnSpPr/>
          <p:nvPr/>
        </p:nvCxnSpPr>
        <p:spPr>
          <a:xfrm flipH="1">
            <a:off x="3569677" y="1514500"/>
            <a:ext cx="597877" cy="4286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198271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what makes up a class</a:t>
            </a:r>
          </a:p>
        </p:txBody>
      </p:sp>
      <p:sp>
        <p:nvSpPr>
          <p:cNvPr id="4" name="Slide Number Placeholder 3"/>
          <p:cNvSpPr>
            <a:spLocks noGrp="1"/>
          </p:cNvSpPr>
          <p:nvPr>
            <p:ph type="sldNum" sz="quarter" idx="4"/>
          </p:nvPr>
        </p:nvSpPr>
        <p:spPr/>
        <p:txBody>
          <a:bodyPr/>
          <a:lstStyle/>
          <a:p>
            <a:fld id="{0AF8A4B7-68D6-47C7-8DF0-E856C990106D}" type="slidenum">
              <a:rPr lang="en-US" smtClean="0"/>
              <a:pPr/>
              <a:t>113</a:t>
            </a:fld>
            <a:endParaRPr lang="en-US" dirty="0"/>
          </a:p>
        </p:txBody>
      </p:sp>
      <p:sp>
        <p:nvSpPr>
          <p:cNvPr id="5" name="TextBox 4"/>
          <p:cNvSpPr txBox="1"/>
          <p:nvPr/>
        </p:nvSpPr>
        <p:spPr>
          <a:xfrm>
            <a:off x="1257300" y="1943100"/>
            <a:ext cx="7315200" cy="3624069"/>
          </a:xfrm>
          <a:prstGeom prst="rect">
            <a:avLst/>
          </a:prstGeom>
          <a:noFill/>
        </p:spPr>
        <p:txBody>
          <a:bodyPr wrap="square" rtlCol="0">
            <a:spAutoFit/>
          </a:bodyPr>
          <a:lstStyle/>
          <a:p>
            <a:r>
              <a:rPr lang="en-US" sz="1200" b="1" dirty="0">
                <a:solidFill>
                  <a:srgbClr val="0000FF"/>
                </a:solidFill>
                <a:highlight>
                  <a:srgbClr val="FFFFFF"/>
                </a:highlight>
                <a:latin typeface="Courier New" panose="02070309020205020404" pitchFamily="49" charset="0"/>
                <a:cs typeface="Courier New" panose="02070309020205020404" pitchFamily="49" charset="0"/>
              </a:rPr>
              <a:t>class</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00"/>
                </a:solidFill>
                <a:highlight>
                  <a:srgbClr val="FFFFFF"/>
                </a:highlight>
                <a:latin typeface="Courier New" panose="02070309020205020404" pitchFamily="49" charset="0"/>
                <a:cs typeface="Courier New" panose="02070309020205020404" pitchFamily="49" charset="0"/>
              </a:rPr>
              <a:t>Account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object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8000"/>
                </a:solidFill>
                <a:highlight>
                  <a:srgbClr val="FFFFFF"/>
                </a:highlight>
                <a:latin typeface="Courier New" panose="02070309020205020404" pitchFamily="49" charset="0"/>
                <a:cs typeface="Courier New" panose="02070309020205020404" pitchFamily="49" charset="0"/>
              </a:rPr>
              <a:t>""" An account for holding currency """</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bank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None</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00FF"/>
                </a:solidFill>
                <a:highlight>
                  <a:srgbClr val="FFFFFF"/>
                </a:highlight>
                <a:latin typeface="Courier New" panose="02070309020205020404" pitchFamily="49" charset="0"/>
                <a:cs typeface="Courier New" panose="02070309020205020404" pitchFamily="49" charset="0"/>
              </a:rPr>
              <a:t>__</a:t>
            </a:r>
            <a:r>
              <a:rPr lang="en-US" sz="1200" dirty="0" err="1">
                <a:solidFill>
                  <a:srgbClr val="FF00FF"/>
                </a:solidFill>
                <a:highlight>
                  <a:srgbClr val="FFFFFF"/>
                </a:highlight>
                <a:latin typeface="Courier New" panose="02070309020205020404" pitchFamily="49" charset="0"/>
                <a:cs typeface="Courier New" panose="02070309020205020404" pitchFamily="49" charset="0"/>
              </a:rPr>
              <a:t>init</a:t>
            </a:r>
            <a:r>
              <a:rPr lang="en-US" sz="1200" dirty="0">
                <a:solidFill>
                  <a:srgbClr val="FF00FF"/>
                </a:solidFill>
                <a:highlight>
                  <a:srgbClr val="FFFFFF"/>
                </a:highlight>
                <a:latin typeface="Courier New" panose="02070309020205020404" pitchFamily="49" charset="0"/>
                <a:cs typeface="Courier New" panose="02070309020205020404" pitchFamily="49" charset="0"/>
              </a:rPr>
              <a:t>__</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balance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balance</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00FF"/>
                </a:solidFill>
                <a:highlight>
                  <a:srgbClr val="FFFFFF"/>
                </a:highlight>
                <a:latin typeface="Courier New" panose="02070309020205020404" pitchFamily="49" charset="0"/>
                <a:cs typeface="Courier New" panose="02070309020205020404" pitchFamily="49" charset="0"/>
              </a:rPr>
              <a:t>transfer</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inOut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if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inOut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808080"/>
                </a:solidFill>
                <a:highlight>
                  <a:srgbClr val="FFFFFF"/>
                </a:highlight>
                <a:latin typeface="Courier New" panose="02070309020205020404" pitchFamily="49" charset="0"/>
                <a:cs typeface="Courier New" panose="02070309020205020404" pitchFamily="49" charset="0"/>
              </a:rPr>
              <a:t>"out"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else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p:txBody>
      </p:sp>
      <p:sp>
        <p:nvSpPr>
          <p:cNvPr id="3" name="Rectangle 2"/>
          <p:cNvSpPr/>
          <p:nvPr/>
        </p:nvSpPr>
        <p:spPr>
          <a:xfrm>
            <a:off x="1257300" y="1943100"/>
            <a:ext cx="2189285" cy="2549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237889" y="1345223"/>
            <a:ext cx="1675459" cy="338554"/>
          </a:xfrm>
          <a:prstGeom prst="rect">
            <a:avLst/>
          </a:prstGeom>
          <a:noFill/>
        </p:spPr>
        <p:txBody>
          <a:bodyPr wrap="none" rtlCol="0">
            <a:spAutoFit/>
          </a:bodyPr>
          <a:lstStyle/>
          <a:p>
            <a:r>
              <a:rPr lang="en-US" sz="1600" dirty="0">
                <a:solidFill>
                  <a:srgbClr val="FF0000"/>
                </a:solidFill>
              </a:rPr>
              <a:t>Declare the class</a:t>
            </a:r>
          </a:p>
        </p:txBody>
      </p:sp>
      <p:cxnSp>
        <p:nvCxnSpPr>
          <p:cNvPr id="8" name="Straight Arrow Connector 7"/>
          <p:cNvCxnSpPr/>
          <p:nvPr/>
        </p:nvCxnSpPr>
        <p:spPr>
          <a:xfrm flipH="1">
            <a:off x="3569677" y="1514500"/>
            <a:ext cx="597877" cy="4286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679330" y="2198077"/>
            <a:ext cx="3648808" cy="2549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5410198" y="1879026"/>
            <a:ext cx="597877" cy="4286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60824" y="1689286"/>
            <a:ext cx="2068195" cy="338554"/>
          </a:xfrm>
          <a:prstGeom prst="rect">
            <a:avLst/>
          </a:prstGeom>
          <a:noFill/>
        </p:spPr>
        <p:txBody>
          <a:bodyPr wrap="none" rtlCol="0">
            <a:spAutoFit/>
          </a:bodyPr>
          <a:lstStyle/>
          <a:p>
            <a:r>
              <a:rPr lang="en-US" sz="1600" dirty="0">
                <a:solidFill>
                  <a:srgbClr val="FF0000"/>
                </a:solidFill>
              </a:rPr>
              <a:t>Comment / doc string</a:t>
            </a:r>
          </a:p>
        </p:txBody>
      </p:sp>
    </p:spTree>
    <p:extLst>
      <p:ext uri="{BB962C8B-B14F-4D97-AF65-F5344CB8AC3E}">
        <p14:creationId xmlns:p14="http://schemas.microsoft.com/office/powerpoint/2010/main" val="107172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what makes up a class</a:t>
            </a:r>
          </a:p>
        </p:txBody>
      </p:sp>
      <p:sp>
        <p:nvSpPr>
          <p:cNvPr id="4" name="Slide Number Placeholder 3"/>
          <p:cNvSpPr>
            <a:spLocks noGrp="1"/>
          </p:cNvSpPr>
          <p:nvPr>
            <p:ph type="sldNum" sz="quarter" idx="4"/>
          </p:nvPr>
        </p:nvSpPr>
        <p:spPr/>
        <p:txBody>
          <a:bodyPr/>
          <a:lstStyle/>
          <a:p>
            <a:fld id="{0AF8A4B7-68D6-47C7-8DF0-E856C990106D}" type="slidenum">
              <a:rPr lang="en-US" smtClean="0"/>
              <a:pPr/>
              <a:t>114</a:t>
            </a:fld>
            <a:endParaRPr lang="en-US" dirty="0"/>
          </a:p>
        </p:txBody>
      </p:sp>
      <p:sp>
        <p:nvSpPr>
          <p:cNvPr id="5" name="TextBox 4"/>
          <p:cNvSpPr txBox="1"/>
          <p:nvPr/>
        </p:nvSpPr>
        <p:spPr>
          <a:xfrm>
            <a:off x="1257300" y="1943100"/>
            <a:ext cx="7315200" cy="3624069"/>
          </a:xfrm>
          <a:prstGeom prst="rect">
            <a:avLst/>
          </a:prstGeom>
          <a:noFill/>
        </p:spPr>
        <p:txBody>
          <a:bodyPr wrap="square" rtlCol="0">
            <a:spAutoFit/>
          </a:bodyPr>
          <a:lstStyle/>
          <a:p>
            <a:r>
              <a:rPr lang="en-US" sz="1200" b="1" dirty="0">
                <a:solidFill>
                  <a:srgbClr val="0000FF"/>
                </a:solidFill>
                <a:highlight>
                  <a:srgbClr val="FFFFFF"/>
                </a:highlight>
                <a:latin typeface="Courier New" panose="02070309020205020404" pitchFamily="49" charset="0"/>
                <a:cs typeface="Courier New" panose="02070309020205020404" pitchFamily="49" charset="0"/>
              </a:rPr>
              <a:t>class</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00"/>
                </a:solidFill>
                <a:highlight>
                  <a:srgbClr val="FFFFFF"/>
                </a:highlight>
                <a:latin typeface="Courier New" panose="02070309020205020404" pitchFamily="49" charset="0"/>
                <a:cs typeface="Courier New" panose="02070309020205020404" pitchFamily="49" charset="0"/>
              </a:rPr>
              <a:t>Account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object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8000"/>
                </a:solidFill>
                <a:highlight>
                  <a:srgbClr val="FFFFFF"/>
                </a:highlight>
                <a:latin typeface="Courier New" panose="02070309020205020404" pitchFamily="49" charset="0"/>
                <a:cs typeface="Courier New" panose="02070309020205020404" pitchFamily="49" charset="0"/>
              </a:rPr>
              <a:t>""" An account for holding currency """</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bank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None</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00FF"/>
                </a:solidFill>
                <a:highlight>
                  <a:srgbClr val="FFFFFF"/>
                </a:highlight>
                <a:latin typeface="Courier New" panose="02070309020205020404" pitchFamily="49" charset="0"/>
                <a:cs typeface="Courier New" panose="02070309020205020404" pitchFamily="49" charset="0"/>
              </a:rPr>
              <a:t>__</a:t>
            </a:r>
            <a:r>
              <a:rPr lang="en-US" sz="1200" dirty="0" err="1">
                <a:solidFill>
                  <a:srgbClr val="FF00FF"/>
                </a:solidFill>
                <a:highlight>
                  <a:srgbClr val="FFFFFF"/>
                </a:highlight>
                <a:latin typeface="Courier New" panose="02070309020205020404" pitchFamily="49" charset="0"/>
                <a:cs typeface="Courier New" panose="02070309020205020404" pitchFamily="49" charset="0"/>
              </a:rPr>
              <a:t>init</a:t>
            </a:r>
            <a:r>
              <a:rPr lang="en-US" sz="1200" dirty="0">
                <a:solidFill>
                  <a:srgbClr val="FF00FF"/>
                </a:solidFill>
                <a:highlight>
                  <a:srgbClr val="FFFFFF"/>
                </a:highlight>
                <a:latin typeface="Courier New" panose="02070309020205020404" pitchFamily="49" charset="0"/>
                <a:cs typeface="Courier New" panose="02070309020205020404" pitchFamily="49" charset="0"/>
              </a:rPr>
              <a:t>__</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balance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balance</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00FF"/>
                </a:solidFill>
                <a:highlight>
                  <a:srgbClr val="FFFFFF"/>
                </a:highlight>
                <a:latin typeface="Courier New" panose="02070309020205020404" pitchFamily="49" charset="0"/>
                <a:cs typeface="Courier New" panose="02070309020205020404" pitchFamily="49" charset="0"/>
              </a:rPr>
              <a:t>transfer</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inOut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if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inOut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808080"/>
                </a:solidFill>
                <a:highlight>
                  <a:srgbClr val="FFFFFF"/>
                </a:highlight>
                <a:latin typeface="Courier New" panose="02070309020205020404" pitchFamily="49" charset="0"/>
                <a:cs typeface="Courier New" panose="02070309020205020404" pitchFamily="49" charset="0"/>
              </a:rPr>
              <a:t>"out"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else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p:txBody>
      </p:sp>
      <p:sp>
        <p:nvSpPr>
          <p:cNvPr id="3" name="Rectangle 2"/>
          <p:cNvSpPr/>
          <p:nvPr/>
        </p:nvSpPr>
        <p:spPr>
          <a:xfrm>
            <a:off x="1257300" y="1943100"/>
            <a:ext cx="2189285" cy="2549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237889" y="1345223"/>
            <a:ext cx="1675459" cy="338554"/>
          </a:xfrm>
          <a:prstGeom prst="rect">
            <a:avLst/>
          </a:prstGeom>
          <a:noFill/>
        </p:spPr>
        <p:txBody>
          <a:bodyPr wrap="none" rtlCol="0">
            <a:spAutoFit/>
          </a:bodyPr>
          <a:lstStyle/>
          <a:p>
            <a:r>
              <a:rPr lang="en-US" sz="1600" dirty="0">
                <a:solidFill>
                  <a:srgbClr val="FF0000"/>
                </a:solidFill>
              </a:rPr>
              <a:t>Declare the class</a:t>
            </a:r>
          </a:p>
        </p:txBody>
      </p:sp>
      <p:cxnSp>
        <p:nvCxnSpPr>
          <p:cNvPr id="8" name="Straight Arrow Connector 7"/>
          <p:cNvCxnSpPr/>
          <p:nvPr/>
        </p:nvCxnSpPr>
        <p:spPr>
          <a:xfrm flipH="1">
            <a:off x="3569677" y="1514500"/>
            <a:ext cx="597877" cy="4286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679330" y="2198077"/>
            <a:ext cx="3648808" cy="2549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5410198" y="1879026"/>
            <a:ext cx="597877" cy="4286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60824" y="1689286"/>
            <a:ext cx="2068195" cy="338554"/>
          </a:xfrm>
          <a:prstGeom prst="rect">
            <a:avLst/>
          </a:prstGeom>
          <a:noFill/>
        </p:spPr>
        <p:txBody>
          <a:bodyPr wrap="none" rtlCol="0">
            <a:spAutoFit/>
          </a:bodyPr>
          <a:lstStyle/>
          <a:p>
            <a:r>
              <a:rPr lang="en-US" sz="1600" dirty="0">
                <a:solidFill>
                  <a:srgbClr val="FF0000"/>
                </a:solidFill>
              </a:rPr>
              <a:t>Comment / doc string</a:t>
            </a:r>
          </a:p>
        </p:txBody>
      </p:sp>
      <p:sp>
        <p:nvSpPr>
          <p:cNvPr id="13" name="Rectangle 12"/>
          <p:cNvSpPr/>
          <p:nvPr/>
        </p:nvSpPr>
        <p:spPr>
          <a:xfrm>
            <a:off x="1609724" y="2608384"/>
            <a:ext cx="1203814" cy="2549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H="1">
            <a:off x="3006970" y="2735872"/>
            <a:ext cx="2068648"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179126" y="2524807"/>
            <a:ext cx="1499000" cy="338554"/>
          </a:xfrm>
          <a:prstGeom prst="rect">
            <a:avLst/>
          </a:prstGeom>
          <a:noFill/>
        </p:spPr>
        <p:txBody>
          <a:bodyPr wrap="none" rtlCol="0">
            <a:spAutoFit/>
          </a:bodyPr>
          <a:lstStyle/>
          <a:p>
            <a:r>
              <a:rPr lang="en-US" sz="1600" dirty="0">
                <a:solidFill>
                  <a:srgbClr val="FF0000"/>
                </a:solidFill>
              </a:rPr>
              <a:t>Static property</a:t>
            </a:r>
          </a:p>
        </p:txBody>
      </p:sp>
    </p:spTree>
    <p:extLst>
      <p:ext uri="{BB962C8B-B14F-4D97-AF65-F5344CB8AC3E}">
        <p14:creationId xmlns:p14="http://schemas.microsoft.com/office/powerpoint/2010/main" val="18772797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what makes up a class</a:t>
            </a:r>
          </a:p>
        </p:txBody>
      </p:sp>
      <p:sp>
        <p:nvSpPr>
          <p:cNvPr id="4" name="Slide Number Placeholder 3"/>
          <p:cNvSpPr>
            <a:spLocks noGrp="1"/>
          </p:cNvSpPr>
          <p:nvPr>
            <p:ph type="sldNum" sz="quarter" idx="4"/>
          </p:nvPr>
        </p:nvSpPr>
        <p:spPr/>
        <p:txBody>
          <a:bodyPr/>
          <a:lstStyle/>
          <a:p>
            <a:fld id="{0AF8A4B7-68D6-47C7-8DF0-E856C990106D}" type="slidenum">
              <a:rPr lang="en-US" smtClean="0"/>
              <a:pPr/>
              <a:t>115</a:t>
            </a:fld>
            <a:endParaRPr lang="en-US" dirty="0"/>
          </a:p>
        </p:txBody>
      </p:sp>
      <p:sp>
        <p:nvSpPr>
          <p:cNvPr id="5" name="TextBox 4"/>
          <p:cNvSpPr txBox="1"/>
          <p:nvPr/>
        </p:nvSpPr>
        <p:spPr>
          <a:xfrm>
            <a:off x="1257300" y="1943100"/>
            <a:ext cx="7315200" cy="3624069"/>
          </a:xfrm>
          <a:prstGeom prst="rect">
            <a:avLst/>
          </a:prstGeom>
          <a:noFill/>
        </p:spPr>
        <p:txBody>
          <a:bodyPr wrap="square" rtlCol="0">
            <a:spAutoFit/>
          </a:bodyPr>
          <a:lstStyle/>
          <a:p>
            <a:r>
              <a:rPr lang="en-US" sz="1200" b="1" dirty="0">
                <a:solidFill>
                  <a:srgbClr val="0000FF"/>
                </a:solidFill>
                <a:highlight>
                  <a:srgbClr val="FFFFFF"/>
                </a:highlight>
                <a:latin typeface="Courier New" panose="02070309020205020404" pitchFamily="49" charset="0"/>
                <a:cs typeface="Courier New" panose="02070309020205020404" pitchFamily="49" charset="0"/>
              </a:rPr>
              <a:t>class</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00"/>
                </a:solidFill>
                <a:highlight>
                  <a:srgbClr val="FFFFFF"/>
                </a:highlight>
                <a:latin typeface="Courier New" panose="02070309020205020404" pitchFamily="49" charset="0"/>
                <a:cs typeface="Courier New" panose="02070309020205020404" pitchFamily="49" charset="0"/>
              </a:rPr>
              <a:t>Account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object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8000"/>
                </a:solidFill>
                <a:highlight>
                  <a:srgbClr val="FFFFFF"/>
                </a:highlight>
                <a:latin typeface="Courier New" panose="02070309020205020404" pitchFamily="49" charset="0"/>
                <a:cs typeface="Courier New" panose="02070309020205020404" pitchFamily="49" charset="0"/>
              </a:rPr>
              <a:t>""" An account for holding currency """</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bank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None</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00FF"/>
                </a:solidFill>
                <a:highlight>
                  <a:srgbClr val="FFFFFF"/>
                </a:highlight>
                <a:latin typeface="Courier New" panose="02070309020205020404" pitchFamily="49" charset="0"/>
                <a:cs typeface="Courier New" panose="02070309020205020404" pitchFamily="49" charset="0"/>
              </a:rPr>
              <a:t>__</a:t>
            </a:r>
            <a:r>
              <a:rPr lang="en-US" sz="1200" dirty="0" err="1">
                <a:solidFill>
                  <a:srgbClr val="FF00FF"/>
                </a:solidFill>
                <a:highlight>
                  <a:srgbClr val="FFFFFF"/>
                </a:highlight>
                <a:latin typeface="Courier New" panose="02070309020205020404" pitchFamily="49" charset="0"/>
                <a:cs typeface="Courier New" panose="02070309020205020404" pitchFamily="49" charset="0"/>
              </a:rPr>
              <a:t>init</a:t>
            </a:r>
            <a:r>
              <a:rPr lang="en-US" sz="1200" dirty="0">
                <a:solidFill>
                  <a:srgbClr val="FF00FF"/>
                </a:solidFill>
                <a:highlight>
                  <a:srgbClr val="FFFFFF"/>
                </a:highlight>
                <a:latin typeface="Courier New" panose="02070309020205020404" pitchFamily="49" charset="0"/>
                <a:cs typeface="Courier New" panose="02070309020205020404" pitchFamily="49" charset="0"/>
              </a:rPr>
              <a:t>__</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balance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balance</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00FF"/>
                </a:solidFill>
                <a:highlight>
                  <a:srgbClr val="FFFFFF"/>
                </a:highlight>
                <a:latin typeface="Courier New" panose="02070309020205020404" pitchFamily="49" charset="0"/>
                <a:cs typeface="Courier New" panose="02070309020205020404" pitchFamily="49" charset="0"/>
              </a:rPr>
              <a:t>transfer</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inOut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if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inOut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808080"/>
                </a:solidFill>
                <a:highlight>
                  <a:srgbClr val="FFFFFF"/>
                </a:highlight>
                <a:latin typeface="Courier New" panose="02070309020205020404" pitchFamily="49" charset="0"/>
                <a:cs typeface="Courier New" panose="02070309020205020404" pitchFamily="49" charset="0"/>
              </a:rPr>
              <a:t>"out"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else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p:txBody>
      </p:sp>
      <p:sp>
        <p:nvSpPr>
          <p:cNvPr id="3" name="Rectangle 2"/>
          <p:cNvSpPr/>
          <p:nvPr/>
        </p:nvSpPr>
        <p:spPr>
          <a:xfrm>
            <a:off x="1257300" y="1943100"/>
            <a:ext cx="2189285" cy="2549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237889" y="1345223"/>
            <a:ext cx="1675459" cy="338554"/>
          </a:xfrm>
          <a:prstGeom prst="rect">
            <a:avLst/>
          </a:prstGeom>
          <a:noFill/>
        </p:spPr>
        <p:txBody>
          <a:bodyPr wrap="none" rtlCol="0">
            <a:spAutoFit/>
          </a:bodyPr>
          <a:lstStyle/>
          <a:p>
            <a:r>
              <a:rPr lang="en-US" sz="1600" dirty="0">
                <a:solidFill>
                  <a:srgbClr val="FF0000"/>
                </a:solidFill>
              </a:rPr>
              <a:t>Declare the class</a:t>
            </a:r>
          </a:p>
        </p:txBody>
      </p:sp>
      <p:cxnSp>
        <p:nvCxnSpPr>
          <p:cNvPr id="8" name="Straight Arrow Connector 7"/>
          <p:cNvCxnSpPr/>
          <p:nvPr/>
        </p:nvCxnSpPr>
        <p:spPr>
          <a:xfrm flipH="1">
            <a:off x="3569677" y="1514500"/>
            <a:ext cx="597877" cy="4286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679330" y="2198077"/>
            <a:ext cx="3648808" cy="2549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5410198" y="1879026"/>
            <a:ext cx="597877" cy="4286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60824" y="1689286"/>
            <a:ext cx="2068195" cy="338554"/>
          </a:xfrm>
          <a:prstGeom prst="rect">
            <a:avLst/>
          </a:prstGeom>
          <a:noFill/>
        </p:spPr>
        <p:txBody>
          <a:bodyPr wrap="none" rtlCol="0">
            <a:spAutoFit/>
          </a:bodyPr>
          <a:lstStyle/>
          <a:p>
            <a:r>
              <a:rPr lang="en-US" sz="1600" dirty="0">
                <a:solidFill>
                  <a:srgbClr val="FF0000"/>
                </a:solidFill>
              </a:rPr>
              <a:t>Comment / doc string</a:t>
            </a:r>
          </a:p>
        </p:txBody>
      </p:sp>
      <p:sp>
        <p:nvSpPr>
          <p:cNvPr id="13" name="Rectangle 12"/>
          <p:cNvSpPr/>
          <p:nvPr/>
        </p:nvSpPr>
        <p:spPr>
          <a:xfrm>
            <a:off x="1609724" y="2608384"/>
            <a:ext cx="1203814" cy="2549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H="1">
            <a:off x="3006970" y="2735872"/>
            <a:ext cx="2068648"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179126" y="2524807"/>
            <a:ext cx="1499000" cy="338554"/>
          </a:xfrm>
          <a:prstGeom prst="rect">
            <a:avLst/>
          </a:prstGeom>
          <a:noFill/>
        </p:spPr>
        <p:txBody>
          <a:bodyPr wrap="none" rtlCol="0">
            <a:spAutoFit/>
          </a:bodyPr>
          <a:lstStyle/>
          <a:p>
            <a:r>
              <a:rPr lang="en-US" sz="1600" dirty="0">
                <a:solidFill>
                  <a:srgbClr val="FF0000"/>
                </a:solidFill>
              </a:rPr>
              <a:t>Static property</a:t>
            </a:r>
          </a:p>
        </p:txBody>
      </p:sp>
      <p:sp>
        <p:nvSpPr>
          <p:cNvPr id="18" name="Rectangle 17"/>
          <p:cNvSpPr/>
          <p:nvPr/>
        </p:nvSpPr>
        <p:spPr>
          <a:xfrm>
            <a:off x="1609724" y="3042137"/>
            <a:ext cx="1203814" cy="2549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879231" y="2918765"/>
            <a:ext cx="580293" cy="25086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40680" y="2580211"/>
            <a:ext cx="1186672" cy="338554"/>
          </a:xfrm>
          <a:prstGeom prst="rect">
            <a:avLst/>
          </a:prstGeom>
          <a:noFill/>
        </p:spPr>
        <p:txBody>
          <a:bodyPr wrap="none" rtlCol="0">
            <a:spAutoFit/>
          </a:bodyPr>
          <a:lstStyle/>
          <a:p>
            <a:r>
              <a:rPr lang="en-US" sz="1600" dirty="0">
                <a:solidFill>
                  <a:srgbClr val="FF0000"/>
                </a:solidFill>
              </a:rPr>
              <a:t>Constructor</a:t>
            </a:r>
          </a:p>
        </p:txBody>
      </p:sp>
    </p:spTree>
    <p:extLst>
      <p:ext uri="{BB962C8B-B14F-4D97-AF65-F5344CB8AC3E}">
        <p14:creationId xmlns:p14="http://schemas.microsoft.com/office/powerpoint/2010/main" val="4854812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what makes up a class</a:t>
            </a:r>
          </a:p>
        </p:txBody>
      </p:sp>
      <p:sp>
        <p:nvSpPr>
          <p:cNvPr id="4" name="Slide Number Placeholder 3"/>
          <p:cNvSpPr>
            <a:spLocks noGrp="1"/>
          </p:cNvSpPr>
          <p:nvPr>
            <p:ph type="sldNum" sz="quarter" idx="4"/>
          </p:nvPr>
        </p:nvSpPr>
        <p:spPr/>
        <p:txBody>
          <a:bodyPr/>
          <a:lstStyle/>
          <a:p>
            <a:fld id="{0AF8A4B7-68D6-47C7-8DF0-E856C990106D}" type="slidenum">
              <a:rPr lang="en-US" smtClean="0"/>
              <a:pPr/>
              <a:t>116</a:t>
            </a:fld>
            <a:endParaRPr lang="en-US" dirty="0"/>
          </a:p>
        </p:txBody>
      </p:sp>
      <p:sp>
        <p:nvSpPr>
          <p:cNvPr id="5" name="TextBox 4"/>
          <p:cNvSpPr txBox="1"/>
          <p:nvPr/>
        </p:nvSpPr>
        <p:spPr>
          <a:xfrm>
            <a:off x="1257300" y="1943100"/>
            <a:ext cx="7315200" cy="3624069"/>
          </a:xfrm>
          <a:prstGeom prst="rect">
            <a:avLst/>
          </a:prstGeom>
          <a:noFill/>
        </p:spPr>
        <p:txBody>
          <a:bodyPr wrap="square" rtlCol="0">
            <a:spAutoFit/>
          </a:bodyPr>
          <a:lstStyle/>
          <a:p>
            <a:r>
              <a:rPr lang="en-US" sz="1200" b="1" dirty="0">
                <a:solidFill>
                  <a:srgbClr val="0000FF"/>
                </a:solidFill>
                <a:highlight>
                  <a:srgbClr val="FFFFFF"/>
                </a:highlight>
                <a:latin typeface="Courier New" panose="02070309020205020404" pitchFamily="49" charset="0"/>
                <a:cs typeface="Courier New" panose="02070309020205020404" pitchFamily="49" charset="0"/>
              </a:rPr>
              <a:t>class</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00"/>
                </a:solidFill>
                <a:highlight>
                  <a:srgbClr val="FFFFFF"/>
                </a:highlight>
                <a:latin typeface="Courier New" panose="02070309020205020404" pitchFamily="49" charset="0"/>
                <a:cs typeface="Courier New" panose="02070309020205020404" pitchFamily="49" charset="0"/>
              </a:rPr>
              <a:t>Account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object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8000"/>
                </a:solidFill>
                <a:highlight>
                  <a:srgbClr val="FFFFFF"/>
                </a:highlight>
                <a:latin typeface="Courier New" panose="02070309020205020404" pitchFamily="49" charset="0"/>
                <a:cs typeface="Courier New" panose="02070309020205020404" pitchFamily="49" charset="0"/>
              </a:rPr>
              <a:t>""" An account for holding currency """</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bank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None</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00FF"/>
                </a:solidFill>
                <a:highlight>
                  <a:srgbClr val="FFFFFF"/>
                </a:highlight>
                <a:latin typeface="Courier New" panose="02070309020205020404" pitchFamily="49" charset="0"/>
                <a:cs typeface="Courier New" panose="02070309020205020404" pitchFamily="49" charset="0"/>
              </a:rPr>
              <a:t>__</a:t>
            </a:r>
            <a:r>
              <a:rPr lang="en-US" sz="1200" dirty="0" err="1">
                <a:solidFill>
                  <a:srgbClr val="FF00FF"/>
                </a:solidFill>
                <a:highlight>
                  <a:srgbClr val="FFFFFF"/>
                </a:highlight>
                <a:latin typeface="Courier New" panose="02070309020205020404" pitchFamily="49" charset="0"/>
                <a:cs typeface="Courier New" panose="02070309020205020404" pitchFamily="49" charset="0"/>
              </a:rPr>
              <a:t>init</a:t>
            </a:r>
            <a:r>
              <a:rPr lang="en-US" sz="1200" dirty="0">
                <a:solidFill>
                  <a:srgbClr val="FF00FF"/>
                </a:solidFill>
                <a:highlight>
                  <a:srgbClr val="FFFFFF"/>
                </a:highlight>
                <a:latin typeface="Courier New" panose="02070309020205020404" pitchFamily="49" charset="0"/>
                <a:cs typeface="Courier New" panose="02070309020205020404" pitchFamily="49" charset="0"/>
              </a:rPr>
              <a:t>__</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balance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balance</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00FF"/>
                </a:solidFill>
                <a:highlight>
                  <a:srgbClr val="FFFFFF"/>
                </a:highlight>
                <a:latin typeface="Courier New" panose="02070309020205020404" pitchFamily="49" charset="0"/>
                <a:cs typeface="Courier New" panose="02070309020205020404" pitchFamily="49" charset="0"/>
              </a:rPr>
              <a:t>transfer</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inOut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if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inOut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808080"/>
                </a:solidFill>
                <a:highlight>
                  <a:srgbClr val="FFFFFF"/>
                </a:highlight>
                <a:latin typeface="Courier New" panose="02070309020205020404" pitchFamily="49" charset="0"/>
                <a:cs typeface="Courier New" panose="02070309020205020404" pitchFamily="49" charset="0"/>
              </a:rPr>
              <a:t>"out"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else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p:txBody>
      </p:sp>
      <p:sp>
        <p:nvSpPr>
          <p:cNvPr id="3" name="Rectangle 2"/>
          <p:cNvSpPr/>
          <p:nvPr/>
        </p:nvSpPr>
        <p:spPr>
          <a:xfrm>
            <a:off x="1257300" y="1943100"/>
            <a:ext cx="2189285" cy="2549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237889" y="1345223"/>
            <a:ext cx="1675459" cy="338554"/>
          </a:xfrm>
          <a:prstGeom prst="rect">
            <a:avLst/>
          </a:prstGeom>
          <a:noFill/>
        </p:spPr>
        <p:txBody>
          <a:bodyPr wrap="none" rtlCol="0">
            <a:spAutoFit/>
          </a:bodyPr>
          <a:lstStyle/>
          <a:p>
            <a:r>
              <a:rPr lang="en-US" sz="1600" dirty="0">
                <a:solidFill>
                  <a:srgbClr val="FF0000"/>
                </a:solidFill>
              </a:rPr>
              <a:t>Declare the class</a:t>
            </a:r>
          </a:p>
        </p:txBody>
      </p:sp>
      <p:cxnSp>
        <p:nvCxnSpPr>
          <p:cNvPr id="8" name="Straight Arrow Connector 7"/>
          <p:cNvCxnSpPr/>
          <p:nvPr/>
        </p:nvCxnSpPr>
        <p:spPr>
          <a:xfrm flipH="1">
            <a:off x="3569677" y="1514500"/>
            <a:ext cx="597877" cy="4286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679330" y="2198077"/>
            <a:ext cx="3648808" cy="2549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5410198" y="1879026"/>
            <a:ext cx="597877" cy="4286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60824" y="1689286"/>
            <a:ext cx="2068195" cy="338554"/>
          </a:xfrm>
          <a:prstGeom prst="rect">
            <a:avLst/>
          </a:prstGeom>
          <a:noFill/>
        </p:spPr>
        <p:txBody>
          <a:bodyPr wrap="none" rtlCol="0">
            <a:spAutoFit/>
          </a:bodyPr>
          <a:lstStyle/>
          <a:p>
            <a:r>
              <a:rPr lang="en-US" sz="1600" dirty="0">
                <a:solidFill>
                  <a:srgbClr val="FF0000"/>
                </a:solidFill>
              </a:rPr>
              <a:t>Comment / doc string</a:t>
            </a:r>
          </a:p>
        </p:txBody>
      </p:sp>
      <p:sp>
        <p:nvSpPr>
          <p:cNvPr id="13" name="Rectangle 12"/>
          <p:cNvSpPr/>
          <p:nvPr/>
        </p:nvSpPr>
        <p:spPr>
          <a:xfrm>
            <a:off x="1609724" y="2608384"/>
            <a:ext cx="1203814" cy="2549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H="1">
            <a:off x="3006970" y="2735872"/>
            <a:ext cx="2068648"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179126" y="2524807"/>
            <a:ext cx="1499000" cy="338554"/>
          </a:xfrm>
          <a:prstGeom prst="rect">
            <a:avLst/>
          </a:prstGeom>
          <a:noFill/>
        </p:spPr>
        <p:txBody>
          <a:bodyPr wrap="none" rtlCol="0">
            <a:spAutoFit/>
          </a:bodyPr>
          <a:lstStyle/>
          <a:p>
            <a:r>
              <a:rPr lang="en-US" sz="1600" dirty="0">
                <a:solidFill>
                  <a:srgbClr val="FF0000"/>
                </a:solidFill>
              </a:rPr>
              <a:t>Static property</a:t>
            </a:r>
          </a:p>
        </p:txBody>
      </p:sp>
      <p:sp>
        <p:nvSpPr>
          <p:cNvPr id="18" name="Rectangle 17"/>
          <p:cNvSpPr/>
          <p:nvPr/>
        </p:nvSpPr>
        <p:spPr>
          <a:xfrm>
            <a:off x="1609724" y="3042137"/>
            <a:ext cx="1203814" cy="2549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879231" y="2918765"/>
            <a:ext cx="580293" cy="25086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40680" y="2580211"/>
            <a:ext cx="1186672" cy="338554"/>
          </a:xfrm>
          <a:prstGeom prst="rect">
            <a:avLst/>
          </a:prstGeom>
          <a:noFill/>
        </p:spPr>
        <p:txBody>
          <a:bodyPr wrap="none" rtlCol="0">
            <a:spAutoFit/>
          </a:bodyPr>
          <a:lstStyle/>
          <a:p>
            <a:r>
              <a:rPr lang="en-US" sz="1600" dirty="0">
                <a:solidFill>
                  <a:srgbClr val="FF0000"/>
                </a:solidFill>
              </a:rPr>
              <a:t>Constructor</a:t>
            </a:r>
          </a:p>
        </p:txBody>
      </p:sp>
      <p:sp>
        <p:nvSpPr>
          <p:cNvPr id="23" name="Rectangle 22"/>
          <p:cNvSpPr/>
          <p:nvPr/>
        </p:nvSpPr>
        <p:spPr>
          <a:xfrm>
            <a:off x="3446584" y="3042136"/>
            <a:ext cx="2116013" cy="2549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a:off x="5709136" y="3191604"/>
            <a:ext cx="656495"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453554" y="3000347"/>
            <a:ext cx="2308517" cy="338554"/>
          </a:xfrm>
          <a:prstGeom prst="rect">
            <a:avLst/>
          </a:prstGeom>
          <a:noFill/>
        </p:spPr>
        <p:txBody>
          <a:bodyPr wrap="none" rtlCol="0">
            <a:spAutoFit/>
          </a:bodyPr>
          <a:lstStyle/>
          <a:p>
            <a:r>
              <a:rPr lang="en-US" sz="1600" dirty="0">
                <a:solidFill>
                  <a:srgbClr val="FF0000"/>
                </a:solidFill>
              </a:rPr>
              <a:t>Arguments / parameters</a:t>
            </a:r>
          </a:p>
        </p:txBody>
      </p:sp>
    </p:spTree>
    <p:extLst>
      <p:ext uri="{BB962C8B-B14F-4D97-AF65-F5344CB8AC3E}">
        <p14:creationId xmlns:p14="http://schemas.microsoft.com/office/powerpoint/2010/main" val="856117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what makes up a class</a:t>
            </a:r>
          </a:p>
        </p:txBody>
      </p:sp>
      <p:sp>
        <p:nvSpPr>
          <p:cNvPr id="4" name="Slide Number Placeholder 3"/>
          <p:cNvSpPr>
            <a:spLocks noGrp="1"/>
          </p:cNvSpPr>
          <p:nvPr>
            <p:ph type="sldNum" sz="quarter" idx="4"/>
          </p:nvPr>
        </p:nvSpPr>
        <p:spPr/>
        <p:txBody>
          <a:bodyPr/>
          <a:lstStyle/>
          <a:p>
            <a:fld id="{0AF8A4B7-68D6-47C7-8DF0-E856C990106D}" type="slidenum">
              <a:rPr lang="en-US" smtClean="0"/>
              <a:pPr/>
              <a:t>117</a:t>
            </a:fld>
            <a:endParaRPr lang="en-US" dirty="0"/>
          </a:p>
        </p:txBody>
      </p:sp>
      <p:sp>
        <p:nvSpPr>
          <p:cNvPr id="5" name="TextBox 4"/>
          <p:cNvSpPr txBox="1"/>
          <p:nvPr/>
        </p:nvSpPr>
        <p:spPr>
          <a:xfrm>
            <a:off x="1257300" y="1943100"/>
            <a:ext cx="7315200" cy="3624069"/>
          </a:xfrm>
          <a:prstGeom prst="rect">
            <a:avLst/>
          </a:prstGeom>
          <a:noFill/>
        </p:spPr>
        <p:txBody>
          <a:bodyPr wrap="square" rtlCol="0">
            <a:spAutoFit/>
          </a:bodyPr>
          <a:lstStyle/>
          <a:p>
            <a:r>
              <a:rPr lang="en-US" sz="1200" b="1" dirty="0">
                <a:solidFill>
                  <a:srgbClr val="0000FF"/>
                </a:solidFill>
                <a:highlight>
                  <a:srgbClr val="FFFFFF"/>
                </a:highlight>
                <a:latin typeface="Courier New" panose="02070309020205020404" pitchFamily="49" charset="0"/>
                <a:cs typeface="Courier New" panose="02070309020205020404" pitchFamily="49" charset="0"/>
              </a:rPr>
              <a:t>class</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00"/>
                </a:solidFill>
                <a:highlight>
                  <a:srgbClr val="FFFFFF"/>
                </a:highlight>
                <a:latin typeface="Courier New" panose="02070309020205020404" pitchFamily="49" charset="0"/>
                <a:cs typeface="Courier New" panose="02070309020205020404" pitchFamily="49" charset="0"/>
              </a:rPr>
              <a:t>Account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object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8000"/>
                </a:solidFill>
                <a:highlight>
                  <a:srgbClr val="FFFFFF"/>
                </a:highlight>
                <a:latin typeface="Courier New" panose="02070309020205020404" pitchFamily="49" charset="0"/>
                <a:cs typeface="Courier New" panose="02070309020205020404" pitchFamily="49" charset="0"/>
              </a:rPr>
              <a:t>""" An account for holding currency """</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bank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None</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00FF"/>
                </a:solidFill>
                <a:highlight>
                  <a:srgbClr val="FFFFFF"/>
                </a:highlight>
                <a:latin typeface="Courier New" panose="02070309020205020404" pitchFamily="49" charset="0"/>
                <a:cs typeface="Courier New" panose="02070309020205020404" pitchFamily="49" charset="0"/>
              </a:rPr>
              <a:t>__</a:t>
            </a:r>
            <a:r>
              <a:rPr lang="en-US" sz="1200" dirty="0" err="1">
                <a:solidFill>
                  <a:srgbClr val="FF00FF"/>
                </a:solidFill>
                <a:highlight>
                  <a:srgbClr val="FFFFFF"/>
                </a:highlight>
                <a:latin typeface="Courier New" panose="02070309020205020404" pitchFamily="49" charset="0"/>
                <a:cs typeface="Courier New" panose="02070309020205020404" pitchFamily="49" charset="0"/>
              </a:rPr>
              <a:t>init</a:t>
            </a:r>
            <a:r>
              <a:rPr lang="en-US" sz="1200" dirty="0">
                <a:solidFill>
                  <a:srgbClr val="FF00FF"/>
                </a:solidFill>
                <a:highlight>
                  <a:srgbClr val="FFFFFF"/>
                </a:highlight>
                <a:latin typeface="Courier New" panose="02070309020205020404" pitchFamily="49" charset="0"/>
                <a:cs typeface="Courier New" panose="02070309020205020404" pitchFamily="49" charset="0"/>
              </a:rPr>
              <a:t>__</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balance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balance</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00FF"/>
                </a:solidFill>
                <a:highlight>
                  <a:srgbClr val="FFFFFF"/>
                </a:highlight>
                <a:latin typeface="Courier New" panose="02070309020205020404" pitchFamily="49" charset="0"/>
                <a:cs typeface="Courier New" panose="02070309020205020404" pitchFamily="49" charset="0"/>
              </a:rPr>
              <a:t>transfer</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inOut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if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inOut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808080"/>
                </a:solidFill>
                <a:highlight>
                  <a:srgbClr val="FFFFFF"/>
                </a:highlight>
                <a:latin typeface="Courier New" panose="02070309020205020404" pitchFamily="49" charset="0"/>
                <a:cs typeface="Courier New" panose="02070309020205020404" pitchFamily="49" charset="0"/>
              </a:rPr>
              <a:t>"out"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else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p:txBody>
      </p:sp>
      <p:sp>
        <p:nvSpPr>
          <p:cNvPr id="3" name="Rectangle 2"/>
          <p:cNvSpPr/>
          <p:nvPr/>
        </p:nvSpPr>
        <p:spPr>
          <a:xfrm>
            <a:off x="1257300" y="1943100"/>
            <a:ext cx="2189285" cy="2549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237889" y="1345223"/>
            <a:ext cx="1675459" cy="338554"/>
          </a:xfrm>
          <a:prstGeom prst="rect">
            <a:avLst/>
          </a:prstGeom>
          <a:noFill/>
        </p:spPr>
        <p:txBody>
          <a:bodyPr wrap="none" rtlCol="0">
            <a:spAutoFit/>
          </a:bodyPr>
          <a:lstStyle/>
          <a:p>
            <a:r>
              <a:rPr lang="en-US" sz="1600" dirty="0">
                <a:solidFill>
                  <a:srgbClr val="FF0000"/>
                </a:solidFill>
              </a:rPr>
              <a:t>Declare the class</a:t>
            </a:r>
          </a:p>
        </p:txBody>
      </p:sp>
      <p:cxnSp>
        <p:nvCxnSpPr>
          <p:cNvPr id="8" name="Straight Arrow Connector 7"/>
          <p:cNvCxnSpPr/>
          <p:nvPr/>
        </p:nvCxnSpPr>
        <p:spPr>
          <a:xfrm flipH="1">
            <a:off x="3569677" y="1514500"/>
            <a:ext cx="597877" cy="4286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679330" y="2198077"/>
            <a:ext cx="3648808" cy="2549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5410198" y="1879026"/>
            <a:ext cx="597877" cy="4286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60824" y="1689286"/>
            <a:ext cx="2068195" cy="338554"/>
          </a:xfrm>
          <a:prstGeom prst="rect">
            <a:avLst/>
          </a:prstGeom>
          <a:noFill/>
        </p:spPr>
        <p:txBody>
          <a:bodyPr wrap="none" rtlCol="0">
            <a:spAutoFit/>
          </a:bodyPr>
          <a:lstStyle/>
          <a:p>
            <a:r>
              <a:rPr lang="en-US" sz="1600" dirty="0">
                <a:solidFill>
                  <a:srgbClr val="FF0000"/>
                </a:solidFill>
              </a:rPr>
              <a:t>Comment / doc string</a:t>
            </a:r>
          </a:p>
        </p:txBody>
      </p:sp>
      <p:sp>
        <p:nvSpPr>
          <p:cNvPr id="13" name="Rectangle 12"/>
          <p:cNvSpPr/>
          <p:nvPr/>
        </p:nvSpPr>
        <p:spPr>
          <a:xfrm>
            <a:off x="1609724" y="2608384"/>
            <a:ext cx="1203814" cy="2549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H="1">
            <a:off x="3006970" y="2735872"/>
            <a:ext cx="2068648"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179126" y="2524807"/>
            <a:ext cx="1499000" cy="338554"/>
          </a:xfrm>
          <a:prstGeom prst="rect">
            <a:avLst/>
          </a:prstGeom>
          <a:noFill/>
        </p:spPr>
        <p:txBody>
          <a:bodyPr wrap="none" rtlCol="0">
            <a:spAutoFit/>
          </a:bodyPr>
          <a:lstStyle/>
          <a:p>
            <a:r>
              <a:rPr lang="en-US" sz="1600" dirty="0">
                <a:solidFill>
                  <a:srgbClr val="FF0000"/>
                </a:solidFill>
              </a:rPr>
              <a:t>Static property</a:t>
            </a:r>
          </a:p>
        </p:txBody>
      </p:sp>
      <p:sp>
        <p:nvSpPr>
          <p:cNvPr id="18" name="Rectangle 17"/>
          <p:cNvSpPr/>
          <p:nvPr/>
        </p:nvSpPr>
        <p:spPr>
          <a:xfrm>
            <a:off x="1609724" y="3042137"/>
            <a:ext cx="1203814" cy="2549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879231" y="2918765"/>
            <a:ext cx="580293" cy="25086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40680" y="2580211"/>
            <a:ext cx="1186672" cy="338554"/>
          </a:xfrm>
          <a:prstGeom prst="rect">
            <a:avLst/>
          </a:prstGeom>
          <a:noFill/>
        </p:spPr>
        <p:txBody>
          <a:bodyPr wrap="none" rtlCol="0">
            <a:spAutoFit/>
          </a:bodyPr>
          <a:lstStyle/>
          <a:p>
            <a:r>
              <a:rPr lang="en-US" sz="1600" dirty="0">
                <a:solidFill>
                  <a:srgbClr val="FF0000"/>
                </a:solidFill>
              </a:rPr>
              <a:t>Constructor</a:t>
            </a:r>
          </a:p>
        </p:txBody>
      </p:sp>
      <p:sp>
        <p:nvSpPr>
          <p:cNvPr id="23" name="Rectangle 22"/>
          <p:cNvSpPr/>
          <p:nvPr/>
        </p:nvSpPr>
        <p:spPr>
          <a:xfrm>
            <a:off x="3446584" y="3042136"/>
            <a:ext cx="2116013" cy="2549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a:off x="5709136" y="3191604"/>
            <a:ext cx="656495"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453554" y="3000347"/>
            <a:ext cx="2308517" cy="338554"/>
          </a:xfrm>
          <a:prstGeom prst="rect">
            <a:avLst/>
          </a:prstGeom>
          <a:noFill/>
        </p:spPr>
        <p:txBody>
          <a:bodyPr wrap="none" rtlCol="0">
            <a:spAutoFit/>
          </a:bodyPr>
          <a:lstStyle/>
          <a:p>
            <a:r>
              <a:rPr lang="en-US" sz="1600" dirty="0">
                <a:solidFill>
                  <a:srgbClr val="FF0000"/>
                </a:solidFill>
              </a:rPr>
              <a:t>Arguments / parameters</a:t>
            </a:r>
          </a:p>
        </p:txBody>
      </p:sp>
      <p:sp>
        <p:nvSpPr>
          <p:cNvPr id="34" name="Rectangle 33"/>
          <p:cNvSpPr/>
          <p:nvPr/>
        </p:nvSpPr>
        <p:spPr>
          <a:xfrm>
            <a:off x="1987062" y="3317631"/>
            <a:ext cx="3575535" cy="5078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flipH="1">
            <a:off x="5720856" y="3572609"/>
            <a:ext cx="656495"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465274" y="3381352"/>
            <a:ext cx="1670522" cy="338554"/>
          </a:xfrm>
          <a:prstGeom prst="rect">
            <a:avLst/>
          </a:prstGeom>
          <a:noFill/>
        </p:spPr>
        <p:txBody>
          <a:bodyPr wrap="none" rtlCol="0">
            <a:spAutoFit/>
          </a:bodyPr>
          <a:lstStyle/>
          <a:p>
            <a:r>
              <a:rPr lang="en-US" sz="1600" dirty="0">
                <a:solidFill>
                  <a:srgbClr val="FF0000"/>
                </a:solidFill>
              </a:rPr>
              <a:t>Object properties</a:t>
            </a:r>
          </a:p>
        </p:txBody>
      </p:sp>
    </p:spTree>
    <p:extLst>
      <p:ext uri="{BB962C8B-B14F-4D97-AF65-F5344CB8AC3E}">
        <p14:creationId xmlns:p14="http://schemas.microsoft.com/office/powerpoint/2010/main" val="1809234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what makes up a class</a:t>
            </a:r>
          </a:p>
        </p:txBody>
      </p:sp>
      <p:sp>
        <p:nvSpPr>
          <p:cNvPr id="4" name="Slide Number Placeholder 3"/>
          <p:cNvSpPr>
            <a:spLocks noGrp="1"/>
          </p:cNvSpPr>
          <p:nvPr>
            <p:ph type="sldNum" sz="quarter" idx="4"/>
          </p:nvPr>
        </p:nvSpPr>
        <p:spPr/>
        <p:txBody>
          <a:bodyPr/>
          <a:lstStyle/>
          <a:p>
            <a:fld id="{0AF8A4B7-68D6-47C7-8DF0-E856C990106D}" type="slidenum">
              <a:rPr lang="en-US" smtClean="0"/>
              <a:pPr/>
              <a:t>118</a:t>
            </a:fld>
            <a:endParaRPr lang="en-US" dirty="0"/>
          </a:p>
        </p:txBody>
      </p:sp>
      <p:sp>
        <p:nvSpPr>
          <p:cNvPr id="5" name="TextBox 4"/>
          <p:cNvSpPr txBox="1"/>
          <p:nvPr/>
        </p:nvSpPr>
        <p:spPr>
          <a:xfrm>
            <a:off x="1257300" y="1943100"/>
            <a:ext cx="7315200" cy="3624069"/>
          </a:xfrm>
          <a:prstGeom prst="rect">
            <a:avLst/>
          </a:prstGeom>
          <a:noFill/>
        </p:spPr>
        <p:txBody>
          <a:bodyPr wrap="square" rtlCol="0">
            <a:spAutoFit/>
          </a:bodyPr>
          <a:lstStyle/>
          <a:p>
            <a:r>
              <a:rPr lang="en-US" sz="1200" b="1" dirty="0">
                <a:solidFill>
                  <a:srgbClr val="0000FF"/>
                </a:solidFill>
                <a:highlight>
                  <a:srgbClr val="FFFFFF"/>
                </a:highlight>
                <a:latin typeface="Courier New" panose="02070309020205020404" pitchFamily="49" charset="0"/>
                <a:cs typeface="Courier New" panose="02070309020205020404" pitchFamily="49" charset="0"/>
              </a:rPr>
              <a:t>class</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00"/>
                </a:solidFill>
                <a:highlight>
                  <a:srgbClr val="FFFFFF"/>
                </a:highlight>
                <a:latin typeface="Courier New" panose="02070309020205020404" pitchFamily="49" charset="0"/>
                <a:cs typeface="Courier New" panose="02070309020205020404" pitchFamily="49" charset="0"/>
              </a:rPr>
              <a:t>Account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object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8000"/>
                </a:solidFill>
                <a:highlight>
                  <a:srgbClr val="FFFFFF"/>
                </a:highlight>
                <a:latin typeface="Courier New" panose="02070309020205020404" pitchFamily="49" charset="0"/>
                <a:cs typeface="Courier New" panose="02070309020205020404" pitchFamily="49" charset="0"/>
              </a:rPr>
              <a:t>""" An account for holding currency """</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bank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None</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00FF"/>
                </a:solidFill>
                <a:highlight>
                  <a:srgbClr val="FFFFFF"/>
                </a:highlight>
                <a:latin typeface="Courier New" panose="02070309020205020404" pitchFamily="49" charset="0"/>
                <a:cs typeface="Courier New" panose="02070309020205020404" pitchFamily="49" charset="0"/>
              </a:rPr>
              <a:t>__</a:t>
            </a:r>
            <a:r>
              <a:rPr lang="en-US" sz="1200" dirty="0" err="1">
                <a:solidFill>
                  <a:srgbClr val="FF00FF"/>
                </a:solidFill>
                <a:highlight>
                  <a:srgbClr val="FFFFFF"/>
                </a:highlight>
                <a:latin typeface="Courier New" panose="02070309020205020404" pitchFamily="49" charset="0"/>
                <a:cs typeface="Courier New" panose="02070309020205020404" pitchFamily="49" charset="0"/>
              </a:rPr>
              <a:t>init</a:t>
            </a:r>
            <a:r>
              <a:rPr lang="en-US" sz="1200" dirty="0">
                <a:solidFill>
                  <a:srgbClr val="FF00FF"/>
                </a:solidFill>
                <a:highlight>
                  <a:srgbClr val="FFFFFF"/>
                </a:highlight>
                <a:latin typeface="Courier New" panose="02070309020205020404" pitchFamily="49" charset="0"/>
                <a:cs typeface="Courier New" panose="02070309020205020404" pitchFamily="49" charset="0"/>
              </a:rPr>
              <a:t>__</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balance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balance</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00FF"/>
                </a:solidFill>
                <a:highlight>
                  <a:srgbClr val="FFFFFF"/>
                </a:highlight>
                <a:latin typeface="Courier New" panose="02070309020205020404" pitchFamily="49" charset="0"/>
                <a:cs typeface="Courier New" panose="02070309020205020404" pitchFamily="49" charset="0"/>
              </a:rPr>
              <a:t>transfer</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inOut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if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inOut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808080"/>
                </a:solidFill>
                <a:highlight>
                  <a:srgbClr val="FFFFFF"/>
                </a:highlight>
                <a:latin typeface="Courier New" panose="02070309020205020404" pitchFamily="49" charset="0"/>
                <a:cs typeface="Courier New" panose="02070309020205020404" pitchFamily="49" charset="0"/>
              </a:rPr>
              <a:t>"out"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else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p:txBody>
      </p:sp>
      <p:sp>
        <p:nvSpPr>
          <p:cNvPr id="3" name="Rectangle 2"/>
          <p:cNvSpPr/>
          <p:nvPr/>
        </p:nvSpPr>
        <p:spPr>
          <a:xfrm>
            <a:off x="1257300" y="1943100"/>
            <a:ext cx="2189285" cy="2549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237889" y="1345223"/>
            <a:ext cx="1675459" cy="338554"/>
          </a:xfrm>
          <a:prstGeom prst="rect">
            <a:avLst/>
          </a:prstGeom>
          <a:noFill/>
        </p:spPr>
        <p:txBody>
          <a:bodyPr wrap="none" rtlCol="0">
            <a:spAutoFit/>
          </a:bodyPr>
          <a:lstStyle/>
          <a:p>
            <a:r>
              <a:rPr lang="en-US" sz="1600" dirty="0">
                <a:solidFill>
                  <a:srgbClr val="FF0000"/>
                </a:solidFill>
              </a:rPr>
              <a:t>Declare the class</a:t>
            </a:r>
          </a:p>
        </p:txBody>
      </p:sp>
      <p:cxnSp>
        <p:nvCxnSpPr>
          <p:cNvPr id="8" name="Straight Arrow Connector 7"/>
          <p:cNvCxnSpPr/>
          <p:nvPr/>
        </p:nvCxnSpPr>
        <p:spPr>
          <a:xfrm flipH="1">
            <a:off x="3569677" y="1514500"/>
            <a:ext cx="597877" cy="4286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679330" y="2198077"/>
            <a:ext cx="3648808" cy="2549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5410198" y="1879026"/>
            <a:ext cx="597877" cy="4286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60824" y="1689286"/>
            <a:ext cx="2068195" cy="338554"/>
          </a:xfrm>
          <a:prstGeom prst="rect">
            <a:avLst/>
          </a:prstGeom>
          <a:noFill/>
        </p:spPr>
        <p:txBody>
          <a:bodyPr wrap="none" rtlCol="0">
            <a:spAutoFit/>
          </a:bodyPr>
          <a:lstStyle/>
          <a:p>
            <a:r>
              <a:rPr lang="en-US" sz="1600" dirty="0">
                <a:solidFill>
                  <a:srgbClr val="FF0000"/>
                </a:solidFill>
              </a:rPr>
              <a:t>Comment / doc string</a:t>
            </a:r>
          </a:p>
        </p:txBody>
      </p:sp>
      <p:sp>
        <p:nvSpPr>
          <p:cNvPr id="13" name="Rectangle 12"/>
          <p:cNvSpPr/>
          <p:nvPr/>
        </p:nvSpPr>
        <p:spPr>
          <a:xfrm>
            <a:off x="1609724" y="2608384"/>
            <a:ext cx="1203814" cy="2549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H="1">
            <a:off x="3006970" y="2735872"/>
            <a:ext cx="2068648"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179126" y="2524807"/>
            <a:ext cx="1499000" cy="338554"/>
          </a:xfrm>
          <a:prstGeom prst="rect">
            <a:avLst/>
          </a:prstGeom>
          <a:noFill/>
        </p:spPr>
        <p:txBody>
          <a:bodyPr wrap="none" rtlCol="0">
            <a:spAutoFit/>
          </a:bodyPr>
          <a:lstStyle/>
          <a:p>
            <a:r>
              <a:rPr lang="en-US" sz="1600" dirty="0">
                <a:solidFill>
                  <a:srgbClr val="FF0000"/>
                </a:solidFill>
              </a:rPr>
              <a:t>Static property</a:t>
            </a:r>
          </a:p>
        </p:txBody>
      </p:sp>
      <p:sp>
        <p:nvSpPr>
          <p:cNvPr id="18" name="Rectangle 17"/>
          <p:cNvSpPr/>
          <p:nvPr/>
        </p:nvSpPr>
        <p:spPr>
          <a:xfrm>
            <a:off x="1609724" y="3042137"/>
            <a:ext cx="1203814" cy="2549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879231" y="2918765"/>
            <a:ext cx="580293" cy="25086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40680" y="2580211"/>
            <a:ext cx="1186672" cy="338554"/>
          </a:xfrm>
          <a:prstGeom prst="rect">
            <a:avLst/>
          </a:prstGeom>
          <a:noFill/>
        </p:spPr>
        <p:txBody>
          <a:bodyPr wrap="none" rtlCol="0">
            <a:spAutoFit/>
          </a:bodyPr>
          <a:lstStyle/>
          <a:p>
            <a:r>
              <a:rPr lang="en-US" sz="1600" dirty="0">
                <a:solidFill>
                  <a:srgbClr val="FF0000"/>
                </a:solidFill>
              </a:rPr>
              <a:t>Constructor</a:t>
            </a:r>
          </a:p>
        </p:txBody>
      </p:sp>
      <p:sp>
        <p:nvSpPr>
          <p:cNvPr id="23" name="Rectangle 22"/>
          <p:cNvSpPr/>
          <p:nvPr/>
        </p:nvSpPr>
        <p:spPr>
          <a:xfrm>
            <a:off x="3446584" y="3042136"/>
            <a:ext cx="2116013" cy="2549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a:off x="5709136" y="3191604"/>
            <a:ext cx="656495"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453554" y="3000347"/>
            <a:ext cx="2308517" cy="338554"/>
          </a:xfrm>
          <a:prstGeom prst="rect">
            <a:avLst/>
          </a:prstGeom>
          <a:noFill/>
        </p:spPr>
        <p:txBody>
          <a:bodyPr wrap="none" rtlCol="0">
            <a:spAutoFit/>
          </a:bodyPr>
          <a:lstStyle/>
          <a:p>
            <a:r>
              <a:rPr lang="en-US" sz="1600" dirty="0">
                <a:solidFill>
                  <a:srgbClr val="FF0000"/>
                </a:solidFill>
              </a:rPr>
              <a:t>Arguments / parameters</a:t>
            </a:r>
          </a:p>
        </p:txBody>
      </p:sp>
      <p:sp>
        <p:nvSpPr>
          <p:cNvPr id="34" name="Rectangle 33"/>
          <p:cNvSpPr/>
          <p:nvPr/>
        </p:nvSpPr>
        <p:spPr>
          <a:xfrm>
            <a:off x="1987062" y="3317631"/>
            <a:ext cx="3575535" cy="5078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flipH="1">
            <a:off x="5720856" y="3572609"/>
            <a:ext cx="656495"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465274" y="3381352"/>
            <a:ext cx="1670522" cy="338554"/>
          </a:xfrm>
          <a:prstGeom prst="rect">
            <a:avLst/>
          </a:prstGeom>
          <a:noFill/>
        </p:spPr>
        <p:txBody>
          <a:bodyPr wrap="none" rtlCol="0">
            <a:spAutoFit/>
          </a:bodyPr>
          <a:lstStyle/>
          <a:p>
            <a:r>
              <a:rPr lang="en-US" sz="1600" dirty="0">
                <a:solidFill>
                  <a:srgbClr val="FF0000"/>
                </a:solidFill>
              </a:rPr>
              <a:t>Object properties</a:t>
            </a:r>
          </a:p>
        </p:txBody>
      </p:sp>
      <p:sp>
        <p:nvSpPr>
          <p:cNvPr id="38" name="Rectangle 37"/>
          <p:cNvSpPr/>
          <p:nvPr/>
        </p:nvSpPr>
        <p:spPr>
          <a:xfrm>
            <a:off x="1656614" y="3933107"/>
            <a:ext cx="1203814" cy="2549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flipV="1">
            <a:off x="1169377" y="4095766"/>
            <a:ext cx="389792" cy="23708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40325" y="4332846"/>
            <a:ext cx="1319592" cy="623248"/>
          </a:xfrm>
          <a:prstGeom prst="rect">
            <a:avLst/>
          </a:prstGeom>
          <a:noFill/>
        </p:spPr>
        <p:txBody>
          <a:bodyPr wrap="none" rtlCol="0">
            <a:spAutoFit/>
          </a:bodyPr>
          <a:lstStyle/>
          <a:p>
            <a:r>
              <a:rPr lang="en-US" sz="1600" dirty="0">
                <a:solidFill>
                  <a:srgbClr val="FF0000"/>
                </a:solidFill>
              </a:rPr>
              <a:t>A method </a:t>
            </a:r>
          </a:p>
          <a:p>
            <a:r>
              <a:rPr lang="en-US" sz="1600" dirty="0">
                <a:solidFill>
                  <a:srgbClr val="FF0000"/>
                </a:solidFill>
              </a:rPr>
              <a:t>(i.e. function)</a:t>
            </a:r>
          </a:p>
        </p:txBody>
      </p:sp>
    </p:spTree>
    <p:extLst>
      <p:ext uri="{BB962C8B-B14F-4D97-AF65-F5344CB8AC3E}">
        <p14:creationId xmlns:p14="http://schemas.microsoft.com/office/powerpoint/2010/main" val="13219083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what makes up a class</a:t>
            </a:r>
          </a:p>
        </p:txBody>
      </p:sp>
      <p:sp>
        <p:nvSpPr>
          <p:cNvPr id="4" name="Slide Number Placeholder 3"/>
          <p:cNvSpPr>
            <a:spLocks noGrp="1"/>
          </p:cNvSpPr>
          <p:nvPr>
            <p:ph type="sldNum" sz="quarter" idx="4"/>
          </p:nvPr>
        </p:nvSpPr>
        <p:spPr/>
        <p:txBody>
          <a:bodyPr/>
          <a:lstStyle/>
          <a:p>
            <a:fld id="{0AF8A4B7-68D6-47C7-8DF0-E856C990106D}" type="slidenum">
              <a:rPr lang="en-US" smtClean="0"/>
              <a:pPr/>
              <a:t>119</a:t>
            </a:fld>
            <a:endParaRPr lang="en-US" dirty="0"/>
          </a:p>
        </p:txBody>
      </p:sp>
      <p:sp>
        <p:nvSpPr>
          <p:cNvPr id="5" name="TextBox 4"/>
          <p:cNvSpPr txBox="1"/>
          <p:nvPr/>
        </p:nvSpPr>
        <p:spPr>
          <a:xfrm>
            <a:off x="1257300" y="1943100"/>
            <a:ext cx="7315200" cy="3624069"/>
          </a:xfrm>
          <a:prstGeom prst="rect">
            <a:avLst/>
          </a:prstGeom>
          <a:noFill/>
        </p:spPr>
        <p:txBody>
          <a:bodyPr wrap="square" rtlCol="0">
            <a:spAutoFit/>
          </a:bodyPr>
          <a:lstStyle/>
          <a:p>
            <a:r>
              <a:rPr lang="en-US" sz="1200" b="1" dirty="0">
                <a:solidFill>
                  <a:srgbClr val="0000FF"/>
                </a:solidFill>
                <a:highlight>
                  <a:srgbClr val="FFFFFF"/>
                </a:highlight>
                <a:latin typeface="Courier New" panose="02070309020205020404" pitchFamily="49" charset="0"/>
                <a:cs typeface="Courier New" panose="02070309020205020404" pitchFamily="49" charset="0"/>
              </a:rPr>
              <a:t>class</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00"/>
                </a:solidFill>
                <a:highlight>
                  <a:srgbClr val="FFFFFF"/>
                </a:highlight>
                <a:latin typeface="Courier New" panose="02070309020205020404" pitchFamily="49" charset="0"/>
                <a:cs typeface="Courier New" panose="02070309020205020404" pitchFamily="49" charset="0"/>
              </a:rPr>
              <a:t>Account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object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8000"/>
                </a:solidFill>
                <a:highlight>
                  <a:srgbClr val="FFFFFF"/>
                </a:highlight>
                <a:latin typeface="Courier New" panose="02070309020205020404" pitchFamily="49" charset="0"/>
                <a:cs typeface="Courier New" panose="02070309020205020404" pitchFamily="49" charset="0"/>
              </a:rPr>
              <a:t>""" An account for holding currency """</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bank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None</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00FF"/>
                </a:solidFill>
                <a:highlight>
                  <a:srgbClr val="FFFFFF"/>
                </a:highlight>
                <a:latin typeface="Courier New" panose="02070309020205020404" pitchFamily="49" charset="0"/>
                <a:cs typeface="Courier New" panose="02070309020205020404" pitchFamily="49" charset="0"/>
              </a:rPr>
              <a:t>__</a:t>
            </a:r>
            <a:r>
              <a:rPr lang="en-US" sz="1200" dirty="0" err="1">
                <a:solidFill>
                  <a:srgbClr val="FF00FF"/>
                </a:solidFill>
                <a:highlight>
                  <a:srgbClr val="FFFFFF"/>
                </a:highlight>
                <a:latin typeface="Courier New" panose="02070309020205020404" pitchFamily="49" charset="0"/>
                <a:cs typeface="Courier New" panose="02070309020205020404" pitchFamily="49" charset="0"/>
              </a:rPr>
              <a:t>init</a:t>
            </a:r>
            <a:r>
              <a:rPr lang="en-US" sz="1200" dirty="0">
                <a:solidFill>
                  <a:srgbClr val="FF00FF"/>
                </a:solidFill>
                <a:highlight>
                  <a:srgbClr val="FFFFFF"/>
                </a:highlight>
                <a:latin typeface="Courier New" panose="02070309020205020404" pitchFamily="49" charset="0"/>
                <a:cs typeface="Courier New" panose="02070309020205020404" pitchFamily="49" charset="0"/>
              </a:rPr>
              <a:t>__</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balance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balance</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00FF"/>
                </a:solidFill>
                <a:highlight>
                  <a:srgbClr val="FFFFFF"/>
                </a:highlight>
                <a:latin typeface="Courier New" panose="02070309020205020404" pitchFamily="49" charset="0"/>
                <a:cs typeface="Courier New" panose="02070309020205020404" pitchFamily="49" charset="0"/>
              </a:rPr>
              <a:t>transfer</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inOut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if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inOut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808080"/>
                </a:solidFill>
                <a:highlight>
                  <a:srgbClr val="FFFFFF"/>
                </a:highlight>
                <a:latin typeface="Courier New" panose="02070309020205020404" pitchFamily="49" charset="0"/>
                <a:cs typeface="Courier New" panose="02070309020205020404" pitchFamily="49" charset="0"/>
              </a:rPr>
              <a:t>"out"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else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p:txBody>
      </p:sp>
      <p:sp>
        <p:nvSpPr>
          <p:cNvPr id="3" name="Rectangle 2"/>
          <p:cNvSpPr/>
          <p:nvPr/>
        </p:nvSpPr>
        <p:spPr>
          <a:xfrm>
            <a:off x="1257300" y="1943100"/>
            <a:ext cx="2189285" cy="2549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237889" y="1345223"/>
            <a:ext cx="1675459" cy="338554"/>
          </a:xfrm>
          <a:prstGeom prst="rect">
            <a:avLst/>
          </a:prstGeom>
          <a:noFill/>
        </p:spPr>
        <p:txBody>
          <a:bodyPr wrap="none" rtlCol="0">
            <a:spAutoFit/>
          </a:bodyPr>
          <a:lstStyle/>
          <a:p>
            <a:r>
              <a:rPr lang="en-US" sz="1600" dirty="0">
                <a:solidFill>
                  <a:srgbClr val="FF0000"/>
                </a:solidFill>
              </a:rPr>
              <a:t>Declare the class</a:t>
            </a:r>
          </a:p>
        </p:txBody>
      </p:sp>
      <p:cxnSp>
        <p:nvCxnSpPr>
          <p:cNvPr id="8" name="Straight Arrow Connector 7"/>
          <p:cNvCxnSpPr/>
          <p:nvPr/>
        </p:nvCxnSpPr>
        <p:spPr>
          <a:xfrm flipH="1">
            <a:off x="3569677" y="1514500"/>
            <a:ext cx="597877" cy="4286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679330" y="2198077"/>
            <a:ext cx="3648808" cy="2549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5410198" y="1879026"/>
            <a:ext cx="597877" cy="4286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60824" y="1689286"/>
            <a:ext cx="2068195" cy="338554"/>
          </a:xfrm>
          <a:prstGeom prst="rect">
            <a:avLst/>
          </a:prstGeom>
          <a:noFill/>
        </p:spPr>
        <p:txBody>
          <a:bodyPr wrap="none" rtlCol="0">
            <a:spAutoFit/>
          </a:bodyPr>
          <a:lstStyle/>
          <a:p>
            <a:r>
              <a:rPr lang="en-US" sz="1600" dirty="0">
                <a:solidFill>
                  <a:srgbClr val="FF0000"/>
                </a:solidFill>
              </a:rPr>
              <a:t>Comment / doc string</a:t>
            </a:r>
          </a:p>
        </p:txBody>
      </p:sp>
      <p:sp>
        <p:nvSpPr>
          <p:cNvPr id="13" name="Rectangle 12"/>
          <p:cNvSpPr/>
          <p:nvPr/>
        </p:nvSpPr>
        <p:spPr>
          <a:xfrm>
            <a:off x="1609724" y="2608384"/>
            <a:ext cx="1203814" cy="2549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H="1">
            <a:off x="3006970" y="2735872"/>
            <a:ext cx="2068648"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179126" y="2524807"/>
            <a:ext cx="1499000" cy="338554"/>
          </a:xfrm>
          <a:prstGeom prst="rect">
            <a:avLst/>
          </a:prstGeom>
          <a:noFill/>
        </p:spPr>
        <p:txBody>
          <a:bodyPr wrap="none" rtlCol="0">
            <a:spAutoFit/>
          </a:bodyPr>
          <a:lstStyle/>
          <a:p>
            <a:r>
              <a:rPr lang="en-US" sz="1600" dirty="0">
                <a:solidFill>
                  <a:srgbClr val="FF0000"/>
                </a:solidFill>
              </a:rPr>
              <a:t>Static property</a:t>
            </a:r>
          </a:p>
        </p:txBody>
      </p:sp>
      <p:sp>
        <p:nvSpPr>
          <p:cNvPr id="18" name="Rectangle 17"/>
          <p:cNvSpPr/>
          <p:nvPr/>
        </p:nvSpPr>
        <p:spPr>
          <a:xfrm>
            <a:off x="1609724" y="3042137"/>
            <a:ext cx="1203814" cy="2549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879231" y="2918765"/>
            <a:ext cx="580293" cy="25086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40680" y="2580211"/>
            <a:ext cx="1186672" cy="338554"/>
          </a:xfrm>
          <a:prstGeom prst="rect">
            <a:avLst/>
          </a:prstGeom>
          <a:noFill/>
        </p:spPr>
        <p:txBody>
          <a:bodyPr wrap="none" rtlCol="0">
            <a:spAutoFit/>
          </a:bodyPr>
          <a:lstStyle/>
          <a:p>
            <a:r>
              <a:rPr lang="en-US" sz="1600" dirty="0">
                <a:solidFill>
                  <a:srgbClr val="FF0000"/>
                </a:solidFill>
              </a:rPr>
              <a:t>Constructor</a:t>
            </a:r>
          </a:p>
        </p:txBody>
      </p:sp>
      <p:sp>
        <p:nvSpPr>
          <p:cNvPr id="23" name="Rectangle 22"/>
          <p:cNvSpPr/>
          <p:nvPr/>
        </p:nvSpPr>
        <p:spPr>
          <a:xfrm>
            <a:off x="3446584" y="3042136"/>
            <a:ext cx="2116013" cy="2549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a:off x="5709136" y="3191604"/>
            <a:ext cx="656495"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453554" y="3000347"/>
            <a:ext cx="2308517" cy="338554"/>
          </a:xfrm>
          <a:prstGeom prst="rect">
            <a:avLst/>
          </a:prstGeom>
          <a:noFill/>
        </p:spPr>
        <p:txBody>
          <a:bodyPr wrap="none" rtlCol="0">
            <a:spAutoFit/>
          </a:bodyPr>
          <a:lstStyle/>
          <a:p>
            <a:r>
              <a:rPr lang="en-US" sz="1600" dirty="0">
                <a:solidFill>
                  <a:srgbClr val="FF0000"/>
                </a:solidFill>
              </a:rPr>
              <a:t>Arguments / parameters</a:t>
            </a:r>
          </a:p>
        </p:txBody>
      </p:sp>
      <p:sp>
        <p:nvSpPr>
          <p:cNvPr id="34" name="Rectangle 33"/>
          <p:cNvSpPr/>
          <p:nvPr/>
        </p:nvSpPr>
        <p:spPr>
          <a:xfrm>
            <a:off x="1987062" y="3317631"/>
            <a:ext cx="3575535" cy="5078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flipH="1">
            <a:off x="5720856" y="3572609"/>
            <a:ext cx="656495"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465274" y="3381352"/>
            <a:ext cx="1670522" cy="338554"/>
          </a:xfrm>
          <a:prstGeom prst="rect">
            <a:avLst/>
          </a:prstGeom>
          <a:noFill/>
        </p:spPr>
        <p:txBody>
          <a:bodyPr wrap="none" rtlCol="0">
            <a:spAutoFit/>
          </a:bodyPr>
          <a:lstStyle/>
          <a:p>
            <a:r>
              <a:rPr lang="en-US" sz="1600" dirty="0">
                <a:solidFill>
                  <a:srgbClr val="FF0000"/>
                </a:solidFill>
              </a:rPr>
              <a:t>Object properties</a:t>
            </a:r>
          </a:p>
        </p:txBody>
      </p:sp>
      <p:sp>
        <p:nvSpPr>
          <p:cNvPr id="38" name="Rectangle 37"/>
          <p:cNvSpPr/>
          <p:nvPr/>
        </p:nvSpPr>
        <p:spPr>
          <a:xfrm>
            <a:off x="1656614" y="3933107"/>
            <a:ext cx="1203814" cy="2549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flipV="1">
            <a:off x="1169377" y="4095766"/>
            <a:ext cx="389792" cy="23708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40325" y="4332846"/>
            <a:ext cx="1319592" cy="623248"/>
          </a:xfrm>
          <a:prstGeom prst="rect">
            <a:avLst/>
          </a:prstGeom>
          <a:noFill/>
        </p:spPr>
        <p:txBody>
          <a:bodyPr wrap="none" rtlCol="0">
            <a:spAutoFit/>
          </a:bodyPr>
          <a:lstStyle/>
          <a:p>
            <a:r>
              <a:rPr lang="en-US" sz="1600" dirty="0">
                <a:solidFill>
                  <a:srgbClr val="FF0000"/>
                </a:solidFill>
              </a:rPr>
              <a:t>A method </a:t>
            </a:r>
          </a:p>
          <a:p>
            <a:r>
              <a:rPr lang="en-US" sz="1600" dirty="0">
                <a:solidFill>
                  <a:srgbClr val="FF0000"/>
                </a:solidFill>
              </a:rPr>
              <a:t>(i.e. function)</a:t>
            </a:r>
          </a:p>
        </p:txBody>
      </p:sp>
      <p:sp>
        <p:nvSpPr>
          <p:cNvPr id="42" name="Rectangle 41"/>
          <p:cNvSpPr/>
          <p:nvPr/>
        </p:nvSpPr>
        <p:spPr>
          <a:xfrm>
            <a:off x="2899284" y="3944827"/>
            <a:ext cx="547300" cy="269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p:cNvCxnSpPr>
            <a:endCxn id="42" idx="3"/>
          </p:cNvCxnSpPr>
          <p:nvPr/>
        </p:nvCxnSpPr>
        <p:spPr>
          <a:xfrm flipH="1" flipV="1">
            <a:off x="3446584" y="4079567"/>
            <a:ext cx="3083168" cy="71812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617674" y="4606437"/>
            <a:ext cx="2197525" cy="338554"/>
          </a:xfrm>
          <a:prstGeom prst="rect">
            <a:avLst/>
          </a:prstGeom>
          <a:noFill/>
        </p:spPr>
        <p:txBody>
          <a:bodyPr wrap="none" rtlCol="0">
            <a:spAutoFit/>
          </a:bodyPr>
          <a:lstStyle/>
          <a:p>
            <a:r>
              <a:rPr lang="en-US" sz="1600" dirty="0">
                <a:solidFill>
                  <a:srgbClr val="FF0000"/>
                </a:solidFill>
              </a:rPr>
              <a:t>Reference to the object</a:t>
            </a:r>
          </a:p>
        </p:txBody>
      </p:sp>
    </p:spTree>
    <p:extLst>
      <p:ext uri="{BB962C8B-B14F-4D97-AF65-F5344CB8AC3E}">
        <p14:creationId xmlns:p14="http://schemas.microsoft.com/office/powerpoint/2010/main" val="2414929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PHP</a:t>
            </a:r>
          </a:p>
        </p:txBody>
      </p:sp>
      <p:sp>
        <p:nvSpPr>
          <p:cNvPr id="4" name="Slide Number Placeholder 3"/>
          <p:cNvSpPr>
            <a:spLocks noGrp="1"/>
          </p:cNvSpPr>
          <p:nvPr>
            <p:ph type="sldNum" sz="quarter" idx="4"/>
          </p:nvPr>
        </p:nvSpPr>
        <p:spPr/>
        <p:txBody>
          <a:bodyPr/>
          <a:lstStyle/>
          <a:p>
            <a:fld id="{0AF8A4B7-68D6-47C7-8DF0-E856C990106D}" type="slidenum">
              <a:rPr lang="en-US" smtClean="0"/>
              <a:pPr/>
              <a:t>12</a:t>
            </a:fld>
            <a:endParaRPr lang="en-US" dirty="0"/>
          </a:p>
        </p:txBody>
      </p:sp>
      <p:sp>
        <p:nvSpPr>
          <p:cNvPr id="5" name="TextBox 4"/>
          <p:cNvSpPr txBox="1"/>
          <p:nvPr/>
        </p:nvSpPr>
        <p:spPr>
          <a:xfrm>
            <a:off x="1257300" y="1943100"/>
            <a:ext cx="7315200" cy="5186035"/>
          </a:xfrm>
          <a:prstGeom prst="rect">
            <a:avLst/>
          </a:prstGeom>
          <a:noFill/>
        </p:spPr>
        <p:txBody>
          <a:bodyPr wrap="square" rtlCol="0">
            <a:spAutoFit/>
          </a:bodyPr>
          <a:lstStyle/>
          <a:p>
            <a:r>
              <a:rPr lang="en-US" sz="900" dirty="0">
                <a:solidFill>
                  <a:srgbClr val="FF0000"/>
                </a:solidFill>
                <a:latin typeface="Courier New"/>
              </a:rPr>
              <a:t>&lt;?</a:t>
            </a:r>
            <a:r>
              <a:rPr lang="en-US" sz="900" dirty="0" err="1">
                <a:solidFill>
                  <a:srgbClr val="FF0000"/>
                </a:solidFill>
                <a:latin typeface="Courier New"/>
              </a:rPr>
              <a:t>php</a:t>
            </a:r>
            <a:r>
              <a:rPr lang="en-US" sz="900" dirty="0">
                <a:solidFill>
                  <a:srgbClr val="000000"/>
                </a:solidFill>
                <a:latin typeface="Courier New"/>
              </a:rPr>
              <a:t> </a:t>
            </a:r>
            <a:r>
              <a:rPr lang="en-US" sz="900" b="1" dirty="0">
                <a:solidFill>
                  <a:srgbClr val="0000FF"/>
                </a:solidFill>
                <a:latin typeface="Courier New"/>
              </a:rPr>
              <a:t>namespace</a:t>
            </a:r>
            <a:r>
              <a:rPr lang="en-US" sz="900" dirty="0">
                <a:solidFill>
                  <a:srgbClr val="000000"/>
                </a:solidFill>
                <a:latin typeface="Courier New"/>
              </a:rPr>
              <a:t> </a:t>
            </a:r>
            <a:r>
              <a:rPr lang="en-US" sz="900" dirty="0" err="1">
                <a:solidFill>
                  <a:srgbClr val="000000"/>
                </a:solidFill>
                <a:latin typeface="Courier New"/>
              </a:rPr>
              <a:t>DunBradstreet</a:t>
            </a:r>
            <a:r>
              <a:rPr lang="en-US" sz="900" dirty="0">
                <a:solidFill>
                  <a:srgbClr val="000000"/>
                </a:solidFill>
                <a:latin typeface="Courier New"/>
              </a:rPr>
              <a:t>\Direct</a:t>
            </a:r>
            <a:r>
              <a:rPr lang="en-US" sz="900" dirty="0">
                <a:solidFill>
                  <a:srgbClr val="8000FF"/>
                </a:solidFill>
                <a:latin typeface="Courier New"/>
              </a:rPr>
              <a:t>;</a:t>
            </a:r>
            <a:r>
              <a:rPr lang="en-US" sz="900" dirty="0">
                <a:solidFill>
                  <a:srgbClr val="000000"/>
                </a:solidFill>
                <a:latin typeface="Courier New"/>
              </a:rPr>
              <a:t> </a:t>
            </a:r>
          </a:p>
          <a:p>
            <a:endParaRPr lang="en-US" sz="900" b="1" dirty="0">
              <a:solidFill>
                <a:srgbClr val="000000"/>
              </a:solidFill>
              <a:latin typeface="Courier New"/>
            </a:endParaRPr>
          </a:p>
          <a:p>
            <a:r>
              <a:rPr lang="en-US" sz="900" b="1" dirty="0">
                <a:solidFill>
                  <a:srgbClr val="0000FF"/>
                </a:solidFill>
                <a:latin typeface="Courier New"/>
              </a:rPr>
              <a:t>use</a:t>
            </a:r>
            <a:r>
              <a:rPr lang="en-US" sz="900" dirty="0">
                <a:solidFill>
                  <a:srgbClr val="000000"/>
                </a:solidFill>
                <a:latin typeface="Courier New"/>
              </a:rPr>
              <a:t> database\models\</a:t>
            </a:r>
            <a:r>
              <a:rPr lang="en-US" sz="900" dirty="0" err="1">
                <a:solidFill>
                  <a:srgbClr val="000000"/>
                </a:solidFill>
                <a:latin typeface="Courier New"/>
              </a:rPr>
              <a:t>DunbCompanyDetail</a:t>
            </a:r>
            <a:r>
              <a:rPr lang="en-US" sz="900" dirty="0">
                <a:solidFill>
                  <a:srgbClr val="8000FF"/>
                </a:solidFill>
                <a:latin typeface="Courier New"/>
              </a:rPr>
              <a:t>;</a:t>
            </a:r>
            <a:r>
              <a:rPr lang="en-US" sz="900" dirty="0">
                <a:solidFill>
                  <a:srgbClr val="000000"/>
                </a:solidFill>
                <a:latin typeface="Courier New"/>
              </a:rPr>
              <a:t> </a:t>
            </a:r>
          </a:p>
          <a:p>
            <a:r>
              <a:rPr lang="en-US" sz="900" b="1" dirty="0">
                <a:solidFill>
                  <a:srgbClr val="0000FF"/>
                </a:solidFill>
                <a:latin typeface="Courier New"/>
              </a:rPr>
              <a:t>use</a:t>
            </a:r>
            <a:r>
              <a:rPr lang="en-US" sz="900" dirty="0">
                <a:solidFill>
                  <a:srgbClr val="000000"/>
                </a:solidFill>
                <a:latin typeface="Courier New"/>
              </a:rPr>
              <a:t> database\models\</a:t>
            </a:r>
            <a:r>
              <a:rPr lang="en-US" sz="900" dirty="0" err="1">
                <a:solidFill>
                  <a:srgbClr val="000000"/>
                </a:solidFill>
                <a:latin typeface="Courier New"/>
              </a:rPr>
              <a:t>DunbDunsNumber</a:t>
            </a:r>
            <a:r>
              <a:rPr lang="en-US" sz="900" dirty="0">
                <a:solidFill>
                  <a:srgbClr val="8000FF"/>
                </a:solidFill>
                <a:latin typeface="Courier New"/>
              </a:rPr>
              <a:t>;</a:t>
            </a:r>
            <a:r>
              <a:rPr lang="en-US" sz="900" dirty="0">
                <a:solidFill>
                  <a:srgbClr val="000000"/>
                </a:solidFill>
                <a:latin typeface="Courier New"/>
              </a:rPr>
              <a:t> </a:t>
            </a:r>
          </a:p>
          <a:p>
            <a:endParaRPr lang="en-US" sz="900" b="1" dirty="0">
              <a:solidFill>
                <a:srgbClr val="000000"/>
              </a:solidFill>
              <a:latin typeface="Courier New"/>
            </a:endParaRPr>
          </a:p>
          <a:p>
            <a:r>
              <a:rPr lang="en-US" sz="900" b="1" dirty="0">
                <a:solidFill>
                  <a:srgbClr val="0000FF"/>
                </a:solidFill>
                <a:latin typeface="Courier New"/>
              </a:rPr>
              <a:t>class</a:t>
            </a:r>
            <a:r>
              <a:rPr lang="en-US" sz="900" dirty="0">
                <a:solidFill>
                  <a:srgbClr val="000000"/>
                </a:solidFill>
                <a:latin typeface="Courier New"/>
              </a:rPr>
              <a:t> </a:t>
            </a:r>
            <a:r>
              <a:rPr lang="en-US" sz="900" dirty="0" err="1">
                <a:solidFill>
                  <a:srgbClr val="000000"/>
                </a:solidFill>
                <a:latin typeface="Courier New"/>
              </a:rPr>
              <a:t>DunBradstreet</a:t>
            </a:r>
            <a:r>
              <a:rPr lang="en-US" sz="900" dirty="0">
                <a:solidFill>
                  <a:srgbClr val="000000"/>
                </a:solidFill>
                <a:latin typeface="Courier New"/>
              </a:rPr>
              <a:t> </a:t>
            </a:r>
          </a:p>
          <a:p>
            <a:r>
              <a:rPr lang="en-US" sz="900" dirty="0">
                <a:solidFill>
                  <a:srgbClr val="8000FF"/>
                </a:solidFill>
                <a:latin typeface="Courier New"/>
              </a:rPr>
              <a:t>{</a:t>
            </a:r>
            <a:r>
              <a:rPr lang="en-US" sz="900" dirty="0">
                <a:solidFill>
                  <a:srgbClr val="000000"/>
                </a:solidFill>
                <a:latin typeface="Courier New"/>
              </a:rPr>
              <a:t> </a:t>
            </a:r>
          </a:p>
          <a:p>
            <a:r>
              <a:rPr lang="en-US" sz="900" b="1" dirty="0">
                <a:solidFill>
                  <a:srgbClr val="000000"/>
                </a:solidFill>
                <a:latin typeface="Courier New"/>
              </a:rPr>
              <a:t>    </a:t>
            </a:r>
            <a:r>
              <a:rPr lang="en-US" sz="900" b="1" dirty="0">
                <a:solidFill>
                  <a:srgbClr val="0000FF"/>
                </a:solidFill>
                <a:latin typeface="Courier New"/>
              </a:rPr>
              <a:t>private</a:t>
            </a:r>
            <a:r>
              <a:rPr lang="en-US" sz="900" dirty="0">
                <a:solidFill>
                  <a:srgbClr val="000000"/>
                </a:solidFill>
                <a:latin typeface="Courier New"/>
              </a:rPr>
              <a:t> </a:t>
            </a:r>
            <a:r>
              <a:rPr lang="en-US" sz="900" dirty="0">
                <a:solidFill>
                  <a:srgbClr val="000080"/>
                </a:solidFill>
                <a:latin typeface="Courier New"/>
              </a:rPr>
              <a:t>$credentials</a:t>
            </a:r>
            <a:r>
              <a:rPr lang="en-US" sz="900" dirty="0">
                <a:solidFill>
                  <a:srgbClr val="8000FF"/>
                </a:solidFill>
                <a:latin typeface="Courier New"/>
              </a:rPr>
              <a:t>;</a:t>
            </a:r>
            <a:r>
              <a:rPr lang="en-US" sz="900" dirty="0">
                <a:solidFill>
                  <a:srgbClr val="000000"/>
                </a:solidFill>
                <a:latin typeface="Courier New"/>
              </a:rPr>
              <a:t> </a:t>
            </a:r>
          </a:p>
          <a:p>
            <a:r>
              <a:rPr lang="en-US" sz="900" b="1" dirty="0">
                <a:solidFill>
                  <a:srgbClr val="000000"/>
                </a:solidFill>
                <a:latin typeface="Courier New"/>
              </a:rPr>
              <a:t>    </a:t>
            </a:r>
            <a:r>
              <a:rPr lang="en-US" sz="900" b="1" dirty="0">
                <a:solidFill>
                  <a:srgbClr val="0000FF"/>
                </a:solidFill>
                <a:latin typeface="Courier New"/>
              </a:rPr>
              <a:t>private</a:t>
            </a:r>
            <a:r>
              <a:rPr lang="en-US" sz="900" dirty="0">
                <a:solidFill>
                  <a:srgbClr val="000000"/>
                </a:solidFill>
                <a:latin typeface="Courier New"/>
              </a:rPr>
              <a:t> </a:t>
            </a:r>
            <a:r>
              <a:rPr lang="en-US" sz="900" dirty="0">
                <a:solidFill>
                  <a:srgbClr val="000080"/>
                </a:solidFill>
                <a:latin typeface="Courier New"/>
              </a:rPr>
              <a:t>$</a:t>
            </a:r>
            <a:r>
              <a:rPr lang="en-US" sz="900" dirty="0" err="1">
                <a:solidFill>
                  <a:srgbClr val="000080"/>
                </a:solidFill>
                <a:latin typeface="Courier New"/>
              </a:rPr>
              <a:t>authToken</a:t>
            </a:r>
            <a:r>
              <a:rPr lang="en-US" sz="900" dirty="0">
                <a:solidFill>
                  <a:srgbClr val="8000FF"/>
                </a:solidFill>
                <a:latin typeface="Courier New"/>
              </a:rPr>
              <a:t>;</a:t>
            </a:r>
            <a:r>
              <a:rPr lang="en-US" sz="900" dirty="0">
                <a:solidFill>
                  <a:srgbClr val="000000"/>
                </a:solidFill>
                <a:latin typeface="Courier New"/>
              </a:rPr>
              <a:t> </a:t>
            </a:r>
          </a:p>
          <a:p>
            <a:endParaRPr lang="en-US" sz="900" dirty="0">
              <a:solidFill>
                <a:srgbClr val="000000"/>
              </a:solidFill>
              <a:latin typeface="Courier New"/>
            </a:endParaRPr>
          </a:p>
          <a:p>
            <a:r>
              <a:rPr lang="en-US" sz="900" b="1" dirty="0">
                <a:solidFill>
                  <a:srgbClr val="000000"/>
                </a:solidFill>
                <a:latin typeface="Courier New"/>
              </a:rPr>
              <a:t>    </a:t>
            </a:r>
            <a:r>
              <a:rPr lang="en-US" sz="900" b="1" dirty="0">
                <a:solidFill>
                  <a:srgbClr val="0000FF"/>
                </a:solidFill>
                <a:latin typeface="Courier New"/>
              </a:rPr>
              <a:t>private</a:t>
            </a:r>
            <a:r>
              <a:rPr lang="en-US" sz="900" dirty="0">
                <a:solidFill>
                  <a:srgbClr val="000000"/>
                </a:solidFill>
                <a:latin typeface="Courier New"/>
              </a:rPr>
              <a:t> </a:t>
            </a:r>
            <a:r>
              <a:rPr lang="en-US" sz="900" dirty="0">
                <a:solidFill>
                  <a:srgbClr val="000080"/>
                </a:solidFill>
                <a:latin typeface="Courier New"/>
              </a:rPr>
              <a:t>$</a:t>
            </a:r>
            <a:r>
              <a:rPr lang="en-US" sz="900" dirty="0" err="1">
                <a:solidFill>
                  <a:srgbClr val="000080"/>
                </a:solidFill>
                <a:latin typeface="Courier New"/>
              </a:rPr>
              <a:t>urls</a:t>
            </a:r>
            <a:r>
              <a:rPr lang="en-US" sz="900" dirty="0">
                <a:solidFill>
                  <a:srgbClr val="000000"/>
                </a:solidFill>
                <a:latin typeface="Courier New"/>
              </a:rPr>
              <a:t> </a:t>
            </a:r>
            <a:r>
              <a:rPr lang="en-US" sz="900" dirty="0">
                <a:solidFill>
                  <a:srgbClr val="8000FF"/>
                </a:solidFill>
                <a:latin typeface="Courier New"/>
              </a:rPr>
              <a:t>=</a:t>
            </a:r>
            <a:r>
              <a:rPr lang="en-US" sz="900" dirty="0">
                <a:solidFill>
                  <a:srgbClr val="000000"/>
                </a:solidFill>
                <a:latin typeface="Courier New"/>
              </a:rPr>
              <a:t> </a:t>
            </a:r>
            <a:r>
              <a:rPr lang="en-US" sz="900" b="1" dirty="0">
                <a:solidFill>
                  <a:srgbClr val="0000FF"/>
                </a:solidFill>
                <a:latin typeface="Courier New"/>
              </a:rPr>
              <a:t>array</a:t>
            </a:r>
            <a:r>
              <a:rPr lang="en-US" sz="900" dirty="0">
                <a:solidFill>
                  <a:srgbClr val="8000FF"/>
                </a:solidFill>
                <a:latin typeface="Courier New"/>
              </a:rPr>
              <a:t>(</a:t>
            </a:r>
            <a:endParaRPr lang="en-US" sz="900" dirty="0">
              <a:solidFill>
                <a:srgbClr val="000000"/>
              </a:solidFill>
              <a:latin typeface="Courier New"/>
            </a:endParaRPr>
          </a:p>
          <a:p>
            <a:r>
              <a:rPr lang="en-US" sz="900" dirty="0">
                <a:solidFill>
                  <a:srgbClr val="000000"/>
                </a:solidFill>
                <a:latin typeface="Courier New"/>
              </a:rPr>
              <a:t>        </a:t>
            </a:r>
            <a:r>
              <a:rPr lang="en-US" sz="900" dirty="0">
                <a:solidFill>
                  <a:srgbClr val="808080"/>
                </a:solidFill>
                <a:latin typeface="Courier New"/>
              </a:rPr>
              <a:t>'</a:t>
            </a:r>
            <a:r>
              <a:rPr lang="en-US" sz="900" dirty="0" err="1">
                <a:solidFill>
                  <a:srgbClr val="808080"/>
                </a:solidFill>
                <a:latin typeface="Courier New"/>
              </a:rPr>
              <a:t>auth</a:t>
            </a:r>
            <a:r>
              <a:rPr lang="en-US" sz="900" dirty="0">
                <a:solidFill>
                  <a:srgbClr val="808080"/>
                </a:solidFill>
                <a:latin typeface="Courier New"/>
              </a:rPr>
              <a:t>'</a:t>
            </a:r>
            <a:r>
              <a:rPr lang="en-US" sz="900" dirty="0">
                <a:solidFill>
                  <a:srgbClr val="000000"/>
                </a:solidFill>
                <a:latin typeface="Courier New"/>
              </a:rPr>
              <a:t> </a:t>
            </a:r>
            <a:r>
              <a:rPr lang="en-US" sz="900" dirty="0">
                <a:solidFill>
                  <a:srgbClr val="8000FF"/>
                </a:solidFill>
                <a:latin typeface="Courier New"/>
              </a:rPr>
              <a:t>=&gt;</a:t>
            </a:r>
            <a:r>
              <a:rPr lang="en-US" sz="900" dirty="0">
                <a:solidFill>
                  <a:srgbClr val="000000"/>
                </a:solidFill>
                <a:latin typeface="Courier New"/>
              </a:rPr>
              <a:t> </a:t>
            </a:r>
            <a:r>
              <a:rPr lang="en-US" sz="900" dirty="0">
                <a:solidFill>
                  <a:srgbClr val="808080"/>
                </a:solidFill>
                <a:latin typeface="Courier New"/>
              </a:rPr>
              <a:t>'</a:t>
            </a:r>
            <a:r>
              <a:rPr lang="en-US" sz="900" dirty="0">
                <a:solidFill>
                  <a:srgbClr val="000000"/>
                </a:solidFill>
                <a:latin typeface="Courier New"/>
              </a:rPr>
              <a:t>https://maxcvservices.dnb.com/rest/Authentication/V2.0/</a:t>
            </a:r>
            <a:r>
              <a:rPr lang="en-US" sz="900" dirty="0">
                <a:solidFill>
                  <a:srgbClr val="808080"/>
                </a:solidFill>
                <a:latin typeface="Courier New"/>
              </a:rPr>
              <a:t>'</a:t>
            </a:r>
            <a:r>
              <a:rPr lang="en-US" sz="900" dirty="0">
                <a:solidFill>
                  <a:srgbClr val="8000FF"/>
                </a:solidFill>
                <a:latin typeface="Courier New"/>
              </a:rPr>
              <a:t>,</a:t>
            </a:r>
            <a:endParaRPr lang="en-US" sz="900" dirty="0">
              <a:solidFill>
                <a:srgbClr val="000000"/>
              </a:solidFill>
              <a:latin typeface="Courier New"/>
            </a:endParaRPr>
          </a:p>
          <a:p>
            <a:r>
              <a:rPr lang="en-US" sz="900" dirty="0">
                <a:solidFill>
                  <a:srgbClr val="000000"/>
                </a:solidFill>
                <a:latin typeface="Courier New"/>
              </a:rPr>
              <a:t>        </a:t>
            </a:r>
            <a:r>
              <a:rPr lang="en-US" sz="900" dirty="0">
                <a:solidFill>
                  <a:srgbClr val="808080"/>
                </a:solidFill>
                <a:latin typeface="Courier New"/>
              </a:rPr>
              <a:t>'match'</a:t>
            </a:r>
            <a:r>
              <a:rPr lang="en-US" sz="900" dirty="0">
                <a:solidFill>
                  <a:srgbClr val="000000"/>
                </a:solidFill>
                <a:latin typeface="Courier New"/>
              </a:rPr>
              <a:t> </a:t>
            </a:r>
            <a:r>
              <a:rPr lang="en-US" sz="900" dirty="0">
                <a:solidFill>
                  <a:srgbClr val="8000FF"/>
                </a:solidFill>
                <a:latin typeface="Courier New"/>
              </a:rPr>
              <a:t>=&gt;</a:t>
            </a:r>
            <a:r>
              <a:rPr lang="en-US" sz="900" dirty="0">
                <a:solidFill>
                  <a:srgbClr val="000000"/>
                </a:solidFill>
                <a:latin typeface="Courier New"/>
              </a:rPr>
              <a:t> </a:t>
            </a:r>
            <a:r>
              <a:rPr lang="en-US" sz="900" dirty="0">
                <a:solidFill>
                  <a:srgbClr val="808080"/>
                </a:solidFill>
                <a:latin typeface="Courier New"/>
              </a:rPr>
              <a:t>'</a:t>
            </a:r>
            <a:r>
              <a:rPr lang="en-US" sz="900" dirty="0">
                <a:solidFill>
                  <a:srgbClr val="000000"/>
                </a:solidFill>
                <a:latin typeface="Courier New"/>
              </a:rPr>
              <a:t>https://maxcvservices.dnb.com/V4.0/</a:t>
            </a:r>
            <a:r>
              <a:rPr lang="en-US" sz="900" dirty="0" err="1">
                <a:solidFill>
                  <a:srgbClr val="000000"/>
                </a:solidFill>
                <a:latin typeface="Courier New"/>
              </a:rPr>
              <a:t>organizations?match</a:t>
            </a:r>
            <a:r>
              <a:rPr lang="en-US" sz="900" dirty="0">
                <a:solidFill>
                  <a:srgbClr val="000000"/>
                </a:solidFill>
                <a:latin typeface="Courier New"/>
              </a:rPr>
              <a:t>=</a:t>
            </a:r>
            <a:r>
              <a:rPr lang="en-US" sz="900" dirty="0" err="1">
                <a:solidFill>
                  <a:srgbClr val="000000"/>
                </a:solidFill>
                <a:latin typeface="Courier New"/>
              </a:rPr>
              <a:t>true&amp;MatchTypeText</a:t>
            </a:r>
            <a:r>
              <a:rPr lang="en-US" sz="900" dirty="0">
                <a:solidFill>
                  <a:srgbClr val="000000"/>
                </a:solidFill>
                <a:latin typeface="Courier New"/>
              </a:rPr>
              <a:t>=Advanced</a:t>
            </a:r>
            <a:r>
              <a:rPr lang="en-US" sz="900" dirty="0">
                <a:solidFill>
                  <a:srgbClr val="808080"/>
                </a:solidFill>
                <a:latin typeface="Courier New"/>
              </a:rPr>
              <a:t>'</a:t>
            </a:r>
            <a:r>
              <a:rPr lang="en-US" sz="900" dirty="0">
                <a:solidFill>
                  <a:srgbClr val="8000FF"/>
                </a:solidFill>
                <a:latin typeface="Courier New"/>
              </a:rPr>
              <a:t>,</a:t>
            </a:r>
            <a:endParaRPr lang="en-US" sz="900" dirty="0">
              <a:solidFill>
                <a:srgbClr val="000000"/>
              </a:solidFill>
              <a:latin typeface="Courier New"/>
            </a:endParaRPr>
          </a:p>
          <a:p>
            <a:r>
              <a:rPr lang="en-US" sz="900" dirty="0">
                <a:solidFill>
                  <a:srgbClr val="000000"/>
                </a:solidFill>
                <a:latin typeface="Courier New"/>
              </a:rPr>
              <a:t>        </a:t>
            </a:r>
            <a:r>
              <a:rPr lang="en-US" sz="900" dirty="0">
                <a:solidFill>
                  <a:srgbClr val="808080"/>
                </a:solidFill>
                <a:latin typeface="Courier New"/>
              </a:rPr>
              <a:t>'company'</a:t>
            </a:r>
            <a:r>
              <a:rPr lang="en-US" sz="900" dirty="0">
                <a:solidFill>
                  <a:srgbClr val="000000"/>
                </a:solidFill>
                <a:latin typeface="Courier New"/>
              </a:rPr>
              <a:t> </a:t>
            </a:r>
            <a:r>
              <a:rPr lang="en-US" sz="900" dirty="0">
                <a:solidFill>
                  <a:srgbClr val="8000FF"/>
                </a:solidFill>
                <a:latin typeface="Courier New"/>
              </a:rPr>
              <a:t>=&gt;</a:t>
            </a:r>
            <a:r>
              <a:rPr lang="en-US" sz="900" dirty="0">
                <a:solidFill>
                  <a:srgbClr val="000000"/>
                </a:solidFill>
                <a:latin typeface="Courier New"/>
              </a:rPr>
              <a:t> </a:t>
            </a:r>
            <a:r>
              <a:rPr lang="en-US" sz="900" dirty="0">
                <a:solidFill>
                  <a:srgbClr val="808080"/>
                </a:solidFill>
                <a:latin typeface="Courier New"/>
              </a:rPr>
              <a:t>'</a:t>
            </a:r>
            <a:r>
              <a:rPr lang="en-US" sz="900" dirty="0">
                <a:solidFill>
                  <a:srgbClr val="000000"/>
                </a:solidFill>
                <a:latin typeface="Courier New"/>
              </a:rPr>
              <a:t>https://maxcvservices.dnb.com/V5.0/organizations/{DUNS}/products/DCP_PREM</a:t>
            </a:r>
            <a:r>
              <a:rPr lang="en-US" sz="900" dirty="0">
                <a:solidFill>
                  <a:srgbClr val="808080"/>
                </a:solidFill>
                <a:latin typeface="Courier New"/>
              </a:rPr>
              <a:t>‘</a:t>
            </a:r>
            <a:endParaRPr lang="en-US" sz="900" dirty="0">
              <a:solidFill>
                <a:srgbClr val="000000"/>
              </a:solidFill>
              <a:latin typeface="Courier New"/>
            </a:endParaRPr>
          </a:p>
          <a:p>
            <a:r>
              <a:rPr lang="en-US" sz="900" dirty="0">
                <a:solidFill>
                  <a:srgbClr val="000000"/>
                </a:solidFill>
                <a:latin typeface="Courier New"/>
              </a:rPr>
              <a:t>    </a:t>
            </a:r>
            <a:r>
              <a:rPr lang="en-US" sz="900" dirty="0">
                <a:solidFill>
                  <a:srgbClr val="8000FF"/>
                </a:solidFill>
                <a:latin typeface="Courier New"/>
              </a:rPr>
              <a:t>);</a:t>
            </a:r>
            <a:r>
              <a:rPr lang="en-US" sz="900" dirty="0">
                <a:solidFill>
                  <a:srgbClr val="000000"/>
                </a:solidFill>
                <a:latin typeface="Courier New"/>
              </a:rPr>
              <a:t> </a:t>
            </a:r>
          </a:p>
          <a:p>
            <a:r>
              <a:rPr lang="en-US" sz="900" b="1" dirty="0">
                <a:solidFill>
                  <a:srgbClr val="000000"/>
                </a:solidFill>
                <a:latin typeface="Courier New"/>
              </a:rPr>
              <a:t>    </a:t>
            </a:r>
          </a:p>
          <a:p>
            <a:r>
              <a:rPr lang="en-US" sz="900" b="1" dirty="0">
                <a:solidFill>
                  <a:srgbClr val="000000"/>
                </a:solidFill>
                <a:latin typeface="Courier New"/>
              </a:rPr>
              <a:t>    </a:t>
            </a:r>
            <a:r>
              <a:rPr lang="en-US" sz="900" b="1" dirty="0">
                <a:solidFill>
                  <a:srgbClr val="0000FF"/>
                </a:solidFill>
                <a:latin typeface="Courier New"/>
              </a:rPr>
              <a:t>public</a:t>
            </a:r>
            <a:r>
              <a:rPr lang="en-US" sz="900" dirty="0">
                <a:solidFill>
                  <a:srgbClr val="000000"/>
                </a:solidFill>
                <a:latin typeface="Courier New"/>
              </a:rPr>
              <a:t> </a:t>
            </a:r>
            <a:r>
              <a:rPr lang="en-US" sz="900" b="1" dirty="0">
                <a:solidFill>
                  <a:srgbClr val="0000FF"/>
                </a:solidFill>
                <a:latin typeface="Courier New"/>
              </a:rPr>
              <a:t>function</a:t>
            </a:r>
            <a:r>
              <a:rPr lang="en-US" sz="900" dirty="0">
                <a:solidFill>
                  <a:srgbClr val="000000"/>
                </a:solidFill>
                <a:latin typeface="Courier New"/>
              </a:rPr>
              <a:t> </a:t>
            </a:r>
            <a:r>
              <a:rPr lang="en-US" sz="900" b="1" dirty="0">
                <a:solidFill>
                  <a:srgbClr val="0000FF"/>
                </a:solidFill>
                <a:latin typeface="Courier New"/>
              </a:rPr>
              <a:t>__construct</a:t>
            </a:r>
            <a:r>
              <a:rPr lang="en-US" sz="900" dirty="0">
                <a:solidFill>
                  <a:srgbClr val="8000FF"/>
                </a:solidFill>
                <a:latin typeface="Courier New"/>
              </a:rPr>
              <a:t>(</a:t>
            </a:r>
            <a:r>
              <a:rPr lang="en-US" sz="900" dirty="0">
                <a:solidFill>
                  <a:srgbClr val="000080"/>
                </a:solidFill>
                <a:latin typeface="Courier New"/>
              </a:rPr>
              <a:t>$username</a:t>
            </a:r>
            <a:r>
              <a:rPr lang="en-US" sz="900" dirty="0">
                <a:solidFill>
                  <a:srgbClr val="8000FF"/>
                </a:solidFill>
                <a:latin typeface="Courier New"/>
              </a:rPr>
              <a:t>,</a:t>
            </a:r>
            <a:r>
              <a:rPr lang="en-US" sz="900" dirty="0">
                <a:solidFill>
                  <a:srgbClr val="000000"/>
                </a:solidFill>
                <a:latin typeface="Courier New"/>
              </a:rPr>
              <a:t> </a:t>
            </a:r>
            <a:r>
              <a:rPr lang="en-US" sz="900" dirty="0">
                <a:solidFill>
                  <a:srgbClr val="000080"/>
                </a:solidFill>
                <a:latin typeface="Courier New"/>
              </a:rPr>
              <a:t>$password</a:t>
            </a:r>
            <a:r>
              <a:rPr lang="en-US" sz="900" dirty="0">
                <a:solidFill>
                  <a:srgbClr val="8000FF"/>
                </a:solidFill>
                <a:latin typeface="Courier New"/>
              </a:rPr>
              <a:t>)</a:t>
            </a:r>
            <a:r>
              <a:rPr lang="en-US" sz="900" dirty="0">
                <a:solidFill>
                  <a:srgbClr val="000000"/>
                </a:solidFill>
                <a:latin typeface="Courier New"/>
              </a:rPr>
              <a:t> </a:t>
            </a:r>
          </a:p>
          <a:p>
            <a:r>
              <a:rPr lang="en-US" sz="900" dirty="0">
                <a:solidFill>
                  <a:srgbClr val="000000"/>
                </a:solidFill>
                <a:latin typeface="Courier New"/>
              </a:rPr>
              <a:t>    </a:t>
            </a:r>
            <a:r>
              <a:rPr lang="en-US" sz="900" dirty="0">
                <a:solidFill>
                  <a:srgbClr val="8000FF"/>
                </a:solidFill>
                <a:latin typeface="Courier New"/>
              </a:rPr>
              <a:t>{</a:t>
            </a:r>
            <a:r>
              <a:rPr lang="en-US" sz="900" dirty="0">
                <a:solidFill>
                  <a:srgbClr val="000000"/>
                </a:solidFill>
                <a:latin typeface="Courier New"/>
              </a:rPr>
              <a:t> </a:t>
            </a:r>
          </a:p>
          <a:p>
            <a:r>
              <a:rPr lang="en-US" sz="900" dirty="0">
                <a:solidFill>
                  <a:srgbClr val="000000"/>
                </a:solidFill>
                <a:latin typeface="Courier New"/>
              </a:rPr>
              <a:t>        </a:t>
            </a:r>
            <a:r>
              <a:rPr lang="en-US" sz="900" dirty="0">
                <a:solidFill>
                  <a:srgbClr val="000080"/>
                </a:solidFill>
                <a:latin typeface="Courier New"/>
              </a:rPr>
              <a:t>$this</a:t>
            </a:r>
            <a:r>
              <a:rPr lang="en-US" sz="900" dirty="0">
                <a:solidFill>
                  <a:srgbClr val="8000FF"/>
                </a:solidFill>
                <a:latin typeface="Courier New"/>
              </a:rPr>
              <a:t>-&gt;</a:t>
            </a:r>
            <a:r>
              <a:rPr lang="en-US" sz="900" dirty="0">
                <a:solidFill>
                  <a:srgbClr val="000000"/>
                </a:solidFill>
                <a:latin typeface="Courier New"/>
              </a:rPr>
              <a:t>credentials </a:t>
            </a:r>
            <a:r>
              <a:rPr lang="en-US" sz="900" dirty="0">
                <a:solidFill>
                  <a:srgbClr val="8000FF"/>
                </a:solidFill>
                <a:latin typeface="Courier New"/>
              </a:rPr>
              <a:t>=</a:t>
            </a:r>
            <a:r>
              <a:rPr lang="en-US" sz="900" dirty="0">
                <a:solidFill>
                  <a:srgbClr val="000000"/>
                </a:solidFill>
                <a:latin typeface="Courier New"/>
              </a:rPr>
              <a:t> </a:t>
            </a:r>
            <a:r>
              <a:rPr lang="en-US" sz="900" b="1" dirty="0">
                <a:solidFill>
                  <a:srgbClr val="0000FF"/>
                </a:solidFill>
                <a:latin typeface="Courier New"/>
              </a:rPr>
              <a:t>array</a:t>
            </a:r>
            <a:r>
              <a:rPr lang="en-US" sz="900" dirty="0">
                <a:solidFill>
                  <a:srgbClr val="8000FF"/>
                </a:solidFill>
                <a:latin typeface="Courier New"/>
              </a:rPr>
              <a:t>(</a:t>
            </a:r>
            <a:r>
              <a:rPr lang="en-US" sz="900" dirty="0">
                <a:solidFill>
                  <a:srgbClr val="000000"/>
                </a:solidFill>
                <a:latin typeface="Courier New"/>
              </a:rPr>
              <a:t> </a:t>
            </a:r>
            <a:r>
              <a:rPr lang="en-US" sz="900" dirty="0">
                <a:solidFill>
                  <a:srgbClr val="808080"/>
                </a:solidFill>
                <a:latin typeface="Courier New"/>
              </a:rPr>
              <a:t>'user'</a:t>
            </a:r>
            <a:r>
              <a:rPr lang="en-US" sz="900" dirty="0">
                <a:solidFill>
                  <a:srgbClr val="000000"/>
                </a:solidFill>
                <a:latin typeface="Courier New"/>
              </a:rPr>
              <a:t> </a:t>
            </a:r>
            <a:r>
              <a:rPr lang="en-US" sz="900" dirty="0">
                <a:solidFill>
                  <a:srgbClr val="8000FF"/>
                </a:solidFill>
                <a:latin typeface="Courier New"/>
              </a:rPr>
              <a:t>=&gt;</a:t>
            </a:r>
            <a:r>
              <a:rPr lang="en-US" sz="900" dirty="0">
                <a:solidFill>
                  <a:srgbClr val="000000"/>
                </a:solidFill>
                <a:latin typeface="Courier New"/>
              </a:rPr>
              <a:t> </a:t>
            </a:r>
            <a:r>
              <a:rPr lang="en-US" sz="900" dirty="0">
                <a:solidFill>
                  <a:srgbClr val="000080"/>
                </a:solidFill>
                <a:latin typeface="Courier New"/>
              </a:rPr>
              <a:t>$username</a:t>
            </a:r>
            <a:r>
              <a:rPr lang="en-US" sz="900" dirty="0">
                <a:solidFill>
                  <a:srgbClr val="8000FF"/>
                </a:solidFill>
                <a:latin typeface="Courier New"/>
              </a:rPr>
              <a:t>,</a:t>
            </a:r>
            <a:r>
              <a:rPr lang="en-US" sz="900" dirty="0">
                <a:solidFill>
                  <a:srgbClr val="000000"/>
                </a:solidFill>
                <a:latin typeface="Courier New"/>
              </a:rPr>
              <a:t> </a:t>
            </a:r>
            <a:r>
              <a:rPr lang="en-US" sz="900" dirty="0">
                <a:solidFill>
                  <a:srgbClr val="808080"/>
                </a:solidFill>
                <a:latin typeface="Courier New"/>
              </a:rPr>
              <a:t>'pass'</a:t>
            </a:r>
            <a:r>
              <a:rPr lang="en-US" sz="900" dirty="0">
                <a:solidFill>
                  <a:srgbClr val="000000"/>
                </a:solidFill>
                <a:latin typeface="Courier New"/>
              </a:rPr>
              <a:t> </a:t>
            </a:r>
            <a:r>
              <a:rPr lang="en-US" sz="900" dirty="0">
                <a:solidFill>
                  <a:srgbClr val="8000FF"/>
                </a:solidFill>
                <a:latin typeface="Courier New"/>
              </a:rPr>
              <a:t>=&gt;</a:t>
            </a:r>
            <a:r>
              <a:rPr lang="en-US" sz="900" dirty="0">
                <a:solidFill>
                  <a:srgbClr val="000000"/>
                </a:solidFill>
                <a:latin typeface="Courier New"/>
              </a:rPr>
              <a:t> </a:t>
            </a:r>
            <a:r>
              <a:rPr lang="en-US" sz="900" dirty="0">
                <a:solidFill>
                  <a:srgbClr val="000080"/>
                </a:solidFill>
                <a:latin typeface="Courier New"/>
              </a:rPr>
              <a:t>$password</a:t>
            </a:r>
            <a:r>
              <a:rPr lang="en-US" sz="900" dirty="0">
                <a:solidFill>
                  <a:srgbClr val="000000"/>
                </a:solidFill>
                <a:latin typeface="Courier New"/>
              </a:rPr>
              <a:t> </a:t>
            </a:r>
            <a:r>
              <a:rPr lang="en-US" sz="900" dirty="0">
                <a:solidFill>
                  <a:srgbClr val="8000FF"/>
                </a:solidFill>
                <a:latin typeface="Courier New"/>
              </a:rPr>
              <a:t>);</a:t>
            </a:r>
            <a:r>
              <a:rPr lang="en-US" sz="900" dirty="0">
                <a:solidFill>
                  <a:srgbClr val="000000"/>
                </a:solidFill>
                <a:latin typeface="Courier New"/>
              </a:rPr>
              <a:t> </a:t>
            </a:r>
          </a:p>
          <a:p>
            <a:r>
              <a:rPr lang="en-US" sz="900" dirty="0">
                <a:solidFill>
                  <a:srgbClr val="000000"/>
                </a:solidFill>
                <a:latin typeface="Courier New"/>
              </a:rPr>
              <a:t>        </a:t>
            </a:r>
            <a:r>
              <a:rPr lang="en-US" sz="900" dirty="0">
                <a:solidFill>
                  <a:srgbClr val="000080"/>
                </a:solidFill>
                <a:latin typeface="Courier New"/>
              </a:rPr>
              <a:t>$this</a:t>
            </a:r>
            <a:r>
              <a:rPr lang="en-US" sz="900" dirty="0">
                <a:solidFill>
                  <a:srgbClr val="8000FF"/>
                </a:solidFill>
                <a:latin typeface="Courier New"/>
              </a:rPr>
              <a:t>-&gt;</a:t>
            </a:r>
            <a:r>
              <a:rPr lang="en-US" sz="900" dirty="0" err="1">
                <a:solidFill>
                  <a:srgbClr val="000000"/>
                </a:solidFill>
                <a:latin typeface="Courier New"/>
              </a:rPr>
              <a:t>authToken</a:t>
            </a:r>
            <a:r>
              <a:rPr lang="en-US" sz="900" dirty="0">
                <a:solidFill>
                  <a:srgbClr val="000000"/>
                </a:solidFill>
                <a:latin typeface="Courier New"/>
              </a:rPr>
              <a:t> </a:t>
            </a:r>
            <a:r>
              <a:rPr lang="en-US" sz="900" dirty="0">
                <a:solidFill>
                  <a:srgbClr val="8000FF"/>
                </a:solidFill>
                <a:latin typeface="Courier New"/>
              </a:rPr>
              <a:t>=</a:t>
            </a:r>
            <a:r>
              <a:rPr lang="en-US" sz="900" dirty="0">
                <a:solidFill>
                  <a:srgbClr val="000000"/>
                </a:solidFill>
                <a:latin typeface="Courier New"/>
              </a:rPr>
              <a:t> </a:t>
            </a:r>
            <a:r>
              <a:rPr lang="en-US" sz="900" dirty="0">
                <a:solidFill>
                  <a:srgbClr val="000080"/>
                </a:solidFill>
                <a:latin typeface="Courier New"/>
              </a:rPr>
              <a:t>$this</a:t>
            </a:r>
            <a:r>
              <a:rPr lang="en-US" sz="900" dirty="0">
                <a:solidFill>
                  <a:srgbClr val="8000FF"/>
                </a:solidFill>
                <a:latin typeface="Courier New"/>
              </a:rPr>
              <a:t>-&gt;</a:t>
            </a:r>
            <a:r>
              <a:rPr lang="en-US" sz="900" dirty="0" err="1">
                <a:solidFill>
                  <a:srgbClr val="000000"/>
                </a:solidFill>
                <a:latin typeface="Courier New"/>
              </a:rPr>
              <a:t>getAuthToken</a:t>
            </a:r>
            <a:r>
              <a:rPr lang="en-US" sz="900" dirty="0">
                <a:solidFill>
                  <a:srgbClr val="8000FF"/>
                </a:solidFill>
                <a:latin typeface="Courier New"/>
              </a:rPr>
              <a:t>();</a:t>
            </a:r>
            <a:r>
              <a:rPr lang="en-US" sz="900" dirty="0">
                <a:solidFill>
                  <a:srgbClr val="000000"/>
                </a:solidFill>
                <a:latin typeface="Courier New"/>
              </a:rPr>
              <a:t> </a:t>
            </a:r>
          </a:p>
          <a:p>
            <a:r>
              <a:rPr lang="en-US" sz="900" dirty="0">
                <a:solidFill>
                  <a:srgbClr val="000000"/>
                </a:solidFill>
                <a:latin typeface="Courier New"/>
              </a:rPr>
              <a:t>    </a:t>
            </a:r>
            <a:r>
              <a:rPr lang="en-US" sz="900" dirty="0">
                <a:solidFill>
                  <a:srgbClr val="8000FF"/>
                </a:solidFill>
                <a:latin typeface="Courier New"/>
              </a:rPr>
              <a:t>}</a:t>
            </a:r>
            <a:r>
              <a:rPr lang="en-US" sz="900" dirty="0">
                <a:solidFill>
                  <a:srgbClr val="000000"/>
                </a:solidFill>
                <a:latin typeface="Courier New"/>
              </a:rPr>
              <a:t> </a:t>
            </a:r>
          </a:p>
          <a:p>
            <a:r>
              <a:rPr lang="en-US" sz="900" b="1" dirty="0">
                <a:solidFill>
                  <a:srgbClr val="000000"/>
                </a:solidFill>
                <a:latin typeface="Courier New"/>
              </a:rPr>
              <a:t>    </a:t>
            </a:r>
          </a:p>
          <a:p>
            <a:r>
              <a:rPr lang="en-US" sz="900" b="1" dirty="0">
                <a:solidFill>
                  <a:srgbClr val="000000"/>
                </a:solidFill>
                <a:latin typeface="Courier New"/>
              </a:rPr>
              <a:t>    </a:t>
            </a:r>
            <a:r>
              <a:rPr lang="en-US" sz="900" b="1" dirty="0">
                <a:solidFill>
                  <a:srgbClr val="0000FF"/>
                </a:solidFill>
                <a:latin typeface="Courier New"/>
              </a:rPr>
              <a:t>public</a:t>
            </a:r>
            <a:r>
              <a:rPr lang="en-US" sz="900" dirty="0">
                <a:solidFill>
                  <a:srgbClr val="000000"/>
                </a:solidFill>
                <a:latin typeface="Courier New"/>
              </a:rPr>
              <a:t> </a:t>
            </a:r>
            <a:r>
              <a:rPr lang="en-US" sz="900" b="1" dirty="0">
                <a:solidFill>
                  <a:srgbClr val="0000FF"/>
                </a:solidFill>
                <a:latin typeface="Courier New"/>
              </a:rPr>
              <a:t>function</a:t>
            </a:r>
            <a:r>
              <a:rPr lang="en-US" sz="900" dirty="0">
                <a:solidFill>
                  <a:srgbClr val="000000"/>
                </a:solidFill>
                <a:latin typeface="Courier New"/>
              </a:rPr>
              <a:t> </a:t>
            </a:r>
            <a:r>
              <a:rPr lang="en-US" sz="900" dirty="0" err="1">
                <a:solidFill>
                  <a:srgbClr val="000000"/>
                </a:solidFill>
                <a:latin typeface="Courier New"/>
              </a:rPr>
              <a:t>getAuthToken</a:t>
            </a:r>
            <a:r>
              <a:rPr lang="en-US" sz="900" dirty="0">
                <a:solidFill>
                  <a:srgbClr val="8000FF"/>
                </a:solidFill>
                <a:latin typeface="Courier New"/>
              </a:rPr>
              <a:t>()</a:t>
            </a:r>
            <a:r>
              <a:rPr lang="en-US" sz="900" dirty="0">
                <a:solidFill>
                  <a:srgbClr val="000000"/>
                </a:solidFill>
                <a:latin typeface="Courier New"/>
              </a:rPr>
              <a:t> </a:t>
            </a:r>
          </a:p>
          <a:p>
            <a:r>
              <a:rPr lang="en-US" sz="900" dirty="0">
                <a:solidFill>
                  <a:srgbClr val="000000"/>
                </a:solidFill>
                <a:latin typeface="Courier New"/>
              </a:rPr>
              <a:t>    </a:t>
            </a:r>
            <a:r>
              <a:rPr lang="en-US" sz="900" dirty="0">
                <a:solidFill>
                  <a:srgbClr val="8000FF"/>
                </a:solidFill>
                <a:latin typeface="Courier New"/>
              </a:rPr>
              <a:t>{</a:t>
            </a:r>
            <a:r>
              <a:rPr lang="en-US" sz="900" dirty="0">
                <a:solidFill>
                  <a:srgbClr val="000000"/>
                </a:solidFill>
                <a:latin typeface="Courier New"/>
              </a:rPr>
              <a:t> </a:t>
            </a:r>
          </a:p>
          <a:p>
            <a:r>
              <a:rPr lang="en-US" sz="900" dirty="0">
                <a:solidFill>
                  <a:srgbClr val="000000"/>
                </a:solidFill>
                <a:latin typeface="Courier New"/>
              </a:rPr>
              <a:t>        </a:t>
            </a:r>
            <a:r>
              <a:rPr lang="en-US" sz="900" dirty="0">
                <a:solidFill>
                  <a:srgbClr val="000080"/>
                </a:solidFill>
                <a:latin typeface="Courier New"/>
              </a:rPr>
              <a:t>$</a:t>
            </a:r>
            <a:r>
              <a:rPr lang="en-US" sz="900" dirty="0" err="1">
                <a:solidFill>
                  <a:srgbClr val="000080"/>
                </a:solidFill>
                <a:latin typeface="Courier New"/>
              </a:rPr>
              <a:t>dataParser</a:t>
            </a:r>
            <a:r>
              <a:rPr lang="en-US" sz="900" dirty="0">
                <a:solidFill>
                  <a:srgbClr val="000000"/>
                </a:solidFill>
                <a:latin typeface="Courier New"/>
              </a:rPr>
              <a:t> </a:t>
            </a:r>
            <a:r>
              <a:rPr lang="en-US" sz="900" dirty="0">
                <a:solidFill>
                  <a:srgbClr val="8000FF"/>
                </a:solidFill>
                <a:latin typeface="Courier New"/>
              </a:rPr>
              <a:t>=</a:t>
            </a:r>
            <a:r>
              <a:rPr lang="en-US" sz="900" dirty="0">
                <a:solidFill>
                  <a:srgbClr val="000000"/>
                </a:solidFill>
                <a:latin typeface="Courier New"/>
              </a:rPr>
              <a:t> </a:t>
            </a:r>
            <a:r>
              <a:rPr lang="en-US" sz="900" b="1" dirty="0">
                <a:solidFill>
                  <a:srgbClr val="0000FF"/>
                </a:solidFill>
                <a:latin typeface="Courier New"/>
              </a:rPr>
              <a:t>new</a:t>
            </a:r>
            <a:r>
              <a:rPr lang="en-US" sz="900" dirty="0">
                <a:solidFill>
                  <a:srgbClr val="000000"/>
                </a:solidFill>
                <a:latin typeface="Courier New"/>
              </a:rPr>
              <a:t> </a:t>
            </a:r>
            <a:r>
              <a:rPr lang="en-US" sz="900" dirty="0" err="1">
                <a:solidFill>
                  <a:srgbClr val="000000"/>
                </a:solidFill>
                <a:latin typeface="Courier New"/>
              </a:rPr>
              <a:t>DunBradstreetAuthParser</a:t>
            </a:r>
            <a:r>
              <a:rPr lang="en-US" sz="900" dirty="0">
                <a:solidFill>
                  <a:srgbClr val="8000FF"/>
                </a:solidFill>
                <a:latin typeface="Courier New"/>
              </a:rPr>
              <a:t>();</a:t>
            </a:r>
            <a:r>
              <a:rPr lang="en-US" sz="900" dirty="0">
                <a:solidFill>
                  <a:srgbClr val="000000"/>
                </a:solidFill>
                <a:latin typeface="Courier New"/>
              </a:rPr>
              <a:t> </a:t>
            </a:r>
          </a:p>
          <a:p>
            <a:r>
              <a:rPr lang="en-US" sz="900" dirty="0">
                <a:solidFill>
                  <a:srgbClr val="000000"/>
                </a:solidFill>
                <a:latin typeface="Courier New"/>
              </a:rPr>
              <a:t>        </a:t>
            </a:r>
            <a:r>
              <a:rPr lang="en-US" sz="900" dirty="0">
                <a:solidFill>
                  <a:srgbClr val="000080"/>
                </a:solidFill>
                <a:latin typeface="Courier New"/>
              </a:rPr>
              <a:t>$</a:t>
            </a:r>
            <a:r>
              <a:rPr lang="en-US" sz="900" dirty="0" err="1">
                <a:solidFill>
                  <a:srgbClr val="000080"/>
                </a:solidFill>
                <a:latin typeface="Courier New"/>
              </a:rPr>
              <a:t>url</a:t>
            </a:r>
            <a:r>
              <a:rPr lang="en-US" sz="900" dirty="0">
                <a:solidFill>
                  <a:srgbClr val="000000"/>
                </a:solidFill>
                <a:latin typeface="Courier New"/>
              </a:rPr>
              <a:t> </a:t>
            </a:r>
            <a:r>
              <a:rPr lang="en-US" sz="900" dirty="0">
                <a:solidFill>
                  <a:srgbClr val="8000FF"/>
                </a:solidFill>
                <a:latin typeface="Courier New"/>
              </a:rPr>
              <a:t>=</a:t>
            </a:r>
            <a:r>
              <a:rPr lang="en-US" sz="900" dirty="0">
                <a:solidFill>
                  <a:srgbClr val="000000"/>
                </a:solidFill>
                <a:latin typeface="Courier New"/>
              </a:rPr>
              <a:t> </a:t>
            </a:r>
            <a:r>
              <a:rPr lang="en-US" sz="900" dirty="0">
                <a:solidFill>
                  <a:srgbClr val="000080"/>
                </a:solidFill>
                <a:latin typeface="Courier New"/>
              </a:rPr>
              <a:t>$this</a:t>
            </a:r>
            <a:r>
              <a:rPr lang="en-US" sz="900" dirty="0">
                <a:solidFill>
                  <a:srgbClr val="8000FF"/>
                </a:solidFill>
                <a:latin typeface="Courier New"/>
              </a:rPr>
              <a:t>-&gt;</a:t>
            </a:r>
            <a:r>
              <a:rPr lang="en-US" sz="900" dirty="0" err="1">
                <a:solidFill>
                  <a:srgbClr val="000000"/>
                </a:solidFill>
                <a:latin typeface="Courier New"/>
              </a:rPr>
              <a:t>urls</a:t>
            </a:r>
            <a:r>
              <a:rPr lang="en-US" sz="900" dirty="0">
                <a:solidFill>
                  <a:srgbClr val="8000FF"/>
                </a:solidFill>
                <a:latin typeface="Courier New"/>
              </a:rPr>
              <a:t>[</a:t>
            </a:r>
            <a:r>
              <a:rPr lang="en-US" sz="900" dirty="0">
                <a:solidFill>
                  <a:srgbClr val="808080"/>
                </a:solidFill>
                <a:latin typeface="Courier New"/>
              </a:rPr>
              <a:t>'</a:t>
            </a:r>
            <a:r>
              <a:rPr lang="en-US" sz="900" dirty="0" err="1">
                <a:solidFill>
                  <a:srgbClr val="808080"/>
                </a:solidFill>
                <a:latin typeface="Courier New"/>
              </a:rPr>
              <a:t>auth</a:t>
            </a:r>
            <a:r>
              <a:rPr lang="en-US" sz="900" dirty="0">
                <a:solidFill>
                  <a:srgbClr val="808080"/>
                </a:solidFill>
                <a:latin typeface="Courier New"/>
              </a:rPr>
              <a:t>'</a:t>
            </a:r>
            <a:r>
              <a:rPr lang="en-US" sz="900" dirty="0">
                <a:solidFill>
                  <a:srgbClr val="8000FF"/>
                </a:solidFill>
                <a:latin typeface="Courier New"/>
              </a:rPr>
              <a:t>];</a:t>
            </a:r>
            <a:r>
              <a:rPr lang="en-US" sz="900" dirty="0">
                <a:solidFill>
                  <a:srgbClr val="000000"/>
                </a:solidFill>
                <a:latin typeface="Courier New"/>
              </a:rPr>
              <a:t> </a:t>
            </a:r>
          </a:p>
          <a:p>
            <a:r>
              <a:rPr lang="en-US" sz="900" dirty="0">
                <a:solidFill>
                  <a:srgbClr val="000000"/>
                </a:solidFill>
                <a:latin typeface="Courier New"/>
              </a:rPr>
              <a:t>        </a:t>
            </a:r>
            <a:r>
              <a:rPr lang="en-US" sz="900" dirty="0">
                <a:solidFill>
                  <a:srgbClr val="000080"/>
                </a:solidFill>
                <a:latin typeface="Courier New"/>
              </a:rPr>
              <a:t>$</a:t>
            </a:r>
            <a:r>
              <a:rPr lang="en-US" sz="900" dirty="0" err="1">
                <a:solidFill>
                  <a:srgbClr val="000080"/>
                </a:solidFill>
                <a:latin typeface="Courier New"/>
              </a:rPr>
              <a:t>dbAuth</a:t>
            </a:r>
            <a:r>
              <a:rPr lang="en-US" sz="900" dirty="0">
                <a:solidFill>
                  <a:srgbClr val="000000"/>
                </a:solidFill>
                <a:latin typeface="Courier New"/>
              </a:rPr>
              <a:t> </a:t>
            </a:r>
            <a:r>
              <a:rPr lang="en-US" sz="900" dirty="0">
                <a:solidFill>
                  <a:srgbClr val="8000FF"/>
                </a:solidFill>
                <a:latin typeface="Courier New"/>
              </a:rPr>
              <a:t>=</a:t>
            </a:r>
            <a:r>
              <a:rPr lang="en-US" sz="900" dirty="0">
                <a:solidFill>
                  <a:srgbClr val="000000"/>
                </a:solidFill>
                <a:latin typeface="Courier New"/>
              </a:rPr>
              <a:t> </a:t>
            </a:r>
            <a:r>
              <a:rPr lang="en-US" sz="900" b="1" dirty="0">
                <a:solidFill>
                  <a:srgbClr val="0000FF"/>
                </a:solidFill>
                <a:latin typeface="Courier New"/>
              </a:rPr>
              <a:t>new</a:t>
            </a:r>
            <a:r>
              <a:rPr lang="en-US" sz="900" dirty="0">
                <a:solidFill>
                  <a:srgbClr val="000000"/>
                </a:solidFill>
                <a:latin typeface="Courier New"/>
              </a:rPr>
              <a:t> </a:t>
            </a:r>
            <a:r>
              <a:rPr lang="en-US" sz="900" dirty="0" err="1">
                <a:solidFill>
                  <a:srgbClr val="000000"/>
                </a:solidFill>
                <a:latin typeface="Courier New"/>
              </a:rPr>
              <a:t>DunBradstreetAuth</a:t>
            </a:r>
            <a:r>
              <a:rPr lang="en-US" sz="900" dirty="0">
                <a:solidFill>
                  <a:srgbClr val="8000FF"/>
                </a:solidFill>
                <a:latin typeface="Courier New"/>
              </a:rPr>
              <a:t>(</a:t>
            </a:r>
            <a:r>
              <a:rPr lang="en-US" sz="900" dirty="0">
                <a:solidFill>
                  <a:srgbClr val="000080"/>
                </a:solidFill>
                <a:latin typeface="Courier New"/>
              </a:rPr>
              <a:t>$</a:t>
            </a:r>
            <a:r>
              <a:rPr lang="en-US" sz="900" dirty="0" err="1">
                <a:solidFill>
                  <a:srgbClr val="000080"/>
                </a:solidFill>
                <a:latin typeface="Courier New"/>
              </a:rPr>
              <a:t>dataParser</a:t>
            </a:r>
            <a:r>
              <a:rPr lang="en-US" sz="900" dirty="0">
                <a:solidFill>
                  <a:srgbClr val="8000FF"/>
                </a:solidFill>
                <a:latin typeface="Courier New"/>
              </a:rPr>
              <a:t>,</a:t>
            </a:r>
            <a:r>
              <a:rPr lang="en-US" sz="900" dirty="0">
                <a:solidFill>
                  <a:srgbClr val="000000"/>
                </a:solidFill>
                <a:latin typeface="Courier New"/>
              </a:rPr>
              <a:t> </a:t>
            </a:r>
            <a:r>
              <a:rPr lang="en-US" sz="900" dirty="0">
                <a:solidFill>
                  <a:srgbClr val="000080"/>
                </a:solidFill>
                <a:latin typeface="Courier New"/>
              </a:rPr>
              <a:t>$</a:t>
            </a:r>
            <a:r>
              <a:rPr lang="en-US" sz="900" dirty="0" err="1">
                <a:solidFill>
                  <a:srgbClr val="000080"/>
                </a:solidFill>
                <a:latin typeface="Courier New"/>
              </a:rPr>
              <a:t>url</a:t>
            </a:r>
            <a:r>
              <a:rPr lang="en-US" sz="900" dirty="0">
                <a:solidFill>
                  <a:srgbClr val="8000FF"/>
                </a:solidFill>
                <a:latin typeface="Courier New"/>
              </a:rPr>
              <a:t>,</a:t>
            </a:r>
            <a:r>
              <a:rPr lang="en-US" sz="900" dirty="0">
                <a:solidFill>
                  <a:srgbClr val="000000"/>
                </a:solidFill>
                <a:latin typeface="Courier New"/>
              </a:rPr>
              <a:t> </a:t>
            </a:r>
            <a:r>
              <a:rPr lang="en-US" sz="900" dirty="0">
                <a:solidFill>
                  <a:srgbClr val="000080"/>
                </a:solidFill>
                <a:latin typeface="Courier New"/>
              </a:rPr>
              <a:t>$this</a:t>
            </a:r>
            <a:r>
              <a:rPr lang="en-US" sz="900" dirty="0">
                <a:solidFill>
                  <a:srgbClr val="8000FF"/>
                </a:solidFill>
                <a:latin typeface="Courier New"/>
              </a:rPr>
              <a:t>-&gt;</a:t>
            </a:r>
            <a:r>
              <a:rPr lang="en-US" sz="900" dirty="0">
                <a:solidFill>
                  <a:srgbClr val="000000"/>
                </a:solidFill>
                <a:latin typeface="Courier New"/>
              </a:rPr>
              <a:t>credentials</a:t>
            </a:r>
            <a:r>
              <a:rPr lang="en-US" sz="900" dirty="0">
                <a:solidFill>
                  <a:srgbClr val="8000FF"/>
                </a:solidFill>
                <a:latin typeface="Courier New"/>
              </a:rPr>
              <a:t>);</a:t>
            </a:r>
            <a:r>
              <a:rPr lang="en-US" sz="900" dirty="0">
                <a:solidFill>
                  <a:srgbClr val="000000"/>
                </a:solidFill>
                <a:latin typeface="Courier New"/>
              </a:rPr>
              <a:t> </a:t>
            </a:r>
          </a:p>
          <a:p>
            <a:r>
              <a:rPr lang="en-US" sz="900" b="1" dirty="0">
                <a:solidFill>
                  <a:srgbClr val="000000"/>
                </a:solidFill>
                <a:latin typeface="Courier New"/>
              </a:rPr>
              <a:t>        </a:t>
            </a:r>
            <a:r>
              <a:rPr lang="en-US" sz="900" b="1" dirty="0">
                <a:solidFill>
                  <a:srgbClr val="0000FF"/>
                </a:solidFill>
                <a:latin typeface="Courier New"/>
              </a:rPr>
              <a:t>return</a:t>
            </a:r>
            <a:r>
              <a:rPr lang="en-US" sz="900" dirty="0">
                <a:solidFill>
                  <a:srgbClr val="000000"/>
                </a:solidFill>
                <a:latin typeface="Courier New"/>
              </a:rPr>
              <a:t> </a:t>
            </a:r>
            <a:r>
              <a:rPr lang="en-US" sz="900" dirty="0">
                <a:solidFill>
                  <a:srgbClr val="000080"/>
                </a:solidFill>
                <a:latin typeface="Courier New"/>
              </a:rPr>
              <a:t>$</a:t>
            </a:r>
            <a:r>
              <a:rPr lang="en-US" sz="900" dirty="0" err="1">
                <a:solidFill>
                  <a:srgbClr val="000080"/>
                </a:solidFill>
                <a:latin typeface="Courier New"/>
              </a:rPr>
              <a:t>dbAuth</a:t>
            </a:r>
            <a:r>
              <a:rPr lang="en-US" sz="900" dirty="0">
                <a:solidFill>
                  <a:srgbClr val="8000FF"/>
                </a:solidFill>
                <a:latin typeface="Courier New"/>
              </a:rPr>
              <a:t>-&gt;</a:t>
            </a:r>
            <a:r>
              <a:rPr lang="en-US" sz="900" dirty="0" err="1">
                <a:solidFill>
                  <a:srgbClr val="000000"/>
                </a:solidFill>
                <a:latin typeface="Courier New"/>
              </a:rPr>
              <a:t>getAuthToken</a:t>
            </a:r>
            <a:r>
              <a:rPr lang="en-US" sz="900" dirty="0">
                <a:solidFill>
                  <a:srgbClr val="8000FF"/>
                </a:solidFill>
                <a:latin typeface="Courier New"/>
              </a:rPr>
              <a:t>();</a:t>
            </a:r>
            <a:r>
              <a:rPr lang="en-US" sz="900" dirty="0">
                <a:solidFill>
                  <a:srgbClr val="000000"/>
                </a:solidFill>
                <a:latin typeface="Courier New"/>
              </a:rPr>
              <a:t> </a:t>
            </a:r>
          </a:p>
          <a:p>
            <a:r>
              <a:rPr lang="en-US" sz="900" dirty="0">
                <a:solidFill>
                  <a:srgbClr val="000000"/>
                </a:solidFill>
                <a:latin typeface="Courier New"/>
              </a:rPr>
              <a:t>    </a:t>
            </a:r>
            <a:r>
              <a:rPr lang="en-US" sz="900" dirty="0">
                <a:solidFill>
                  <a:srgbClr val="8000FF"/>
                </a:solidFill>
                <a:latin typeface="Courier New"/>
              </a:rPr>
              <a:t>}</a:t>
            </a:r>
            <a:endParaRPr lang="en-US" sz="900" dirty="0">
              <a:effectLst/>
            </a:endParaRPr>
          </a:p>
        </p:txBody>
      </p:sp>
    </p:spTree>
    <p:extLst>
      <p:ext uri="{BB962C8B-B14F-4D97-AF65-F5344CB8AC3E}">
        <p14:creationId xmlns:p14="http://schemas.microsoft.com/office/powerpoint/2010/main" val="16990260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 Class</a:t>
            </a:r>
          </a:p>
        </p:txBody>
      </p:sp>
      <p:sp>
        <p:nvSpPr>
          <p:cNvPr id="4" name="Slide Number Placeholder 3"/>
          <p:cNvSpPr>
            <a:spLocks noGrp="1"/>
          </p:cNvSpPr>
          <p:nvPr>
            <p:ph type="sldNum" sz="quarter" idx="4"/>
          </p:nvPr>
        </p:nvSpPr>
        <p:spPr/>
        <p:txBody>
          <a:bodyPr/>
          <a:lstStyle/>
          <a:p>
            <a:fld id="{0AF8A4B7-68D6-47C7-8DF0-E856C990106D}" type="slidenum">
              <a:rPr lang="en-US" smtClean="0"/>
              <a:pPr/>
              <a:t>120</a:t>
            </a:fld>
            <a:endParaRPr lang="en-US" dirty="0"/>
          </a:p>
        </p:txBody>
      </p:sp>
      <p:sp>
        <p:nvSpPr>
          <p:cNvPr id="5" name="TextBox 4"/>
          <p:cNvSpPr txBox="1"/>
          <p:nvPr/>
        </p:nvSpPr>
        <p:spPr>
          <a:xfrm>
            <a:off x="1257300" y="1333500"/>
            <a:ext cx="7315200" cy="4847481"/>
          </a:xfrm>
          <a:prstGeom prst="rect">
            <a:avLst/>
          </a:prstGeom>
          <a:noFill/>
        </p:spPr>
        <p:txBody>
          <a:bodyPr wrap="square" rtlCol="0">
            <a:spAutoFit/>
          </a:bodyPr>
          <a:lstStyle/>
          <a:p>
            <a:r>
              <a:rPr lang="en-US" sz="1200" b="1" dirty="0">
                <a:solidFill>
                  <a:srgbClr val="0000FF"/>
                </a:solidFill>
                <a:highlight>
                  <a:srgbClr val="FFFFFF"/>
                </a:highlight>
                <a:latin typeface="Courier New" panose="02070309020205020404" pitchFamily="49" charset="0"/>
                <a:cs typeface="Courier New" panose="02070309020205020404" pitchFamily="49" charset="0"/>
              </a:rPr>
              <a:t>class</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00"/>
                </a:solidFill>
                <a:highlight>
                  <a:srgbClr val="FFFFFF"/>
                </a:highlight>
                <a:latin typeface="Courier New" panose="02070309020205020404" pitchFamily="49" charset="0"/>
                <a:cs typeface="Courier New" panose="02070309020205020404" pitchFamily="49" charset="0"/>
              </a:rPr>
              <a:t>Account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object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8000"/>
                </a:solidFill>
                <a:highlight>
                  <a:srgbClr val="FFFFFF"/>
                </a:highlight>
                <a:latin typeface="Courier New" panose="02070309020205020404" pitchFamily="49" charset="0"/>
                <a:cs typeface="Courier New" panose="02070309020205020404" pitchFamily="49" charset="0"/>
              </a:rPr>
              <a:t>""" An account for holding currency """</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bank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None</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00FF"/>
                </a:solidFill>
                <a:highlight>
                  <a:srgbClr val="FFFFFF"/>
                </a:highlight>
                <a:latin typeface="Courier New" panose="02070309020205020404" pitchFamily="49" charset="0"/>
                <a:cs typeface="Courier New" panose="02070309020205020404" pitchFamily="49" charset="0"/>
              </a:rPr>
              <a:t>__</a:t>
            </a:r>
            <a:r>
              <a:rPr lang="en-US" sz="1200" dirty="0" err="1">
                <a:solidFill>
                  <a:srgbClr val="FF00FF"/>
                </a:solidFill>
                <a:highlight>
                  <a:srgbClr val="FFFFFF"/>
                </a:highlight>
                <a:latin typeface="Courier New" panose="02070309020205020404" pitchFamily="49" charset="0"/>
                <a:cs typeface="Courier New" panose="02070309020205020404" pitchFamily="49" charset="0"/>
              </a:rPr>
              <a:t>init</a:t>
            </a:r>
            <a:r>
              <a:rPr lang="en-US" sz="1200" dirty="0">
                <a:solidFill>
                  <a:srgbClr val="FF00FF"/>
                </a:solidFill>
                <a:highlight>
                  <a:srgbClr val="FFFFFF"/>
                </a:highlight>
                <a:latin typeface="Courier New" panose="02070309020205020404" pitchFamily="49" charset="0"/>
                <a:cs typeface="Courier New" panose="02070309020205020404" pitchFamily="49" charset="0"/>
              </a:rPr>
              <a:t>__</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balance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balance</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accountNumber</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00FF"/>
                </a:solidFill>
                <a:highlight>
                  <a:srgbClr val="FFFFFF"/>
                </a:highlight>
                <a:latin typeface="Courier New" panose="02070309020205020404" pitchFamily="49" charset="0"/>
                <a:cs typeface="Courier New" panose="02070309020205020404" pitchFamily="49" charset="0"/>
              </a:rPr>
              <a:t>transfer</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inOut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if</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inOut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808080"/>
                </a:solidFill>
                <a:highlight>
                  <a:srgbClr val="FFFFFF"/>
                </a:highlight>
                <a:latin typeface="Courier New" panose="02070309020205020404" pitchFamily="49" charset="0"/>
                <a:cs typeface="Courier New" panose="02070309020205020404" pitchFamily="49" charset="0"/>
              </a:rPr>
              <a:t>"out"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else</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otherAccount</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balance</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amount</a:t>
            </a: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i="1" dirty="0">
                <a:solidFill>
                  <a:srgbClr val="808080"/>
                </a:solidFill>
                <a:latin typeface="Courier New"/>
              </a:rPr>
              <a:t># instantiate objects (i.e. accounts) </a:t>
            </a:r>
            <a:br>
              <a:rPr lang="en-US" sz="1200" i="1" dirty="0">
                <a:solidFill>
                  <a:srgbClr val="808080"/>
                </a:solidFill>
                <a:latin typeface="Courier New"/>
              </a:rPr>
            </a:br>
            <a:r>
              <a:rPr lang="en-US" sz="1200" dirty="0">
                <a:solidFill>
                  <a:srgbClr val="000000"/>
                </a:solidFill>
                <a:latin typeface="Courier New"/>
              </a:rPr>
              <a:t>acct_1 = Account(</a:t>
            </a:r>
            <a:r>
              <a:rPr lang="en-US" sz="1200" dirty="0">
                <a:solidFill>
                  <a:srgbClr val="0000FF"/>
                </a:solidFill>
                <a:latin typeface="Courier New"/>
              </a:rPr>
              <a:t>1000000</a:t>
            </a:r>
            <a:r>
              <a:rPr lang="en-US" sz="1200" dirty="0">
                <a:solidFill>
                  <a:srgbClr val="000000"/>
                </a:solidFill>
                <a:latin typeface="Courier New"/>
              </a:rPr>
              <a:t>, 87349879344)</a:t>
            </a:r>
            <a:r>
              <a:rPr lang="en-US" sz="1200" i="1" dirty="0">
                <a:solidFill>
                  <a:srgbClr val="808080"/>
                </a:solidFill>
                <a:latin typeface="Courier New"/>
              </a:rPr>
              <a:t> </a:t>
            </a:r>
            <a:br>
              <a:rPr lang="en-US" sz="1200" i="1" dirty="0">
                <a:solidFill>
                  <a:srgbClr val="808080"/>
                </a:solidFill>
                <a:latin typeface="Courier New"/>
              </a:rPr>
            </a:br>
            <a:r>
              <a:rPr lang="en-US" sz="1200" dirty="0">
                <a:solidFill>
                  <a:srgbClr val="000000"/>
                </a:solidFill>
                <a:latin typeface="Courier New"/>
              </a:rPr>
              <a:t>acct_2 = Account(</a:t>
            </a:r>
            <a:r>
              <a:rPr lang="en-US" sz="1200" dirty="0">
                <a:solidFill>
                  <a:srgbClr val="0000FF"/>
                </a:solidFill>
                <a:latin typeface="Courier New"/>
              </a:rPr>
              <a:t>98743</a:t>
            </a:r>
            <a:r>
              <a:rPr lang="en-US" sz="1200" dirty="0">
                <a:solidFill>
                  <a:srgbClr val="000000"/>
                </a:solidFill>
                <a:latin typeface="Courier New"/>
              </a:rPr>
              <a:t>, 87349879344)</a:t>
            </a: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p:txBody>
      </p:sp>
      <p:sp>
        <p:nvSpPr>
          <p:cNvPr id="6" name="TextBox 5"/>
          <p:cNvSpPr txBox="1"/>
          <p:nvPr/>
        </p:nvSpPr>
        <p:spPr>
          <a:xfrm>
            <a:off x="5440105" y="5838447"/>
            <a:ext cx="3767033" cy="110030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lvl="1"/>
            <a:r>
              <a:rPr lang="en-US" sz="1400" b="1" dirty="0">
                <a:solidFill>
                  <a:srgbClr val="00929C"/>
                </a:solidFill>
              </a:rPr>
              <a:t>Exercises</a:t>
            </a:r>
          </a:p>
          <a:p>
            <a:pPr marL="0" lvl="1"/>
            <a:r>
              <a:rPr lang="en-US" dirty="0"/>
              <a:t>Open lab 8.0, define a class and then create two objects based on the class.</a:t>
            </a:r>
          </a:p>
          <a:p>
            <a:pPr marL="0" lvl="1"/>
            <a:endParaRPr lang="en-US" dirty="0"/>
          </a:p>
          <a:p>
            <a:pPr marL="0" lvl="1"/>
            <a:r>
              <a:rPr lang="en-US" dirty="0"/>
              <a:t>Then, continue on with lab 8.1.</a:t>
            </a:r>
          </a:p>
        </p:txBody>
      </p:sp>
    </p:spTree>
    <p:extLst>
      <p:ext uri="{BB962C8B-B14F-4D97-AF65-F5344CB8AC3E}">
        <p14:creationId xmlns:p14="http://schemas.microsoft.com/office/powerpoint/2010/main" val="30603797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Subclass</a:t>
            </a:r>
          </a:p>
        </p:txBody>
      </p:sp>
      <p:sp>
        <p:nvSpPr>
          <p:cNvPr id="4" name="Slide Number Placeholder 3"/>
          <p:cNvSpPr>
            <a:spLocks noGrp="1"/>
          </p:cNvSpPr>
          <p:nvPr>
            <p:ph type="sldNum" sz="quarter" idx="4"/>
          </p:nvPr>
        </p:nvSpPr>
        <p:spPr/>
        <p:txBody>
          <a:bodyPr/>
          <a:lstStyle/>
          <a:p>
            <a:fld id="{0AF8A4B7-68D6-47C7-8DF0-E856C990106D}" type="slidenum">
              <a:rPr lang="en-US" smtClean="0"/>
              <a:pPr/>
              <a:t>121</a:t>
            </a:fld>
            <a:endParaRPr lang="en-US" dirty="0"/>
          </a:p>
        </p:txBody>
      </p:sp>
      <p:sp>
        <p:nvSpPr>
          <p:cNvPr id="5" name="TextBox 4"/>
          <p:cNvSpPr txBox="1"/>
          <p:nvPr/>
        </p:nvSpPr>
        <p:spPr>
          <a:xfrm>
            <a:off x="1257300" y="1943100"/>
            <a:ext cx="7315200" cy="4739759"/>
          </a:xfrm>
          <a:prstGeom prst="rect">
            <a:avLst/>
          </a:prstGeom>
          <a:noFill/>
        </p:spPr>
        <p:txBody>
          <a:bodyPr wrap="square" rtlCol="0">
            <a:spAutoFit/>
          </a:bodyPr>
          <a:lstStyle/>
          <a:p>
            <a:r>
              <a:rPr lang="en-US" sz="1200" b="1" dirty="0">
                <a:solidFill>
                  <a:srgbClr val="0000FF"/>
                </a:solidFill>
                <a:highlight>
                  <a:srgbClr val="FFFFFF"/>
                </a:highlight>
                <a:latin typeface="Courier New" panose="02070309020205020404" pitchFamily="49" charset="0"/>
                <a:cs typeface="Courier New" panose="02070309020205020404" pitchFamily="49" charset="0"/>
              </a:rPr>
              <a:t>from</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bank</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import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Account</a:t>
            </a: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cs typeface="Courier New" panose="02070309020205020404" pitchFamily="49" charset="0"/>
              </a:rPr>
              <a:t>class</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00"/>
                </a:solidFill>
                <a:highlight>
                  <a:srgbClr val="FFFFFF"/>
                </a:highlight>
                <a:latin typeface="Courier New" panose="02070309020205020404" pitchFamily="49" charset="0"/>
                <a:cs typeface="Courier New" panose="02070309020205020404" pitchFamily="49" charset="0"/>
              </a:rPr>
              <a:t>BOAAccount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Account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8000"/>
                </a:solidFill>
                <a:highlight>
                  <a:srgbClr val="FFFFFF"/>
                </a:highlight>
                <a:latin typeface="Courier New" panose="02070309020205020404" pitchFamily="49" charset="0"/>
                <a:cs typeface="Courier New" panose="02070309020205020404" pitchFamily="49" charset="0"/>
              </a:rPr>
              <a:t>""" A BOA account """</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bank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808080"/>
                </a:solidFill>
                <a:highlight>
                  <a:srgbClr val="FFFFFF"/>
                </a:highlight>
                <a:latin typeface="Courier New" panose="02070309020205020404" pitchFamily="49" charset="0"/>
                <a:cs typeface="Courier New" panose="02070309020205020404" pitchFamily="49" charset="0"/>
              </a:rPr>
              <a:t>"BOA“</a:t>
            </a:r>
          </a:p>
          <a:p>
            <a:endParaRPr lang="en-US" sz="1200" dirty="0">
              <a:solidFill>
                <a:srgbClr val="80808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808080"/>
              </a:solidFill>
              <a:highlight>
                <a:srgbClr val="FFFFFF"/>
              </a:highlight>
              <a:latin typeface="Courier New" panose="02070309020205020404" pitchFamily="49" charset="0"/>
              <a:cs typeface="Courier New" panose="02070309020205020404" pitchFamily="49" charset="0"/>
            </a:endParaRPr>
          </a:p>
          <a:p>
            <a:r>
              <a:rPr lang="en-US" sz="1200" dirty="0">
                <a:solidFill>
                  <a:srgbClr val="808080"/>
                </a:solidFill>
                <a:highlight>
                  <a:srgbClr val="FFFFFF"/>
                </a:highlight>
                <a:latin typeface="Courier New" panose="02070309020205020404" pitchFamily="49" charset="0"/>
                <a:cs typeface="Courier New" panose="02070309020205020404" pitchFamily="49" charset="0"/>
              </a:rPr>
              <a:t># -------------------</a:t>
            </a:r>
          </a:p>
          <a:p>
            <a:r>
              <a:rPr lang="en-US" sz="1200" dirty="0">
                <a:solidFill>
                  <a:srgbClr val="808080"/>
                </a:solidFill>
                <a:highlight>
                  <a:srgbClr val="FFFFFF"/>
                </a:highlight>
                <a:latin typeface="Courier New" panose="02070309020205020404" pitchFamily="49" charset="0"/>
                <a:cs typeface="Courier New" panose="02070309020205020404" pitchFamily="49" charset="0"/>
              </a:rPr>
              <a:t># -------------------</a:t>
            </a:r>
          </a:p>
          <a:p>
            <a:endParaRPr lang="en-US" sz="1200" dirty="0">
              <a:solidFill>
                <a:srgbClr val="80808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808080"/>
              </a:solidFill>
              <a:highlight>
                <a:srgbClr val="FFFFFF"/>
              </a:highlight>
              <a:latin typeface="Courier New" panose="02070309020205020404" pitchFamily="49" charset="0"/>
              <a:cs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cs typeface="Courier New" panose="02070309020205020404" pitchFamily="49" charset="0"/>
              </a:rPr>
              <a:t>from</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bank</a:t>
            </a:r>
            <a:r>
              <a:rPr lang="en-US" sz="12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cs typeface="Courier New" panose="02070309020205020404" pitchFamily="49" charset="0"/>
              </a:rPr>
              <a:t>account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a:solidFill>
                  <a:srgbClr val="0000FF"/>
                </a:solidFill>
                <a:highlight>
                  <a:srgbClr val="FFFFFF"/>
                </a:highlight>
                <a:latin typeface="Courier New" panose="02070309020205020404" pitchFamily="49" charset="0"/>
                <a:cs typeface="Courier New" panose="02070309020205020404" pitchFamily="49" charset="0"/>
              </a:rPr>
              <a:t>import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Account</a:t>
            </a: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cs typeface="Courier New" panose="02070309020205020404" pitchFamily="49" charset="0"/>
              </a:rPr>
              <a:t>class</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b="1" dirty="0" err="1">
                <a:solidFill>
                  <a:srgbClr val="000000"/>
                </a:solidFill>
                <a:highlight>
                  <a:srgbClr val="FFFFFF"/>
                </a:highlight>
                <a:latin typeface="Courier New" panose="02070309020205020404" pitchFamily="49" charset="0"/>
                <a:cs typeface="Courier New" panose="02070309020205020404" pitchFamily="49" charset="0"/>
              </a:rPr>
              <a:t>CitiAccount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Account</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FF8000"/>
                </a:solidFill>
                <a:highlight>
                  <a:srgbClr val="FFFFFF"/>
                </a:highlight>
                <a:latin typeface="Courier New" panose="02070309020205020404" pitchFamily="49" charset="0"/>
                <a:cs typeface="Courier New" panose="02070309020205020404" pitchFamily="49" charset="0"/>
              </a:rPr>
              <a:t>""" A Citi account """</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cs typeface="Courier New" panose="02070309020205020404" pitchFamily="49" charset="0"/>
              </a:rPr>
              <a:t>    bank </a:t>
            </a:r>
            <a:r>
              <a:rPr lang="en-US" sz="1200" b="1" dirty="0">
                <a:solidFill>
                  <a:srgbClr val="000080"/>
                </a:solidFill>
                <a:highlight>
                  <a:srgbClr val="FFFFFF"/>
                </a:highlight>
                <a:latin typeface="Courier New" panose="02070309020205020404" pitchFamily="49" charset="0"/>
                <a:cs typeface="Courier New" panose="02070309020205020404" pitchFamily="49" charset="0"/>
              </a:rPr>
              <a:t>=</a:t>
            </a: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r>
              <a:rPr lang="en-US" sz="1200" dirty="0">
                <a:solidFill>
                  <a:srgbClr val="808080"/>
                </a:solidFill>
                <a:highlight>
                  <a:srgbClr val="FFFFFF"/>
                </a:highlight>
                <a:latin typeface="Courier New" panose="02070309020205020404" pitchFamily="49" charset="0"/>
                <a:cs typeface="Courier New" panose="02070309020205020404" pitchFamily="49" charset="0"/>
              </a:rPr>
              <a:t>"Citi"</a:t>
            </a: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078670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a:t>
            </a:r>
          </a:p>
        </p:txBody>
      </p:sp>
      <p:sp>
        <p:nvSpPr>
          <p:cNvPr id="4" name="Slide Number Placeholder 3"/>
          <p:cNvSpPr>
            <a:spLocks noGrp="1"/>
          </p:cNvSpPr>
          <p:nvPr>
            <p:ph type="sldNum" sz="quarter" idx="4"/>
          </p:nvPr>
        </p:nvSpPr>
        <p:spPr/>
        <p:txBody>
          <a:bodyPr/>
          <a:lstStyle/>
          <a:p>
            <a:fld id="{0AF8A4B7-68D6-47C7-8DF0-E856C990106D}" type="slidenum">
              <a:rPr lang="en-US" smtClean="0"/>
              <a:pPr/>
              <a:t>122</a:t>
            </a:fld>
            <a:endParaRPr lang="en-US" dirty="0"/>
          </a:p>
        </p:txBody>
      </p:sp>
      <p:grpSp>
        <p:nvGrpSpPr>
          <p:cNvPr id="3" name="Group 2"/>
          <p:cNvGrpSpPr/>
          <p:nvPr/>
        </p:nvGrpSpPr>
        <p:grpSpPr>
          <a:xfrm>
            <a:off x="366668" y="1723292"/>
            <a:ext cx="4750078" cy="5404414"/>
            <a:chOff x="1581148" y="1723292"/>
            <a:chExt cx="4750078" cy="5404414"/>
          </a:xfrm>
        </p:grpSpPr>
        <p:sp>
          <p:nvSpPr>
            <p:cNvPr id="6" name="Rectangle 5"/>
            <p:cNvSpPr/>
            <p:nvPr/>
          </p:nvSpPr>
          <p:spPr>
            <a:xfrm>
              <a:off x="1581148" y="1723292"/>
              <a:ext cx="3102953" cy="167053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782634" y="1899133"/>
              <a:ext cx="2602525" cy="369332"/>
            </a:xfrm>
            <a:prstGeom prst="rect">
              <a:avLst/>
            </a:prstGeom>
            <a:noFill/>
          </p:spPr>
          <p:txBody>
            <a:bodyPr wrap="square" rtlCol="0">
              <a:spAutoFit/>
            </a:bodyPr>
            <a:lstStyle/>
            <a:p>
              <a:pPr algn="ctr"/>
              <a:r>
                <a:rPr lang="en-US" sz="1800" b="1" dirty="0"/>
                <a:t>Account</a:t>
              </a:r>
            </a:p>
          </p:txBody>
        </p:sp>
        <p:sp>
          <p:nvSpPr>
            <p:cNvPr id="8" name="TextBox 7"/>
            <p:cNvSpPr txBox="1"/>
            <p:nvPr/>
          </p:nvSpPr>
          <p:spPr>
            <a:xfrm>
              <a:off x="1776769" y="2280138"/>
              <a:ext cx="2602525" cy="907941"/>
            </a:xfrm>
            <a:prstGeom prst="rect">
              <a:avLst/>
            </a:prstGeom>
            <a:noFill/>
          </p:spPr>
          <p:txBody>
            <a:bodyPr wrap="square" rtlCol="0">
              <a:spAutoFit/>
            </a:bodyPr>
            <a:lstStyle/>
            <a:p>
              <a:pPr marL="285750" indent="-285750">
                <a:buFont typeface="Arial" panose="020B0604020202020204" pitchFamily="34" charset="0"/>
                <a:buChar char="•"/>
              </a:pPr>
              <a:r>
                <a:rPr lang="en-US" sz="1600" dirty="0"/>
                <a:t>Constructs each object</a:t>
              </a:r>
            </a:p>
            <a:p>
              <a:pPr marL="285750" indent="-285750">
                <a:buFont typeface="Arial" panose="020B0604020202020204" pitchFamily="34" charset="0"/>
                <a:buChar char="•"/>
              </a:pPr>
              <a:r>
                <a:rPr lang="en-US" sz="1600" dirty="0"/>
                <a:t>Sets the balance</a:t>
              </a:r>
            </a:p>
            <a:p>
              <a:pPr marL="285750" indent="-285750">
                <a:buFont typeface="Arial" panose="020B0604020202020204" pitchFamily="34" charset="0"/>
                <a:buChar char="•"/>
              </a:pPr>
              <a:r>
                <a:rPr lang="en-US" sz="1600" dirty="0"/>
                <a:t>Defines transfer method</a:t>
              </a:r>
            </a:p>
          </p:txBody>
        </p:sp>
        <p:sp>
          <p:nvSpPr>
            <p:cNvPr id="9" name="Rectangle 8"/>
            <p:cNvSpPr/>
            <p:nvPr/>
          </p:nvSpPr>
          <p:spPr>
            <a:xfrm>
              <a:off x="3228273" y="3686947"/>
              <a:ext cx="3102953" cy="167053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458335" y="3862788"/>
              <a:ext cx="2602525" cy="369332"/>
            </a:xfrm>
            <a:prstGeom prst="rect">
              <a:avLst/>
            </a:prstGeom>
            <a:noFill/>
          </p:spPr>
          <p:txBody>
            <a:bodyPr wrap="square" rtlCol="0">
              <a:spAutoFit/>
            </a:bodyPr>
            <a:lstStyle/>
            <a:p>
              <a:pPr algn="ctr"/>
              <a:r>
                <a:rPr lang="en-US" sz="1800" b="1" dirty="0"/>
                <a:t>Checking Account</a:t>
              </a:r>
            </a:p>
          </p:txBody>
        </p:sp>
        <p:sp>
          <p:nvSpPr>
            <p:cNvPr id="11" name="TextBox 10"/>
            <p:cNvSpPr txBox="1"/>
            <p:nvPr/>
          </p:nvSpPr>
          <p:spPr>
            <a:xfrm>
              <a:off x="3452470" y="4243793"/>
              <a:ext cx="2602525"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Defines properties specific to checking accounts</a:t>
              </a:r>
            </a:p>
          </p:txBody>
        </p:sp>
        <p:sp>
          <p:nvSpPr>
            <p:cNvPr id="12" name="Rectangle 11"/>
            <p:cNvSpPr/>
            <p:nvPr/>
          </p:nvSpPr>
          <p:spPr>
            <a:xfrm>
              <a:off x="3222408" y="5457167"/>
              <a:ext cx="3102953" cy="167053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452470" y="5633008"/>
              <a:ext cx="2602525" cy="369332"/>
            </a:xfrm>
            <a:prstGeom prst="rect">
              <a:avLst/>
            </a:prstGeom>
            <a:noFill/>
          </p:spPr>
          <p:txBody>
            <a:bodyPr wrap="square" rtlCol="0">
              <a:spAutoFit/>
            </a:bodyPr>
            <a:lstStyle/>
            <a:p>
              <a:pPr algn="ctr"/>
              <a:r>
                <a:rPr lang="en-US" sz="1800" b="1" dirty="0" err="1"/>
                <a:t>Credict</a:t>
              </a:r>
              <a:r>
                <a:rPr lang="en-US" sz="1800" b="1" dirty="0"/>
                <a:t> Card Account</a:t>
              </a:r>
            </a:p>
          </p:txBody>
        </p:sp>
        <p:sp>
          <p:nvSpPr>
            <p:cNvPr id="14" name="TextBox 13"/>
            <p:cNvSpPr txBox="1"/>
            <p:nvPr/>
          </p:nvSpPr>
          <p:spPr>
            <a:xfrm>
              <a:off x="3446605" y="6014013"/>
              <a:ext cx="2602525"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Defines properties specific to checking accounts</a:t>
              </a:r>
            </a:p>
          </p:txBody>
        </p:sp>
        <p:cxnSp>
          <p:nvCxnSpPr>
            <p:cNvPr id="16" name="Elbow Connector 15"/>
            <p:cNvCxnSpPr>
              <a:endCxn id="9" idx="1"/>
            </p:cNvCxnSpPr>
            <p:nvPr/>
          </p:nvCxnSpPr>
          <p:spPr>
            <a:xfrm rot="16200000" flipH="1">
              <a:off x="2178655" y="3472599"/>
              <a:ext cx="1128386" cy="970849"/>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Elbow Connector 19"/>
            <p:cNvCxnSpPr>
              <a:endCxn id="12" idx="1"/>
            </p:cNvCxnSpPr>
            <p:nvPr/>
          </p:nvCxnSpPr>
          <p:spPr>
            <a:xfrm rot="16200000" flipH="1">
              <a:off x="1290612" y="4360641"/>
              <a:ext cx="2898606" cy="9649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5440105" y="5838447"/>
            <a:ext cx="3767033" cy="110030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lvl="1"/>
            <a:r>
              <a:rPr lang="en-US" sz="1400" b="1" dirty="0">
                <a:solidFill>
                  <a:srgbClr val="00929C"/>
                </a:solidFill>
              </a:rPr>
              <a:t>Exercises</a:t>
            </a:r>
          </a:p>
          <a:p>
            <a:pPr marL="0" lvl="1"/>
            <a:r>
              <a:rPr lang="en-US" dirty="0"/>
              <a:t>Open lab 8.2 and define subclasses that inherit the superclass.</a:t>
            </a:r>
          </a:p>
          <a:p>
            <a:pPr marL="0" lvl="1"/>
            <a:endParaRPr lang="en-US" dirty="0"/>
          </a:p>
          <a:p>
            <a:pPr marL="0" lvl="1"/>
            <a:r>
              <a:rPr lang="en-US" dirty="0"/>
              <a:t>Then, continue on with labs 8.3 and 8.4.</a:t>
            </a:r>
          </a:p>
        </p:txBody>
      </p:sp>
    </p:spTree>
    <p:extLst>
      <p:ext uri="{BB962C8B-B14F-4D97-AF65-F5344CB8AC3E}">
        <p14:creationId xmlns:p14="http://schemas.microsoft.com/office/powerpoint/2010/main" val="6018713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Oriented Principles</a:t>
            </a:r>
          </a:p>
        </p:txBody>
      </p:sp>
      <p:sp>
        <p:nvSpPr>
          <p:cNvPr id="3" name="Text Placeholder 2"/>
          <p:cNvSpPr>
            <a:spLocks noGrp="1"/>
          </p:cNvSpPr>
          <p:nvPr>
            <p:ph type="body" sz="quarter" idx="16"/>
          </p:nvPr>
        </p:nvSpPr>
        <p:spPr>
          <a:xfrm>
            <a:off x="3352800" y="2494244"/>
            <a:ext cx="3124200" cy="3092363"/>
          </a:xfrm>
        </p:spPr>
        <p:txBody>
          <a:bodyPr/>
          <a:lstStyle/>
          <a:p>
            <a:pPr marL="457200"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dirty="0">
                <a:solidFill>
                  <a:schemeClr val="tx1">
                    <a:lumMod val="85000"/>
                    <a:lumOff val="15000"/>
                  </a:schemeClr>
                </a:solidFill>
                <a:latin typeface="Arial" panose="020B0604020202020204" pitchFamily="34" charset="0"/>
                <a:cs typeface="Arial" panose="020B0604020202020204" pitchFamily="34" charset="0"/>
              </a:rPr>
              <a:t>Abstraction</a:t>
            </a:r>
          </a:p>
          <a:p>
            <a:pPr marL="457200"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US" altLang="en-US" sz="3200" dirty="0">
              <a:solidFill>
                <a:schemeClr val="tx1">
                  <a:lumMod val="85000"/>
                  <a:lumOff val="15000"/>
                </a:schemeClr>
              </a:solidFill>
              <a:latin typeface="Arial" panose="020B0604020202020204" pitchFamily="34" charset="0"/>
              <a:cs typeface="Arial" panose="020B0604020202020204" pitchFamily="34" charset="0"/>
            </a:endParaRPr>
          </a:p>
          <a:p>
            <a:pPr marL="457200"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dirty="0">
                <a:solidFill>
                  <a:schemeClr val="tx1">
                    <a:lumMod val="85000"/>
                    <a:lumOff val="15000"/>
                  </a:schemeClr>
                </a:solidFill>
                <a:latin typeface="Arial" panose="020B0604020202020204" pitchFamily="34" charset="0"/>
                <a:cs typeface="Arial" panose="020B0604020202020204" pitchFamily="34" charset="0"/>
              </a:rPr>
              <a:t>Inheritance</a:t>
            </a:r>
          </a:p>
          <a:p>
            <a:pPr marL="0" indent="0">
              <a:buClr>
                <a:srgbClr val="000000"/>
              </a:buClr>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US" altLang="en-US" sz="3200" dirty="0">
              <a:solidFill>
                <a:schemeClr val="tx1">
                  <a:lumMod val="85000"/>
                  <a:lumOff val="15000"/>
                </a:schemeClr>
              </a:solidFill>
              <a:latin typeface="Arial" panose="020B0604020202020204" pitchFamily="34" charset="0"/>
              <a:cs typeface="Arial" panose="020B0604020202020204" pitchFamily="34" charset="0"/>
            </a:endParaRPr>
          </a:p>
          <a:p>
            <a:pPr marL="457200"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dirty="0">
                <a:solidFill>
                  <a:schemeClr val="tx1">
                    <a:lumMod val="85000"/>
                    <a:lumOff val="15000"/>
                  </a:schemeClr>
                </a:solidFill>
                <a:latin typeface="Arial" panose="020B0604020202020204" pitchFamily="34" charset="0"/>
                <a:cs typeface="Arial" panose="020B0604020202020204" pitchFamily="34" charset="0"/>
              </a:rPr>
              <a:t>Encapsulation</a:t>
            </a:r>
          </a:p>
        </p:txBody>
      </p:sp>
      <p:sp>
        <p:nvSpPr>
          <p:cNvPr id="4" name="Slide Number Placeholder 3"/>
          <p:cNvSpPr>
            <a:spLocks noGrp="1"/>
          </p:cNvSpPr>
          <p:nvPr>
            <p:ph type="sldNum" sz="quarter" idx="4"/>
          </p:nvPr>
        </p:nvSpPr>
        <p:spPr/>
        <p:txBody>
          <a:bodyPr/>
          <a:lstStyle/>
          <a:p>
            <a:fld id="{0AF8A4B7-68D6-47C7-8DF0-E856C990106D}" type="slidenum">
              <a:rPr lang="en-US" smtClean="0"/>
              <a:pPr/>
              <a:t>123</a:t>
            </a:fld>
            <a:endParaRPr lang="en-US" dirty="0"/>
          </a:p>
        </p:txBody>
      </p:sp>
    </p:spTree>
    <p:extLst>
      <p:ext uri="{BB962C8B-B14F-4D97-AF65-F5344CB8AC3E}">
        <p14:creationId xmlns:p14="http://schemas.microsoft.com/office/powerpoint/2010/main" val="22441408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6"/>
          </p:nvPr>
        </p:nvSpPr>
        <p:spPr>
          <a:xfrm>
            <a:off x="1848918" y="2596384"/>
            <a:ext cx="6131965" cy="2802930"/>
          </a:xfrm>
        </p:spPr>
        <p:txBody>
          <a:bodyPr/>
          <a:lstStyle/>
          <a:p>
            <a:pPr marL="0" indent="0">
              <a:buNone/>
            </a:pPr>
            <a:endParaRPr lang="en-US" sz="1800" dirty="0"/>
          </a:p>
        </p:txBody>
      </p:sp>
      <p:sp>
        <p:nvSpPr>
          <p:cNvPr id="4" name="Slide Number Placeholder 3"/>
          <p:cNvSpPr>
            <a:spLocks noGrp="1"/>
          </p:cNvSpPr>
          <p:nvPr>
            <p:ph type="sldNum" sz="quarter" idx="4"/>
          </p:nvPr>
        </p:nvSpPr>
        <p:spPr/>
        <p:txBody>
          <a:bodyPr/>
          <a:lstStyle/>
          <a:p>
            <a:fld id="{0AF8A4B7-68D6-47C7-8DF0-E856C990106D}" type="slidenum">
              <a:rPr lang="en-US" smtClean="0"/>
              <a:pPr/>
              <a:t>124</a:t>
            </a:fld>
            <a:endParaRPr lang="en-US" dirty="0"/>
          </a:p>
        </p:txBody>
      </p:sp>
      <p:sp>
        <p:nvSpPr>
          <p:cNvPr id="5" name="Rectangle 4"/>
          <p:cNvSpPr/>
          <p:nvPr/>
        </p:nvSpPr>
        <p:spPr>
          <a:xfrm>
            <a:off x="4193390" y="7124700"/>
            <a:ext cx="1443023" cy="261610"/>
          </a:xfrm>
          <a:prstGeom prst="rect">
            <a:avLst/>
          </a:prstGeom>
        </p:spPr>
        <p:txBody>
          <a:bodyPr wrap="none" anchor="ctr">
            <a:spAutoFit/>
          </a:bodyPr>
          <a:lstStyle/>
          <a:p>
            <a:pPr algn="ctr"/>
            <a:r>
              <a:rPr lang="en-US" dirty="0">
                <a:solidFill>
                  <a:schemeClr val="bg1">
                    <a:lumMod val="50000"/>
                  </a:schemeClr>
                </a:solidFill>
              </a:rPr>
              <a:t>Source: Geek &amp; Poke</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57656" y="1684020"/>
            <a:ext cx="3914488" cy="4175760"/>
          </a:xfrm>
          <a:prstGeom prst="rect">
            <a:avLst/>
          </a:prstGeom>
        </p:spPr>
      </p:pic>
    </p:spTree>
    <p:extLst>
      <p:ext uri="{BB962C8B-B14F-4D97-AF65-F5344CB8AC3E}">
        <p14:creationId xmlns:p14="http://schemas.microsoft.com/office/powerpoint/2010/main" val="41096305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Control &amp; Git</a:t>
            </a:r>
          </a:p>
        </p:txBody>
      </p:sp>
    </p:spTree>
    <p:extLst>
      <p:ext uri="{BB962C8B-B14F-4D97-AF65-F5344CB8AC3E}">
        <p14:creationId xmlns:p14="http://schemas.microsoft.com/office/powerpoint/2010/main" val="24066661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Shape 36"/>
        <p:cNvGrpSpPr/>
        <p:nvPr/>
      </p:nvGrpSpPr>
      <p:grpSpPr>
        <a:xfrm>
          <a:off x="0" y="0"/>
          <a:ext cx="0" cy="0"/>
          <a:chOff x="0" y="0"/>
          <a:chExt cx="0" cy="0"/>
        </a:xfrm>
      </p:grpSpPr>
      <p:sp>
        <p:nvSpPr>
          <p:cNvPr id="37" name="Shape 37"/>
          <p:cNvSpPr/>
          <p:nvPr/>
        </p:nvSpPr>
        <p:spPr>
          <a:xfrm>
            <a:off x="4188549"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Origin (bare)</a:t>
            </a:r>
          </a:p>
        </p:txBody>
      </p:sp>
      <p:sp>
        <p:nvSpPr>
          <p:cNvPr id="38" name="Shape 38"/>
          <p:cNvSpPr/>
          <p:nvPr/>
        </p:nvSpPr>
        <p:spPr>
          <a:xfrm>
            <a:off x="454668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39" name="Shape 39"/>
          <p:cNvSpPr/>
          <p:nvPr/>
        </p:nvSpPr>
        <p:spPr>
          <a:xfrm>
            <a:off x="454668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sp>
        <p:nvSpPr>
          <p:cNvPr id="2" name="Slide Number Placeholder 1"/>
          <p:cNvSpPr>
            <a:spLocks noGrp="1"/>
          </p:cNvSpPr>
          <p:nvPr>
            <p:ph type="sldNum" idx="12"/>
          </p:nvPr>
        </p:nvSpPr>
        <p:spPr/>
        <p:txBody>
          <a:bodyPr/>
          <a:lstStyle/>
          <a:p>
            <a:fld id="{00000000-1234-1234-1234-123412341234}" type="slidenum">
              <a:rPr lang="en" smtClean="0"/>
              <a:pPr/>
              <a:t>126</a:t>
            </a:fld>
            <a:endParaRPr lang="en"/>
          </a:p>
        </p:txBody>
      </p:sp>
    </p:spTree>
    <p:extLst>
      <p:ext uri="{BB962C8B-B14F-4D97-AF65-F5344CB8AC3E}">
        <p14:creationId xmlns:p14="http://schemas.microsoft.com/office/powerpoint/2010/main" val="1431674257"/>
      </p:ext>
    </p:extLst>
  </p:cSld>
  <p:clrMapOvr>
    <a:masterClrMapping/>
  </p:clrMapOvr>
  <p:transition spd="slow">
    <p:cut/>
  </p:transition>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Shape 43"/>
        <p:cNvGrpSpPr/>
        <p:nvPr/>
      </p:nvGrpSpPr>
      <p:grpSpPr>
        <a:xfrm>
          <a:off x="0" y="0"/>
          <a:ext cx="0" cy="0"/>
          <a:chOff x="0" y="0"/>
          <a:chExt cx="0" cy="0"/>
        </a:xfrm>
      </p:grpSpPr>
      <p:sp>
        <p:nvSpPr>
          <p:cNvPr id="44" name="Shape 44"/>
          <p:cNvSpPr/>
          <p:nvPr/>
        </p:nvSpPr>
        <p:spPr>
          <a:xfrm>
            <a:off x="4188549"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Origin (bare)</a:t>
            </a:r>
          </a:p>
        </p:txBody>
      </p:sp>
      <p:sp>
        <p:nvSpPr>
          <p:cNvPr id="45" name="Shape 45"/>
          <p:cNvSpPr/>
          <p:nvPr/>
        </p:nvSpPr>
        <p:spPr>
          <a:xfrm>
            <a:off x="454668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46" name="Shape 46"/>
          <p:cNvSpPr/>
          <p:nvPr/>
        </p:nvSpPr>
        <p:spPr>
          <a:xfrm>
            <a:off x="454668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sp>
        <p:nvSpPr>
          <p:cNvPr id="47" name="Shape 47"/>
          <p:cNvSpPr/>
          <p:nvPr/>
        </p:nvSpPr>
        <p:spPr>
          <a:xfrm>
            <a:off x="7418360"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David</a:t>
            </a:r>
          </a:p>
        </p:txBody>
      </p:sp>
      <p:sp>
        <p:nvSpPr>
          <p:cNvPr id="48" name="Shape 48"/>
          <p:cNvSpPr/>
          <p:nvPr/>
        </p:nvSpPr>
        <p:spPr>
          <a:xfrm>
            <a:off x="777649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49" name="Shape 49"/>
          <p:cNvSpPr/>
          <p:nvPr/>
        </p:nvSpPr>
        <p:spPr>
          <a:xfrm>
            <a:off x="777649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cxnSp>
        <p:nvCxnSpPr>
          <p:cNvPr id="50" name="Shape 50"/>
          <p:cNvCxnSpPr>
            <a:stCxn id="44" idx="4"/>
            <a:endCxn id="47" idx="2"/>
          </p:cNvCxnSpPr>
          <p:nvPr/>
        </p:nvCxnSpPr>
        <p:spPr>
          <a:xfrm>
            <a:off x="5900702" y="3739476"/>
            <a:ext cx="1517685" cy="0"/>
          </a:xfrm>
          <a:prstGeom prst="straightConnector1">
            <a:avLst/>
          </a:prstGeom>
          <a:noFill/>
          <a:ln w="19050" cap="flat" cmpd="sng">
            <a:solidFill>
              <a:srgbClr val="000000"/>
            </a:solidFill>
            <a:prstDash val="solid"/>
            <a:round/>
            <a:headEnd type="none" w="lg" len="lg"/>
            <a:tailEnd type="triangle" w="lg" len="lg"/>
          </a:ln>
        </p:spPr>
      </p:cxnSp>
      <p:sp>
        <p:nvSpPr>
          <p:cNvPr id="51" name="Shape 51"/>
          <p:cNvSpPr txBox="1"/>
          <p:nvPr/>
        </p:nvSpPr>
        <p:spPr>
          <a:xfrm>
            <a:off x="7776496" y="2675888"/>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2" name="Slide Number Placeholder 1"/>
          <p:cNvSpPr>
            <a:spLocks noGrp="1"/>
          </p:cNvSpPr>
          <p:nvPr>
            <p:ph type="sldNum" idx="12"/>
          </p:nvPr>
        </p:nvSpPr>
        <p:spPr/>
        <p:txBody>
          <a:bodyPr/>
          <a:lstStyle/>
          <a:p>
            <a:fld id="{00000000-1234-1234-1234-123412341234}" type="slidenum">
              <a:rPr lang="en" smtClean="0"/>
              <a:pPr/>
              <a:t>127</a:t>
            </a:fld>
            <a:endParaRPr lang="en"/>
          </a:p>
        </p:txBody>
      </p:sp>
    </p:spTree>
    <p:extLst>
      <p:ext uri="{BB962C8B-B14F-4D97-AF65-F5344CB8AC3E}">
        <p14:creationId xmlns:p14="http://schemas.microsoft.com/office/powerpoint/2010/main" val="3031612461"/>
      </p:ext>
    </p:extLst>
  </p:cSld>
  <p:clrMapOvr>
    <a:masterClrMapping/>
  </p:clrMapOvr>
  <p:transition spd="slow">
    <p:cut/>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Shape 55"/>
        <p:cNvGrpSpPr/>
        <p:nvPr/>
      </p:nvGrpSpPr>
      <p:grpSpPr>
        <a:xfrm>
          <a:off x="0" y="0"/>
          <a:ext cx="0" cy="0"/>
          <a:chOff x="0" y="0"/>
          <a:chExt cx="0" cy="0"/>
        </a:xfrm>
      </p:grpSpPr>
      <p:sp>
        <p:nvSpPr>
          <p:cNvPr id="56" name="Shape 56"/>
          <p:cNvSpPr/>
          <p:nvPr/>
        </p:nvSpPr>
        <p:spPr>
          <a:xfrm>
            <a:off x="4188549"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Origin (bare)</a:t>
            </a:r>
          </a:p>
        </p:txBody>
      </p:sp>
      <p:sp>
        <p:nvSpPr>
          <p:cNvPr id="57" name="Shape 57"/>
          <p:cNvSpPr/>
          <p:nvPr/>
        </p:nvSpPr>
        <p:spPr>
          <a:xfrm>
            <a:off x="454668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58" name="Shape 58"/>
          <p:cNvSpPr/>
          <p:nvPr/>
        </p:nvSpPr>
        <p:spPr>
          <a:xfrm>
            <a:off x="454668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sp>
        <p:nvSpPr>
          <p:cNvPr id="59" name="Shape 59"/>
          <p:cNvSpPr/>
          <p:nvPr/>
        </p:nvSpPr>
        <p:spPr>
          <a:xfrm>
            <a:off x="7418360"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David</a:t>
            </a:r>
          </a:p>
        </p:txBody>
      </p:sp>
      <p:sp>
        <p:nvSpPr>
          <p:cNvPr id="60" name="Shape 60"/>
          <p:cNvSpPr/>
          <p:nvPr/>
        </p:nvSpPr>
        <p:spPr>
          <a:xfrm>
            <a:off x="777649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61" name="Shape 61"/>
          <p:cNvSpPr/>
          <p:nvPr/>
        </p:nvSpPr>
        <p:spPr>
          <a:xfrm>
            <a:off x="777649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cxnSp>
        <p:nvCxnSpPr>
          <p:cNvPr id="62" name="Shape 62"/>
          <p:cNvCxnSpPr>
            <a:stCxn id="56" idx="4"/>
            <a:endCxn id="59" idx="2"/>
          </p:cNvCxnSpPr>
          <p:nvPr/>
        </p:nvCxnSpPr>
        <p:spPr>
          <a:xfrm>
            <a:off x="5900702" y="3739476"/>
            <a:ext cx="1517685" cy="0"/>
          </a:xfrm>
          <a:prstGeom prst="straightConnector1">
            <a:avLst/>
          </a:prstGeom>
          <a:noFill/>
          <a:ln w="19050" cap="flat" cmpd="sng">
            <a:solidFill>
              <a:srgbClr val="000000"/>
            </a:solidFill>
            <a:prstDash val="solid"/>
            <a:round/>
            <a:headEnd type="none" w="lg" len="lg"/>
            <a:tailEnd type="triangle" w="lg" len="lg"/>
          </a:ln>
        </p:spPr>
      </p:cxnSp>
      <p:sp>
        <p:nvSpPr>
          <p:cNvPr id="63" name="Shape 63"/>
          <p:cNvSpPr txBox="1"/>
          <p:nvPr/>
        </p:nvSpPr>
        <p:spPr>
          <a:xfrm>
            <a:off x="7776496" y="2675888"/>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grpSp>
        <p:nvGrpSpPr>
          <p:cNvPr id="64" name="Shape 64"/>
          <p:cNvGrpSpPr/>
          <p:nvPr/>
        </p:nvGrpSpPr>
        <p:grpSpPr>
          <a:xfrm>
            <a:off x="6406140" y="173196"/>
            <a:ext cx="1712153" cy="2127179"/>
            <a:chOff x="5654400" y="81250"/>
            <a:chExt cx="1592700" cy="1933799"/>
          </a:xfrm>
        </p:grpSpPr>
        <p:sp>
          <p:nvSpPr>
            <p:cNvPr id="65" name="Shape 65"/>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Doug</a:t>
              </a:r>
            </a:p>
          </p:txBody>
        </p:sp>
        <p:sp>
          <p:nvSpPr>
            <p:cNvPr id="66" name="Shape 66"/>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67" name="Shape 67"/>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cxnSp>
        <p:nvCxnSpPr>
          <p:cNvPr id="68" name="Shape 68"/>
          <p:cNvCxnSpPr>
            <a:stCxn id="56" idx="1"/>
            <a:endCxn id="65" idx="2"/>
          </p:cNvCxnSpPr>
          <p:nvPr/>
        </p:nvCxnSpPr>
        <p:spPr>
          <a:xfrm rot="10800000" flipH="1">
            <a:off x="5044626" y="1236758"/>
            <a:ext cx="1361595" cy="1439130"/>
          </a:xfrm>
          <a:prstGeom prst="straightConnector1">
            <a:avLst/>
          </a:prstGeom>
          <a:noFill/>
          <a:ln w="19050" cap="flat" cmpd="sng">
            <a:solidFill>
              <a:srgbClr val="000000"/>
            </a:solidFill>
            <a:prstDash val="solid"/>
            <a:round/>
            <a:headEnd type="none" w="lg" len="lg"/>
            <a:tailEnd type="triangle" w="lg" len="lg"/>
          </a:ln>
        </p:spPr>
      </p:cxnSp>
      <p:grpSp>
        <p:nvGrpSpPr>
          <p:cNvPr id="69" name="Shape 69"/>
          <p:cNvGrpSpPr/>
          <p:nvPr/>
        </p:nvGrpSpPr>
        <p:grpSpPr>
          <a:xfrm>
            <a:off x="2010277" y="173196"/>
            <a:ext cx="1712153" cy="2127179"/>
            <a:chOff x="5654400" y="81250"/>
            <a:chExt cx="1592700" cy="1933799"/>
          </a:xfrm>
        </p:grpSpPr>
        <p:sp>
          <p:nvSpPr>
            <p:cNvPr id="70" name="Shape 70"/>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Allen</a:t>
              </a:r>
            </a:p>
          </p:txBody>
        </p:sp>
        <p:sp>
          <p:nvSpPr>
            <p:cNvPr id="71" name="Shape 71"/>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72" name="Shape 72"/>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grpSp>
        <p:nvGrpSpPr>
          <p:cNvPr id="73" name="Shape 73"/>
          <p:cNvGrpSpPr/>
          <p:nvPr/>
        </p:nvGrpSpPr>
        <p:grpSpPr>
          <a:xfrm>
            <a:off x="706624" y="2692773"/>
            <a:ext cx="1712153" cy="2127179"/>
            <a:chOff x="5654400" y="81250"/>
            <a:chExt cx="1592700" cy="1933799"/>
          </a:xfrm>
        </p:grpSpPr>
        <p:sp>
          <p:nvSpPr>
            <p:cNvPr id="74" name="Shape 74"/>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Jasleen</a:t>
              </a:r>
            </a:p>
          </p:txBody>
        </p:sp>
        <p:sp>
          <p:nvSpPr>
            <p:cNvPr id="75" name="Shape 75"/>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76" name="Shape 76"/>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cxnSp>
        <p:nvCxnSpPr>
          <p:cNvPr id="77" name="Shape 77"/>
          <p:cNvCxnSpPr>
            <a:stCxn id="56" idx="1"/>
            <a:endCxn id="70" idx="4"/>
          </p:cNvCxnSpPr>
          <p:nvPr/>
        </p:nvCxnSpPr>
        <p:spPr>
          <a:xfrm rot="10800000">
            <a:off x="3722376" y="1236758"/>
            <a:ext cx="1322250" cy="1439130"/>
          </a:xfrm>
          <a:prstGeom prst="straightConnector1">
            <a:avLst/>
          </a:prstGeom>
          <a:noFill/>
          <a:ln w="19050" cap="flat" cmpd="sng">
            <a:solidFill>
              <a:srgbClr val="000000"/>
            </a:solidFill>
            <a:prstDash val="solid"/>
            <a:round/>
            <a:headEnd type="none" w="lg" len="lg"/>
            <a:tailEnd type="triangle" w="lg" len="lg"/>
          </a:ln>
        </p:spPr>
      </p:cxnSp>
      <p:cxnSp>
        <p:nvCxnSpPr>
          <p:cNvPr id="78" name="Shape 78"/>
          <p:cNvCxnSpPr>
            <a:stCxn id="56" idx="2"/>
            <a:endCxn id="74" idx="4"/>
          </p:cNvCxnSpPr>
          <p:nvPr/>
        </p:nvCxnSpPr>
        <p:spPr>
          <a:xfrm flipH="1">
            <a:off x="2418669" y="3739476"/>
            <a:ext cx="1769880" cy="16830"/>
          </a:xfrm>
          <a:prstGeom prst="straightConnector1">
            <a:avLst/>
          </a:prstGeom>
          <a:noFill/>
          <a:ln w="19050" cap="flat" cmpd="sng">
            <a:solidFill>
              <a:srgbClr val="000000"/>
            </a:solidFill>
            <a:prstDash val="solid"/>
            <a:round/>
            <a:headEnd type="none" w="lg" len="lg"/>
            <a:tailEnd type="triangle" w="lg" len="lg"/>
          </a:ln>
        </p:spPr>
      </p:cxnSp>
      <p:sp>
        <p:nvSpPr>
          <p:cNvPr id="79" name="Shape 79"/>
          <p:cNvSpPr txBox="1"/>
          <p:nvPr/>
        </p:nvSpPr>
        <p:spPr>
          <a:xfrm>
            <a:off x="6764276" y="173196"/>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80" name="Shape 80"/>
          <p:cNvSpPr txBox="1"/>
          <p:nvPr/>
        </p:nvSpPr>
        <p:spPr>
          <a:xfrm>
            <a:off x="2368413" y="173196"/>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81" name="Shape 81"/>
          <p:cNvSpPr txBox="1"/>
          <p:nvPr/>
        </p:nvSpPr>
        <p:spPr>
          <a:xfrm>
            <a:off x="1064761" y="2675888"/>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2" name="Slide Number Placeholder 1"/>
          <p:cNvSpPr>
            <a:spLocks noGrp="1"/>
          </p:cNvSpPr>
          <p:nvPr>
            <p:ph type="sldNum" idx="12"/>
          </p:nvPr>
        </p:nvSpPr>
        <p:spPr/>
        <p:txBody>
          <a:bodyPr/>
          <a:lstStyle/>
          <a:p>
            <a:fld id="{00000000-1234-1234-1234-123412341234}" type="slidenum">
              <a:rPr lang="en" smtClean="0"/>
              <a:pPr/>
              <a:t>128</a:t>
            </a:fld>
            <a:endParaRPr lang="en"/>
          </a:p>
        </p:txBody>
      </p:sp>
    </p:spTree>
    <p:extLst>
      <p:ext uri="{BB962C8B-B14F-4D97-AF65-F5344CB8AC3E}">
        <p14:creationId xmlns:p14="http://schemas.microsoft.com/office/powerpoint/2010/main" val="426537330"/>
      </p:ext>
    </p:extLst>
  </p:cSld>
  <p:clrMapOvr>
    <a:masterClrMapping/>
  </p:clrMapOvr>
  <p:transition spd="slow">
    <p:cut/>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Shape 85"/>
        <p:cNvGrpSpPr/>
        <p:nvPr/>
      </p:nvGrpSpPr>
      <p:grpSpPr>
        <a:xfrm>
          <a:off x="0" y="0"/>
          <a:ext cx="0" cy="0"/>
          <a:chOff x="0" y="0"/>
          <a:chExt cx="0" cy="0"/>
        </a:xfrm>
      </p:grpSpPr>
      <p:sp>
        <p:nvSpPr>
          <p:cNvPr id="86" name="Shape 86"/>
          <p:cNvSpPr/>
          <p:nvPr/>
        </p:nvSpPr>
        <p:spPr>
          <a:xfrm>
            <a:off x="4188549"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Origin (bare)</a:t>
            </a:r>
          </a:p>
        </p:txBody>
      </p:sp>
      <p:sp>
        <p:nvSpPr>
          <p:cNvPr id="87" name="Shape 87"/>
          <p:cNvSpPr/>
          <p:nvPr/>
        </p:nvSpPr>
        <p:spPr>
          <a:xfrm>
            <a:off x="454668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88" name="Shape 88"/>
          <p:cNvSpPr/>
          <p:nvPr/>
        </p:nvSpPr>
        <p:spPr>
          <a:xfrm>
            <a:off x="454668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sp>
        <p:nvSpPr>
          <p:cNvPr id="89" name="Shape 89"/>
          <p:cNvSpPr/>
          <p:nvPr/>
        </p:nvSpPr>
        <p:spPr>
          <a:xfrm>
            <a:off x="7418360"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David</a:t>
            </a:r>
          </a:p>
        </p:txBody>
      </p:sp>
      <p:sp>
        <p:nvSpPr>
          <p:cNvPr id="90" name="Shape 90"/>
          <p:cNvSpPr/>
          <p:nvPr/>
        </p:nvSpPr>
        <p:spPr>
          <a:xfrm>
            <a:off x="777649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91" name="Shape 91"/>
          <p:cNvSpPr/>
          <p:nvPr/>
        </p:nvSpPr>
        <p:spPr>
          <a:xfrm>
            <a:off x="777649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cxnSp>
        <p:nvCxnSpPr>
          <p:cNvPr id="92" name="Shape 92"/>
          <p:cNvCxnSpPr>
            <a:stCxn id="86" idx="4"/>
            <a:endCxn id="89" idx="2"/>
          </p:cNvCxnSpPr>
          <p:nvPr/>
        </p:nvCxnSpPr>
        <p:spPr>
          <a:xfrm>
            <a:off x="5900702" y="3739476"/>
            <a:ext cx="1517685" cy="0"/>
          </a:xfrm>
          <a:prstGeom prst="straightConnector1">
            <a:avLst/>
          </a:prstGeom>
          <a:noFill/>
          <a:ln w="19050" cap="flat" cmpd="sng">
            <a:solidFill>
              <a:srgbClr val="000000"/>
            </a:solidFill>
            <a:prstDash val="solid"/>
            <a:round/>
            <a:headEnd type="none" w="lg" len="lg"/>
            <a:tailEnd type="triangle" w="lg" len="lg"/>
          </a:ln>
        </p:spPr>
      </p:cxnSp>
      <p:sp>
        <p:nvSpPr>
          <p:cNvPr id="93" name="Shape 93"/>
          <p:cNvSpPr txBox="1"/>
          <p:nvPr/>
        </p:nvSpPr>
        <p:spPr>
          <a:xfrm>
            <a:off x="7776496" y="2675888"/>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grpSp>
        <p:nvGrpSpPr>
          <p:cNvPr id="94" name="Shape 94"/>
          <p:cNvGrpSpPr/>
          <p:nvPr/>
        </p:nvGrpSpPr>
        <p:grpSpPr>
          <a:xfrm>
            <a:off x="6406140" y="173196"/>
            <a:ext cx="1712153" cy="2127179"/>
            <a:chOff x="5654400" y="81250"/>
            <a:chExt cx="1592700" cy="1933799"/>
          </a:xfrm>
        </p:grpSpPr>
        <p:sp>
          <p:nvSpPr>
            <p:cNvPr id="95" name="Shape 95"/>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Doug</a:t>
              </a:r>
            </a:p>
          </p:txBody>
        </p:sp>
        <p:sp>
          <p:nvSpPr>
            <p:cNvPr id="96" name="Shape 96"/>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97" name="Shape 97"/>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cxnSp>
        <p:nvCxnSpPr>
          <p:cNvPr id="98" name="Shape 98"/>
          <p:cNvCxnSpPr>
            <a:stCxn id="86" idx="1"/>
            <a:endCxn id="95" idx="2"/>
          </p:cNvCxnSpPr>
          <p:nvPr/>
        </p:nvCxnSpPr>
        <p:spPr>
          <a:xfrm rot="10800000" flipH="1">
            <a:off x="5044626" y="1236758"/>
            <a:ext cx="1361595" cy="1439130"/>
          </a:xfrm>
          <a:prstGeom prst="straightConnector1">
            <a:avLst/>
          </a:prstGeom>
          <a:noFill/>
          <a:ln w="19050" cap="flat" cmpd="sng">
            <a:solidFill>
              <a:srgbClr val="000000"/>
            </a:solidFill>
            <a:prstDash val="solid"/>
            <a:round/>
            <a:headEnd type="none" w="lg" len="lg"/>
            <a:tailEnd type="triangle" w="lg" len="lg"/>
          </a:ln>
        </p:spPr>
      </p:cxnSp>
      <p:grpSp>
        <p:nvGrpSpPr>
          <p:cNvPr id="99" name="Shape 99"/>
          <p:cNvGrpSpPr/>
          <p:nvPr/>
        </p:nvGrpSpPr>
        <p:grpSpPr>
          <a:xfrm>
            <a:off x="2010277" y="173196"/>
            <a:ext cx="1712153" cy="2127179"/>
            <a:chOff x="5654400" y="81250"/>
            <a:chExt cx="1592700" cy="1933799"/>
          </a:xfrm>
        </p:grpSpPr>
        <p:sp>
          <p:nvSpPr>
            <p:cNvPr id="100" name="Shape 100"/>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Allen</a:t>
              </a:r>
            </a:p>
          </p:txBody>
        </p:sp>
        <p:sp>
          <p:nvSpPr>
            <p:cNvPr id="101" name="Shape 101"/>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102" name="Shape 102"/>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grpSp>
        <p:nvGrpSpPr>
          <p:cNvPr id="103" name="Shape 103"/>
          <p:cNvGrpSpPr/>
          <p:nvPr/>
        </p:nvGrpSpPr>
        <p:grpSpPr>
          <a:xfrm>
            <a:off x="706624" y="2692773"/>
            <a:ext cx="1712153" cy="2127179"/>
            <a:chOff x="5654400" y="81250"/>
            <a:chExt cx="1592700" cy="1933799"/>
          </a:xfrm>
        </p:grpSpPr>
        <p:sp>
          <p:nvSpPr>
            <p:cNvPr id="104" name="Shape 104"/>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Jasleen</a:t>
              </a:r>
            </a:p>
          </p:txBody>
        </p:sp>
        <p:sp>
          <p:nvSpPr>
            <p:cNvPr id="105" name="Shape 105"/>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106" name="Shape 106"/>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cxnSp>
        <p:nvCxnSpPr>
          <p:cNvPr id="107" name="Shape 107"/>
          <p:cNvCxnSpPr>
            <a:stCxn id="86" idx="1"/>
            <a:endCxn id="100" idx="4"/>
          </p:cNvCxnSpPr>
          <p:nvPr/>
        </p:nvCxnSpPr>
        <p:spPr>
          <a:xfrm rot="10800000">
            <a:off x="3722376" y="1236758"/>
            <a:ext cx="1322250" cy="1439130"/>
          </a:xfrm>
          <a:prstGeom prst="straightConnector1">
            <a:avLst/>
          </a:prstGeom>
          <a:noFill/>
          <a:ln w="19050" cap="flat" cmpd="sng">
            <a:solidFill>
              <a:srgbClr val="000000"/>
            </a:solidFill>
            <a:prstDash val="solid"/>
            <a:round/>
            <a:headEnd type="none" w="lg" len="lg"/>
            <a:tailEnd type="triangle" w="lg" len="lg"/>
          </a:ln>
        </p:spPr>
      </p:cxnSp>
      <p:cxnSp>
        <p:nvCxnSpPr>
          <p:cNvPr id="108" name="Shape 108"/>
          <p:cNvCxnSpPr>
            <a:stCxn id="86" idx="2"/>
            <a:endCxn id="104" idx="4"/>
          </p:cNvCxnSpPr>
          <p:nvPr/>
        </p:nvCxnSpPr>
        <p:spPr>
          <a:xfrm flipH="1">
            <a:off x="2418669" y="3739476"/>
            <a:ext cx="1769880" cy="16830"/>
          </a:xfrm>
          <a:prstGeom prst="straightConnector1">
            <a:avLst/>
          </a:prstGeom>
          <a:noFill/>
          <a:ln w="19050" cap="flat" cmpd="sng">
            <a:solidFill>
              <a:srgbClr val="000000"/>
            </a:solidFill>
            <a:prstDash val="solid"/>
            <a:round/>
            <a:headEnd type="none" w="lg" len="lg"/>
            <a:tailEnd type="triangle" w="lg" len="lg"/>
          </a:ln>
        </p:spPr>
      </p:cxnSp>
      <p:sp>
        <p:nvSpPr>
          <p:cNvPr id="109" name="Shape 109"/>
          <p:cNvSpPr txBox="1"/>
          <p:nvPr/>
        </p:nvSpPr>
        <p:spPr>
          <a:xfrm>
            <a:off x="6764276" y="173196"/>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110" name="Shape 110"/>
          <p:cNvSpPr txBox="1"/>
          <p:nvPr/>
        </p:nvSpPr>
        <p:spPr>
          <a:xfrm>
            <a:off x="2368413" y="173196"/>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111" name="Shape 111"/>
          <p:cNvSpPr txBox="1"/>
          <p:nvPr/>
        </p:nvSpPr>
        <p:spPr>
          <a:xfrm>
            <a:off x="1064761" y="2675888"/>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112" name="Shape 112"/>
          <p:cNvSpPr/>
          <p:nvPr/>
        </p:nvSpPr>
        <p:spPr>
          <a:xfrm>
            <a:off x="7779795" y="44402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fea123</a:t>
            </a:r>
          </a:p>
        </p:txBody>
      </p:sp>
      <p:cxnSp>
        <p:nvCxnSpPr>
          <p:cNvPr id="113" name="Shape 113"/>
          <p:cNvCxnSpPr/>
          <p:nvPr/>
        </p:nvCxnSpPr>
        <p:spPr>
          <a:xfrm>
            <a:off x="8274436" y="4170872"/>
            <a:ext cx="0" cy="339569"/>
          </a:xfrm>
          <a:prstGeom prst="straightConnector1">
            <a:avLst/>
          </a:prstGeom>
          <a:noFill/>
          <a:ln w="19050" cap="flat" cmpd="sng">
            <a:solidFill>
              <a:srgbClr val="000000"/>
            </a:solidFill>
            <a:prstDash val="solid"/>
            <a:round/>
            <a:headEnd type="none" w="lg" len="lg"/>
            <a:tailEnd type="triangle" w="lg" len="lg"/>
          </a:ln>
        </p:spPr>
      </p:cxnSp>
      <p:sp>
        <p:nvSpPr>
          <p:cNvPr id="114" name="Shape 114"/>
          <p:cNvSpPr txBox="1"/>
          <p:nvPr/>
        </p:nvSpPr>
        <p:spPr>
          <a:xfrm>
            <a:off x="2418669" y="5384143"/>
            <a:ext cx="4999718" cy="849089"/>
          </a:xfrm>
          <a:prstGeom prst="rect">
            <a:avLst/>
          </a:prstGeom>
          <a:noFill/>
          <a:ln>
            <a:noFill/>
          </a:ln>
        </p:spPr>
        <p:txBody>
          <a:bodyPr lIns="99260" tIns="99260" rIns="99260" bIns="99260" anchor="t" anchorCtr="0">
            <a:noAutofit/>
          </a:bodyPr>
          <a:lstStyle/>
          <a:p>
            <a:pPr algn="ctr">
              <a:spcBef>
                <a:spcPts val="0"/>
              </a:spcBef>
            </a:pPr>
            <a:r>
              <a:rPr lang="en"/>
              <a:t>Develop in local feature branches</a:t>
            </a:r>
          </a:p>
        </p:txBody>
      </p:sp>
      <p:sp>
        <p:nvSpPr>
          <p:cNvPr id="2" name="Slide Number Placeholder 1"/>
          <p:cNvSpPr>
            <a:spLocks noGrp="1"/>
          </p:cNvSpPr>
          <p:nvPr>
            <p:ph type="sldNum" idx="12"/>
          </p:nvPr>
        </p:nvSpPr>
        <p:spPr/>
        <p:txBody>
          <a:bodyPr/>
          <a:lstStyle/>
          <a:p>
            <a:fld id="{00000000-1234-1234-1234-123412341234}" type="slidenum">
              <a:rPr lang="en" smtClean="0"/>
              <a:pPr/>
              <a:t>129</a:t>
            </a:fld>
            <a:endParaRPr lang="en"/>
          </a:p>
        </p:txBody>
      </p:sp>
    </p:spTree>
    <p:extLst>
      <p:ext uri="{BB962C8B-B14F-4D97-AF65-F5344CB8AC3E}">
        <p14:creationId xmlns:p14="http://schemas.microsoft.com/office/powerpoint/2010/main" val="415845849"/>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a:t>
            </a:r>
          </a:p>
        </p:txBody>
      </p:sp>
      <p:sp>
        <p:nvSpPr>
          <p:cNvPr id="4" name="Slide Number Placeholder 3"/>
          <p:cNvSpPr>
            <a:spLocks noGrp="1"/>
          </p:cNvSpPr>
          <p:nvPr>
            <p:ph type="sldNum" sz="quarter" idx="4"/>
          </p:nvPr>
        </p:nvSpPr>
        <p:spPr/>
        <p:txBody>
          <a:bodyPr/>
          <a:lstStyle/>
          <a:p>
            <a:fld id="{0AF8A4B7-68D6-47C7-8DF0-E856C990106D}" type="slidenum">
              <a:rPr lang="en-US" smtClean="0"/>
              <a:pPr/>
              <a:t>13</a:t>
            </a:fld>
            <a:endParaRPr lang="en-US" dirty="0"/>
          </a:p>
        </p:txBody>
      </p:sp>
      <p:sp>
        <p:nvSpPr>
          <p:cNvPr id="6" name="Rectangle 5"/>
          <p:cNvSpPr/>
          <p:nvPr/>
        </p:nvSpPr>
        <p:spPr>
          <a:xfrm>
            <a:off x="3100946" y="7124700"/>
            <a:ext cx="3627917" cy="261610"/>
          </a:xfrm>
          <a:prstGeom prst="rect">
            <a:avLst/>
          </a:prstGeom>
        </p:spPr>
        <p:txBody>
          <a:bodyPr wrap="none" anchor="ctr">
            <a:spAutoFit/>
          </a:bodyPr>
          <a:lstStyle/>
          <a:p>
            <a:pPr algn="ctr"/>
            <a:r>
              <a:rPr lang="en-US" dirty="0">
                <a:solidFill>
                  <a:schemeClr val="bg1">
                    <a:lumMod val="50000"/>
                  </a:schemeClr>
                </a:solidFill>
              </a:rPr>
              <a:t>Source: http://www.phidgets.com/docs/Language_-_Java</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366" t="7744" r="21203"/>
          <a:stretch/>
        </p:blipFill>
        <p:spPr>
          <a:xfrm>
            <a:off x="1362076" y="1924050"/>
            <a:ext cx="5366788" cy="3348015"/>
          </a:xfrm>
          <a:prstGeom prst="rect">
            <a:avLst/>
          </a:prstGeom>
        </p:spPr>
      </p:pic>
    </p:spTree>
    <p:extLst>
      <p:ext uri="{BB962C8B-B14F-4D97-AF65-F5344CB8AC3E}">
        <p14:creationId xmlns:p14="http://schemas.microsoft.com/office/powerpoint/2010/main" val="373431149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Shape 118"/>
        <p:cNvGrpSpPr/>
        <p:nvPr/>
      </p:nvGrpSpPr>
      <p:grpSpPr>
        <a:xfrm>
          <a:off x="0" y="0"/>
          <a:ext cx="0" cy="0"/>
          <a:chOff x="0" y="0"/>
          <a:chExt cx="0" cy="0"/>
        </a:xfrm>
      </p:grpSpPr>
      <p:sp>
        <p:nvSpPr>
          <p:cNvPr id="119" name="Shape 119"/>
          <p:cNvSpPr/>
          <p:nvPr/>
        </p:nvSpPr>
        <p:spPr>
          <a:xfrm>
            <a:off x="4188549"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Origin (bare)</a:t>
            </a:r>
          </a:p>
        </p:txBody>
      </p:sp>
      <p:sp>
        <p:nvSpPr>
          <p:cNvPr id="120" name="Shape 120"/>
          <p:cNvSpPr/>
          <p:nvPr/>
        </p:nvSpPr>
        <p:spPr>
          <a:xfrm>
            <a:off x="454668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121" name="Shape 121"/>
          <p:cNvSpPr/>
          <p:nvPr/>
        </p:nvSpPr>
        <p:spPr>
          <a:xfrm>
            <a:off x="454668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sp>
        <p:nvSpPr>
          <p:cNvPr id="122" name="Shape 122"/>
          <p:cNvSpPr/>
          <p:nvPr/>
        </p:nvSpPr>
        <p:spPr>
          <a:xfrm>
            <a:off x="7418360"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David</a:t>
            </a:r>
          </a:p>
        </p:txBody>
      </p:sp>
      <p:sp>
        <p:nvSpPr>
          <p:cNvPr id="123" name="Shape 123"/>
          <p:cNvSpPr/>
          <p:nvPr/>
        </p:nvSpPr>
        <p:spPr>
          <a:xfrm>
            <a:off x="777649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124" name="Shape 124"/>
          <p:cNvSpPr/>
          <p:nvPr/>
        </p:nvSpPr>
        <p:spPr>
          <a:xfrm>
            <a:off x="777649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cxnSp>
        <p:nvCxnSpPr>
          <p:cNvPr id="125" name="Shape 125"/>
          <p:cNvCxnSpPr>
            <a:stCxn id="119" idx="4"/>
            <a:endCxn id="122" idx="2"/>
          </p:cNvCxnSpPr>
          <p:nvPr/>
        </p:nvCxnSpPr>
        <p:spPr>
          <a:xfrm>
            <a:off x="5900702" y="3739476"/>
            <a:ext cx="1517685" cy="0"/>
          </a:xfrm>
          <a:prstGeom prst="straightConnector1">
            <a:avLst/>
          </a:prstGeom>
          <a:noFill/>
          <a:ln w="19050" cap="flat" cmpd="sng">
            <a:solidFill>
              <a:srgbClr val="000000"/>
            </a:solidFill>
            <a:prstDash val="solid"/>
            <a:round/>
            <a:headEnd type="none" w="lg" len="lg"/>
            <a:tailEnd type="triangle" w="lg" len="lg"/>
          </a:ln>
        </p:spPr>
      </p:cxnSp>
      <p:sp>
        <p:nvSpPr>
          <p:cNvPr id="126" name="Shape 126"/>
          <p:cNvSpPr txBox="1"/>
          <p:nvPr/>
        </p:nvSpPr>
        <p:spPr>
          <a:xfrm>
            <a:off x="7776496" y="2675888"/>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grpSp>
        <p:nvGrpSpPr>
          <p:cNvPr id="127" name="Shape 127"/>
          <p:cNvGrpSpPr/>
          <p:nvPr/>
        </p:nvGrpSpPr>
        <p:grpSpPr>
          <a:xfrm>
            <a:off x="6406140" y="173196"/>
            <a:ext cx="1712153" cy="2127179"/>
            <a:chOff x="5654400" y="81250"/>
            <a:chExt cx="1592700" cy="1933799"/>
          </a:xfrm>
        </p:grpSpPr>
        <p:sp>
          <p:nvSpPr>
            <p:cNvPr id="128" name="Shape 128"/>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Doug</a:t>
              </a:r>
            </a:p>
          </p:txBody>
        </p:sp>
        <p:sp>
          <p:nvSpPr>
            <p:cNvPr id="129" name="Shape 129"/>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130" name="Shape 130"/>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cxnSp>
        <p:nvCxnSpPr>
          <p:cNvPr id="131" name="Shape 131"/>
          <p:cNvCxnSpPr>
            <a:stCxn id="119" idx="1"/>
            <a:endCxn id="128" idx="2"/>
          </p:cNvCxnSpPr>
          <p:nvPr/>
        </p:nvCxnSpPr>
        <p:spPr>
          <a:xfrm rot="10800000" flipH="1">
            <a:off x="5044626" y="1236758"/>
            <a:ext cx="1361595" cy="1439130"/>
          </a:xfrm>
          <a:prstGeom prst="straightConnector1">
            <a:avLst/>
          </a:prstGeom>
          <a:noFill/>
          <a:ln w="19050" cap="flat" cmpd="sng">
            <a:solidFill>
              <a:srgbClr val="000000"/>
            </a:solidFill>
            <a:prstDash val="solid"/>
            <a:round/>
            <a:headEnd type="none" w="lg" len="lg"/>
            <a:tailEnd type="triangle" w="lg" len="lg"/>
          </a:ln>
        </p:spPr>
      </p:cxnSp>
      <p:grpSp>
        <p:nvGrpSpPr>
          <p:cNvPr id="132" name="Shape 132"/>
          <p:cNvGrpSpPr/>
          <p:nvPr/>
        </p:nvGrpSpPr>
        <p:grpSpPr>
          <a:xfrm>
            <a:off x="2010277" y="173196"/>
            <a:ext cx="1712153" cy="2127179"/>
            <a:chOff x="5654400" y="81250"/>
            <a:chExt cx="1592700" cy="1933799"/>
          </a:xfrm>
        </p:grpSpPr>
        <p:sp>
          <p:nvSpPr>
            <p:cNvPr id="133" name="Shape 133"/>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Allen</a:t>
              </a:r>
            </a:p>
          </p:txBody>
        </p:sp>
        <p:sp>
          <p:nvSpPr>
            <p:cNvPr id="134" name="Shape 134"/>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135" name="Shape 135"/>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grpSp>
        <p:nvGrpSpPr>
          <p:cNvPr id="136" name="Shape 136"/>
          <p:cNvGrpSpPr/>
          <p:nvPr/>
        </p:nvGrpSpPr>
        <p:grpSpPr>
          <a:xfrm>
            <a:off x="706624" y="2692773"/>
            <a:ext cx="1712153" cy="2127179"/>
            <a:chOff x="5654400" y="81250"/>
            <a:chExt cx="1592700" cy="1933799"/>
          </a:xfrm>
        </p:grpSpPr>
        <p:sp>
          <p:nvSpPr>
            <p:cNvPr id="137" name="Shape 137"/>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Jasleen</a:t>
              </a:r>
            </a:p>
          </p:txBody>
        </p:sp>
        <p:sp>
          <p:nvSpPr>
            <p:cNvPr id="138" name="Shape 138"/>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139" name="Shape 139"/>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cxnSp>
        <p:nvCxnSpPr>
          <p:cNvPr id="140" name="Shape 140"/>
          <p:cNvCxnSpPr>
            <a:stCxn id="119" idx="1"/>
            <a:endCxn id="133" idx="4"/>
          </p:cNvCxnSpPr>
          <p:nvPr/>
        </p:nvCxnSpPr>
        <p:spPr>
          <a:xfrm rot="10800000">
            <a:off x="3722376" y="1236758"/>
            <a:ext cx="1322250" cy="1439130"/>
          </a:xfrm>
          <a:prstGeom prst="straightConnector1">
            <a:avLst/>
          </a:prstGeom>
          <a:noFill/>
          <a:ln w="19050" cap="flat" cmpd="sng">
            <a:solidFill>
              <a:srgbClr val="000000"/>
            </a:solidFill>
            <a:prstDash val="solid"/>
            <a:round/>
            <a:headEnd type="none" w="lg" len="lg"/>
            <a:tailEnd type="triangle" w="lg" len="lg"/>
          </a:ln>
        </p:spPr>
      </p:cxnSp>
      <p:cxnSp>
        <p:nvCxnSpPr>
          <p:cNvPr id="141" name="Shape 141"/>
          <p:cNvCxnSpPr>
            <a:stCxn id="119" idx="2"/>
            <a:endCxn id="137" idx="4"/>
          </p:cNvCxnSpPr>
          <p:nvPr/>
        </p:nvCxnSpPr>
        <p:spPr>
          <a:xfrm flipH="1">
            <a:off x="2418669" y="3739476"/>
            <a:ext cx="1769880" cy="16830"/>
          </a:xfrm>
          <a:prstGeom prst="straightConnector1">
            <a:avLst/>
          </a:prstGeom>
          <a:noFill/>
          <a:ln w="19050" cap="flat" cmpd="sng">
            <a:solidFill>
              <a:srgbClr val="000000"/>
            </a:solidFill>
            <a:prstDash val="solid"/>
            <a:round/>
            <a:headEnd type="none" w="lg" len="lg"/>
            <a:tailEnd type="triangle" w="lg" len="lg"/>
          </a:ln>
        </p:spPr>
      </p:cxnSp>
      <p:sp>
        <p:nvSpPr>
          <p:cNvPr id="142" name="Shape 142"/>
          <p:cNvSpPr txBox="1"/>
          <p:nvPr/>
        </p:nvSpPr>
        <p:spPr>
          <a:xfrm>
            <a:off x="6764276" y="173196"/>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143" name="Shape 143"/>
          <p:cNvSpPr txBox="1"/>
          <p:nvPr/>
        </p:nvSpPr>
        <p:spPr>
          <a:xfrm>
            <a:off x="2368413" y="173196"/>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144" name="Shape 144"/>
          <p:cNvSpPr txBox="1"/>
          <p:nvPr/>
        </p:nvSpPr>
        <p:spPr>
          <a:xfrm>
            <a:off x="1064761" y="2675888"/>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145" name="Shape 145"/>
          <p:cNvSpPr/>
          <p:nvPr/>
        </p:nvSpPr>
        <p:spPr>
          <a:xfrm>
            <a:off x="7779795" y="44402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fea123</a:t>
            </a:r>
          </a:p>
        </p:txBody>
      </p:sp>
      <p:sp>
        <p:nvSpPr>
          <p:cNvPr id="146" name="Shape 146"/>
          <p:cNvSpPr txBox="1"/>
          <p:nvPr/>
        </p:nvSpPr>
        <p:spPr>
          <a:xfrm>
            <a:off x="2418669" y="5384143"/>
            <a:ext cx="4999718" cy="849089"/>
          </a:xfrm>
          <a:prstGeom prst="rect">
            <a:avLst/>
          </a:prstGeom>
          <a:noFill/>
          <a:ln>
            <a:noFill/>
          </a:ln>
        </p:spPr>
        <p:txBody>
          <a:bodyPr lIns="99260" tIns="99260" rIns="99260" bIns="99260" anchor="t" anchorCtr="0">
            <a:noAutofit/>
          </a:bodyPr>
          <a:lstStyle/>
          <a:p>
            <a:pPr algn="ctr">
              <a:spcBef>
                <a:spcPts val="0"/>
              </a:spcBef>
            </a:pPr>
            <a:r>
              <a:rPr lang="en"/>
              <a:t>Everyone can work independently on the same or different features</a:t>
            </a:r>
          </a:p>
        </p:txBody>
      </p:sp>
      <p:sp>
        <p:nvSpPr>
          <p:cNvPr id="147" name="Shape 147"/>
          <p:cNvSpPr/>
          <p:nvPr/>
        </p:nvSpPr>
        <p:spPr>
          <a:xfrm>
            <a:off x="6764270" y="1908610"/>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fea456</a:t>
            </a:r>
          </a:p>
        </p:txBody>
      </p:sp>
      <p:sp>
        <p:nvSpPr>
          <p:cNvPr id="148" name="Shape 148"/>
          <p:cNvSpPr/>
          <p:nvPr/>
        </p:nvSpPr>
        <p:spPr>
          <a:xfrm>
            <a:off x="2368407" y="1908610"/>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fea789</a:t>
            </a:r>
          </a:p>
        </p:txBody>
      </p:sp>
      <p:sp>
        <p:nvSpPr>
          <p:cNvPr id="149" name="Shape 149"/>
          <p:cNvSpPr/>
          <p:nvPr/>
        </p:nvSpPr>
        <p:spPr>
          <a:xfrm>
            <a:off x="1064754" y="44402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fea246</a:t>
            </a:r>
          </a:p>
        </p:txBody>
      </p:sp>
      <p:sp>
        <p:nvSpPr>
          <p:cNvPr id="2" name="Slide Number Placeholder 1"/>
          <p:cNvSpPr>
            <a:spLocks noGrp="1"/>
          </p:cNvSpPr>
          <p:nvPr>
            <p:ph type="sldNum" idx="12"/>
          </p:nvPr>
        </p:nvSpPr>
        <p:spPr/>
        <p:txBody>
          <a:bodyPr/>
          <a:lstStyle/>
          <a:p>
            <a:fld id="{00000000-1234-1234-1234-123412341234}" type="slidenum">
              <a:rPr lang="en" smtClean="0"/>
              <a:pPr/>
              <a:t>130</a:t>
            </a:fld>
            <a:endParaRPr lang="en"/>
          </a:p>
        </p:txBody>
      </p:sp>
    </p:spTree>
    <p:extLst>
      <p:ext uri="{BB962C8B-B14F-4D97-AF65-F5344CB8AC3E}">
        <p14:creationId xmlns:p14="http://schemas.microsoft.com/office/powerpoint/2010/main" val="370514464"/>
      </p:ext>
    </p:extLst>
  </p:cSld>
  <p:clrMapOvr>
    <a:masterClrMapping/>
  </p:clrMapOvr>
  <p:transition spd="slow">
    <p:cut/>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Shape 153"/>
        <p:cNvGrpSpPr/>
        <p:nvPr/>
      </p:nvGrpSpPr>
      <p:grpSpPr>
        <a:xfrm>
          <a:off x="0" y="0"/>
          <a:ext cx="0" cy="0"/>
          <a:chOff x="0" y="0"/>
          <a:chExt cx="0" cy="0"/>
        </a:xfrm>
      </p:grpSpPr>
      <p:sp>
        <p:nvSpPr>
          <p:cNvPr id="154" name="Shape 154"/>
          <p:cNvSpPr/>
          <p:nvPr/>
        </p:nvSpPr>
        <p:spPr>
          <a:xfrm>
            <a:off x="4188549"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Origin (bare)</a:t>
            </a:r>
          </a:p>
        </p:txBody>
      </p:sp>
      <p:sp>
        <p:nvSpPr>
          <p:cNvPr id="155" name="Shape 155"/>
          <p:cNvSpPr/>
          <p:nvPr/>
        </p:nvSpPr>
        <p:spPr>
          <a:xfrm>
            <a:off x="454668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156" name="Shape 156"/>
          <p:cNvSpPr/>
          <p:nvPr/>
        </p:nvSpPr>
        <p:spPr>
          <a:xfrm>
            <a:off x="454668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sp>
        <p:nvSpPr>
          <p:cNvPr id="157" name="Shape 157"/>
          <p:cNvSpPr/>
          <p:nvPr/>
        </p:nvSpPr>
        <p:spPr>
          <a:xfrm>
            <a:off x="7418360"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David</a:t>
            </a:r>
          </a:p>
        </p:txBody>
      </p:sp>
      <p:sp>
        <p:nvSpPr>
          <p:cNvPr id="158" name="Shape 158"/>
          <p:cNvSpPr/>
          <p:nvPr/>
        </p:nvSpPr>
        <p:spPr>
          <a:xfrm>
            <a:off x="777649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159" name="Shape 159"/>
          <p:cNvSpPr/>
          <p:nvPr/>
        </p:nvSpPr>
        <p:spPr>
          <a:xfrm>
            <a:off x="777649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cxnSp>
        <p:nvCxnSpPr>
          <p:cNvPr id="160" name="Shape 160"/>
          <p:cNvCxnSpPr>
            <a:stCxn id="154" idx="4"/>
            <a:endCxn id="157" idx="2"/>
          </p:cNvCxnSpPr>
          <p:nvPr/>
        </p:nvCxnSpPr>
        <p:spPr>
          <a:xfrm>
            <a:off x="5900702" y="3739476"/>
            <a:ext cx="1517685" cy="0"/>
          </a:xfrm>
          <a:prstGeom prst="straightConnector1">
            <a:avLst/>
          </a:prstGeom>
          <a:noFill/>
          <a:ln w="19050" cap="flat" cmpd="sng">
            <a:solidFill>
              <a:srgbClr val="000000"/>
            </a:solidFill>
            <a:prstDash val="solid"/>
            <a:round/>
            <a:headEnd type="none" w="lg" len="lg"/>
            <a:tailEnd type="triangle" w="lg" len="lg"/>
          </a:ln>
        </p:spPr>
      </p:cxnSp>
      <p:sp>
        <p:nvSpPr>
          <p:cNvPr id="161" name="Shape 161"/>
          <p:cNvSpPr txBox="1"/>
          <p:nvPr/>
        </p:nvSpPr>
        <p:spPr>
          <a:xfrm>
            <a:off x="7776496" y="2675888"/>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grpSp>
        <p:nvGrpSpPr>
          <p:cNvPr id="162" name="Shape 162"/>
          <p:cNvGrpSpPr/>
          <p:nvPr/>
        </p:nvGrpSpPr>
        <p:grpSpPr>
          <a:xfrm>
            <a:off x="6406140" y="173196"/>
            <a:ext cx="1712153" cy="2127179"/>
            <a:chOff x="5654400" y="81250"/>
            <a:chExt cx="1592700" cy="1933799"/>
          </a:xfrm>
        </p:grpSpPr>
        <p:sp>
          <p:nvSpPr>
            <p:cNvPr id="163" name="Shape 163"/>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Doug</a:t>
              </a:r>
            </a:p>
          </p:txBody>
        </p:sp>
        <p:sp>
          <p:nvSpPr>
            <p:cNvPr id="164" name="Shape 164"/>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165" name="Shape 165"/>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cxnSp>
        <p:nvCxnSpPr>
          <p:cNvPr id="166" name="Shape 166"/>
          <p:cNvCxnSpPr>
            <a:stCxn id="154" idx="1"/>
            <a:endCxn id="163" idx="2"/>
          </p:cNvCxnSpPr>
          <p:nvPr/>
        </p:nvCxnSpPr>
        <p:spPr>
          <a:xfrm rot="10800000" flipH="1">
            <a:off x="5044626" y="1236758"/>
            <a:ext cx="1361595" cy="1439130"/>
          </a:xfrm>
          <a:prstGeom prst="straightConnector1">
            <a:avLst/>
          </a:prstGeom>
          <a:noFill/>
          <a:ln w="19050" cap="flat" cmpd="sng">
            <a:solidFill>
              <a:srgbClr val="000000"/>
            </a:solidFill>
            <a:prstDash val="solid"/>
            <a:round/>
            <a:headEnd type="none" w="lg" len="lg"/>
            <a:tailEnd type="triangle" w="lg" len="lg"/>
          </a:ln>
        </p:spPr>
      </p:cxnSp>
      <p:grpSp>
        <p:nvGrpSpPr>
          <p:cNvPr id="167" name="Shape 167"/>
          <p:cNvGrpSpPr/>
          <p:nvPr/>
        </p:nvGrpSpPr>
        <p:grpSpPr>
          <a:xfrm>
            <a:off x="2010277" y="173196"/>
            <a:ext cx="1712153" cy="2127179"/>
            <a:chOff x="5654400" y="81250"/>
            <a:chExt cx="1592700" cy="1933799"/>
          </a:xfrm>
        </p:grpSpPr>
        <p:sp>
          <p:nvSpPr>
            <p:cNvPr id="168" name="Shape 168"/>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Allen</a:t>
              </a:r>
            </a:p>
          </p:txBody>
        </p:sp>
        <p:sp>
          <p:nvSpPr>
            <p:cNvPr id="169" name="Shape 169"/>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170" name="Shape 170"/>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grpSp>
        <p:nvGrpSpPr>
          <p:cNvPr id="171" name="Shape 171"/>
          <p:cNvGrpSpPr/>
          <p:nvPr/>
        </p:nvGrpSpPr>
        <p:grpSpPr>
          <a:xfrm>
            <a:off x="706624" y="2692773"/>
            <a:ext cx="1712153" cy="2127179"/>
            <a:chOff x="5654400" y="81250"/>
            <a:chExt cx="1592700" cy="1933799"/>
          </a:xfrm>
        </p:grpSpPr>
        <p:sp>
          <p:nvSpPr>
            <p:cNvPr id="172" name="Shape 172"/>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Jasleen</a:t>
              </a:r>
            </a:p>
          </p:txBody>
        </p:sp>
        <p:sp>
          <p:nvSpPr>
            <p:cNvPr id="173" name="Shape 173"/>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174" name="Shape 174"/>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cxnSp>
        <p:nvCxnSpPr>
          <p:cNvPr id="175" name="Shape 175"/>
          <p:cNvCxnSpPr>
            <a:stCxn id="154" idx="1"/>
            <a:endCxn id="168" idx="4"/>
          </p:cNvCxnSpPr>
          <p:nvPr/>
        </p:nvCxnSpPr>
        <p:spPr>
          <a:xfrm rot="10800000">
            <a:off x="3722376" y="1236758"/>
            <a:ext cx="1322250" cy="1439130"/>
          </a:xfrm>
          <a:prstGeom prst="straightConnector1">
            <a:avLst/>
          </a:prstGeom>
          <a:noFill/>
          <a:ln w="19050" cap="flat" cmpd="sng">
            <a:solidFill>
              <a:srgbClr val="000000"/>
            </a:solidFill>
            <a:prstDash val="solid"/>
            <a:round/>
            <a:headEnd type="none" w="lg" len="lg"/>
            <a:tailEnd type="triangle" w="lg" len="lg"/>
          </a:ln>
        </p:spPr>
      </p:cxnSp>
      <p:cxnSp>
        <p:nvCxnSpPr>
          <p:cNvPr id="176" name="Shape 176"/>
          <p:cNvCxnSpPr>
            <a:stCxn id="154" idx="2"/>
            <a:endCxn id="172" idx="4"/>
          </p:cNvCxnSpPr>
          <p:nvPr/>
        </p:nvCxnSpPr>
        <p:spPr>
          <a:xfrm flipH="1">
            <a:off x="2418669" y="3739476"/>
            <a:ext cx="1769880" cy="16830"/>
          </a:xfrm>
          <a:prstGeom prst="straightConnector1">
            <a:avLst/>
          </a:prstGeom>
          <a:noFill/>
          <a:ln w="19050" cap="flat" cmpd="sng">
            <a:solidFill>
              <a:srgbClr val="000000"/>
            </a:solidFill>
            <a:prstDash val="solid"/>
            <a:round/>
            <a:headEnd type="none" w="lg" len="lg"/>
            <a:tailEnd type="triangle" w="lg" len="lg"/>
          </a:ln>
        </p:spPr>
      </p:cxnSp>
      <p:sp>
        <p:nvSpPr>
          <p:cNvPr id="177" name="Shape 177"/>
          <p:cNvSpPr txBox="1"/>
          <p:nvPr/>
        </p:nvSpPr>
        <p:spPr>
          <a:xfrm>
            <a:off x="6764276" y="173196"/>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178" name="Shape 178"/>
          <p:cNvSpPr txBox="1"/>
          <p:nvPr/>
        </p:nvSpPr>
        <p:spPr>
          <a:xfrm>
            <a:off x="2368413" y="173196"/>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179" name="Shape 179"/>
          <p:cNvSpPr txBox="1"/>
          <p:nvPr/>
        </p:nvSpPr>
        <p:spPr>
          <a:xfrm>
            <a:off x="1064761" y="2675888"/>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180" name="Shape 180"/>
          <p:cNvSpPr/>
          <p:nvPr/>
        </p:nvSpPr>
        <p:spPr>
          <a:xfrm>
            <a:off x="7779795" y="44402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fea123</a:t>
            </a:r>
          </a:p>
        </p:txBody>
      </p:sp>
      <p:sp>
        <p:nvSpPr>
          <p:cNvPr id="181" name="Shape 181"/>
          <p:cNvSpPr txBox="1"/>
          <p:nvPr/>
        </p:nvSpPr>
        <p:spPr>
          <a:xfrm>
            <a:off x="2418669" y="5384143"/>
            <a:ext cx="4999718" cy="849089"/>
          </a:xfrm>
          <a:prstGeom prst="rect">
            <a:avLst/>
          </a:prstGeom>
          <a:noFill/>
          <a:ln>
            <a:noFill/>
          </a:ln>
        </p:spPr>
        <p:txBody>
          <a:bodyPr lIns="99260" tIns="99260" rIns="99260" bIns="99260" anchor="t" anchorCtr="0">
            <a:noAutofit/>
          </a:bodyPr>
          <a:lstStyle/>
          <a:p>
            <a:pPr algn="ctr">
              <a:spcBef>
                <a:spcPts val="0"/>
              </a:spcBef>
            </a:pPr>
            <a:r>
              <a:rPr lang="en"/>
              <a:t>Commit changes frequently in local feature branches</a:t>
            </a:r>
          </a:p>
        </p:txBody>
      </p:sp>
      <p:sp>
        <p:nvSpPr>
          <p:cNvPr id="182" name="Shape 182"/>
          <p:cNvSpPr/>
          <p:nvPr/>
        </p:nvSpPr>
        <p:spPr>
          <a:xfrm>
            <a:off x="6764270" y="1908610"/>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fea456</a:t>
            </a:r>
          </a:p>
        </p:txBody>
      </p:sp>
      <p:sp>
        <p:nvSpPr>
          <p:cNvPr id="183" name="Shape 183"/>
          <p:cNvSpPr/>
          <p:nvPr/>
        </p:nvSpPr>
        <p:spPr>
          <a:xfrm>
            <a:off x="2368407" y="1908610"/>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fea789</a:t>
            </a:r>
          </a:p>
        </p:txBody>
      </p:sp>
      <p:sp>
        <p:nvSpPr>
          <p:cNvPr id="184" name="Shape 184"/>
          <p:cNvSpPr/>
          <p:nvPr/>
        </p:nvSpPr>
        <p:spPr>
          <a:xfrm>
            <a:off x="1064754" y="44402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fea246</a:t>
            </a:r>
          </a:p>
        </p:txBody>
      </p:sp>
      <p:sp>
        <p:nvSpPr>
          <p:cNvPr id="2" name="Slide Number Placeholder 1"/>
          <p:cNvSpPr>
            <a:spLocks noGrp="1"/>
          </p:cNvSpPr>
          <p:nvPr>
            <p:ph type="sldNum" idx="12"/>
          </p:nvPr>
        </p:nvSpPr>
        <p:spPr/>
        <p:txBody>
          <a:bodyPr/>
          <a:lstStyle/>
          <a:p>
            <a:fld id="{00000000-1234-1234-1234-123412341234}" type="slidenum">
              <a:rPr lang="en" smtClean="0"/>
              <a:pPr/>
              <a:t>131</a:t>
            </a:fld>
            <a:endParaRPr lang="en"/>
          </a:p>
        </p:txBody>
      </p:sp>
    </p:spTree>
    <p:extLst>
      <p:ext uri="{BB962C8B-B14F-4D97-AF65-F5344CB8AC3E}">
        <p14:creationId xmlns:p14="http://schemas.microsoft.com/office/powerpoint/2010/main" val="2136653498"/>
      </p:ext>
    </p:extLst>
  </p:cSld>
  <p:clrMapOvr>
    <a:masterClrMapping/>
  </p:clrMapOvr>
  <p:transition spd="slow">
    <p:cut/>
  </p:transition>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Shape 188"/>
        <p:cNvGrpSpPr/>
        <p:nvPr/>
      </p:nvGrpSpPr>
      <p:grpSpPr>
        <a:xfrm>
          <a:off x="0" y="0"/>
          <a:ext cx="0" cy="0"/>
          <a:chOff x="0" y="0"/>
          <a:chExt cx="0" cy="0"/>
        </a:xfrm>
      </p:grpSpPr>
      <p:sp>
        <p:nvSpPr>
          <p:cNvPr id="189" name="Shape 189"/>
          <p:cNvSpPr/>
          <p:nvPr/>
        </p:nvSpPr>
        <p:spPr>
          <a:xfrm>
            <a:off x="4188549"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Origin (bare)</a:t>
            </a:r>
          </a:p>
        </p:txBody>
      </p:sp>
      <p:sp>
        <p:nvSpPr>
          <p:cNvPr id="190" name="Shape 190"/>
          <p:cNvSpPr/>
          <p:nvPr/>
        </p:nvSpPr>
        <p:spPr>
          <a:xfrm>
            <a:off x="454668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191" name="Shape 191"/>
          <p:cNvSpPr/>
          <p:nvPr/>
        </p:nvSpPr>
        <p:spPr>
          <a:xfrm>
            <a:off x="454668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sp>
        <p:nvSpPr>
          <p:cNvPr id="192" name="Shape 192"/>
          <p:cNvSpPr/>
          <p:nvPr/>
        </p:nvSpPr>
        <p:spPr>
          <a:xfrm>
            <a:off x="7418360"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David</a:t>
            </a:r>
          </a:p>
        </p:txBody>
      </p:sp>
      <p:sp>
        <p:nvSpPr>
          <p:cNvPr id="193" name="Shape 193"/>
          <p:cNvSpPr/>
          <p:nvPr/>
        </p:nvSpPr>
        <p:spPr>
          <a:xfrm>
            <a:off x="777649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194" name="Shape 194"/>
          <p:cNvSpPr/>
          <p:nvPr/>
        </p:nvSpPr>
        <p:spPr>
          <a:xfrm>
            <a:off x="777649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cxnSp>
        <p:nvCxnSpPr>
          <p:cNvPr id="195" name="Shape 195"/>
          <p:cNvCxnSpPr>
            <a:stCxn id="189" idx="4"/>
            <a:endCxn id="192" idx="2"/>
          </p:cNvCxnSpPr>
          <p:nvPr/>
        </p:nvCxnSpPr>
        <p:spPr>
          <a:xfrm>
            <a:off x="5900702" y="3739476"/>
            <a:ext cx="1517685" cy="0"/>
          </a:xfrm>
          <a:prstGeom prst="straightConnector1">
            <a:avLst/>
          </a:prstGeom>
          <a:noFill/>
          <a:ln w="19050" cap="flat" cmpd="sng">
            <a:solidFill>
              <a:srgbClr val="000000"/>
            </a:solidFill>
            <a:prstDash val="solid"/>
            <a:round/>
            <a:headEnd type="none" w="lg" len="lg"/>
            <a:tailEnd type="triangle" w="lg" len="lg"/>
          </a:ln>
        </p:spPr>
      </p:cxnSp>
      <p:sp>
        <p:nvSpPr>
          <p:cNvPr id="196" name="Shape 196"/>
          <p:cNvSpPr txBox="1"/>
          <p:nvPr/>
        </p:nvSpPr>
        <p:spPr>
          <a:xfrm>
            <a:off x="7776496" y="2675888"/>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grpSp>
        <p:nvGrpSpPr>
          <p:cNvPr id="197" name="Shape 197"/>
          <p:cNvGrpSpPr/>
          <p:nvPr/>
        </p:nvGrpSpPr>
        <p:grpSpPr>
          <a:xfrm>
            <a:off x="6406140" y="173196"/>
            <a:ext cx="1712153" cy="2127179"/>
            <a:chOff x="5654400" y="81250"/>
            <a:chExt cx="1592700" cy="1933799"/>
          </a:xfrm>
        </p:grpSpPr>
        <p:sp>
          <p:nvSpPr>
            <p:cNvPr id="198" name="Shape 198"/>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Doug</a:t>
              </a:r>
            </a:p>
          </p:txBody>
        </p:sp>
        <p:sp>
          <p:nvSpPr>
            <p:cNvPr id="199" name="Shape 199"/>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200" name="Shape 200"/>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cxnSp>
        <p:nvCxnSpPr>
          <p:cNvPr id="201" name="Shape 201"/>
          <p:cNvCxnSpPr>
            <a:stCxn id="189" idx="1"/>
            <a:endCxn id="198" idx="2"/>
          </p:cNvCxnSpPr>
          <p:nvPr/>
        </p:nvCxnSpPr>
        <p:spPr>
          <a:xfrm rot="10800000" flipH="1">
            <a:off x="5044626" y="1236758"/>
            <a:ext cx="1361595" cy="1439130"/>
          </a:xfrm>
          <a:prstGeom prst="straightConnector1">
            <a:avLst/>
          </a:prstGeom>
          <a:noFill/>
          <a:ln w="19050" cap="flat" cmpd="sng">
            <a:solidFill>
              <a:srgbClr val="000000"/>
            </a:solidFill>
            <a:prstDash val="solid"/>
            <a:round/>
            <a:headEnd type="none" w="lg" len="lg"/>
            <a:tailEnd type="triangle" w="lg" len="lg"/>
          </a:ln>
        </p:spPr>
      </p:cxnSp>
      <p:grpSp>
        <p:nvGrpSpPr>
          <p:cNvPr id="202" name="Shape 202"/>
          <p:cNvGrpSpPr/>
          <p:nvPr/>
        </p:nvGrpSpPr>
        <p:grpSpPr>
          <a:xfrm>
            <a:off x="2010277" y="173196"/>
            <a:ext cx="1712153" cy="2127179"/>
            <a:chOff x="5654400" y="81250"/>
            <a:chExt cx="1592700" cy="1933799"/>
          </a:xfrm>
        </p:grpSpPr>
        <p:sp>
          <p:nvSpPr>
            <p:cNvPr id="203" name="Shape 203"/>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Allen</a:t>
              </a:r>
            </a:p>
          </p:txBody>
        </p:sp>
        <p:sp>
          <p:nvSpPr>
            <p:cNvPr id="204" name="Shape 204"/>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205" name="Shape 205"/>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grpSp>
        <p:nvGrpSpPr>
          <p:cNvPr id="206" name="Shape 206"/>
          <p:cNvGrpSpPr/>
          <p:nvPr/>
        </p:nvGrpSpPr>
        <p:grpSpPr>
          <a:xfrm>
            <a:off x="706624" y="2692773"/>
            <a:ext cx="1712153" cy="2127179"/>
            <a:chOff x="5654400" y="81250"/>
            <a:chExt cx="1592700" cy="1933799"/>
          </a:xfrm>
        </p:grpSpPr>
        <p:sp>
          <p:nvSpPr>
            <p:cNvPr id="207" name="Shape 207"/>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Jasleen</a:t>
              </a:r>
            </a:p>
          </p:txBody>
        </p:sp>
        <p:sp>
          <p:nvSpPr>
            <p:cNvPr id="208" name="Shape 208"/>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209" name="Shape 209"/>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cxnSp>
        <p:nvCxnSpPr>
          <p:cNvPr id="210" name="Shape 210"/>
          <p:cNvCxnSpPr>
            <a:stCxn id="189" idx="1"/>
            <a:endCxn id="203" idx="4"/>
          </p:cNvCxnSpPr>
          <p:nvPr/>
        </p:nvCxnSpPr>
        <p:spPr>
          <a:xfrm rot="10800000">
            <a:off x="3722376" y="1236758"/>
            <a:ext cx="1322250" cy="1439130"/>
          </a:xfrm>
          <a:prstGeom prst="straightConnector1">
            <a:avLst/>
          </a:prstGeom>
          <a:noFill/>
          <a:ln w="19050" cap="flat" cmpd="sng">
            <a:solidFill>
              <a:srgbClr val="000000"/>
            </a:solidFill>
            <a:prstDash val="solid"/>
            <a:round/>
            <a:headEnd type="none" w="lg" len="lg"/>
            <a:tailEnd type="triangle" w="lg" len="lg"/>
          </a:ln>
        </p:spPr>
      </p:cxnSp>
      <p:cxnSp>
        <p:nvCxnSpPr>
          <p:cNvPr id="211" name="Shape 211"/>
          <p:cNvCxnSpPr>
            <a:stCxn id="189" idx="2"/>
            <a:endCxn id="207" idx="4"/>
          </p:cNvCxnSpPr>
          <p:nvPr/>
        </p:nvCxnSpPr>
        <p:spPr>
          <a:xfrm flipH="1">
            <a:off x="2418669" y="3739476"/>
            <a:ext cx="1769880" cy="16830"/>
          </a:xfrm>
          <a:prstGeom prst="straightConnector1">
            <a:avLst/>
          </a:prstGeom>
          <a:noFill/>
          <a:ln w="19050" cap="flat" cmpd="sng">
            <a:solidFill>
              <a:srgbClr val="000000"/>
            </a:solidFill>
            <a:prstDash val="solid"/>
            <a:round/>
            <a:headEnd type="none" w="lg" len="lg"/>
            <a:tailEnd type="triangle" w="lg" len="lg"/>
          </a:ln>
        </p:spPr>
      </p:cxnSp>
      <p:sp>
        <p:nvSpPr>
          <p:cNvPr id="212" name="Shape 212"/>
          <p:cNvSpPr txBox="1"/>
          <p:nvPr/>
        </p:nvSpPr>
        <p:spPr>
          <a:xfrm>
            <a:off x="6764276" y="173196"/>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213" name="Shape 213"/>
          <p:cNvSpPr txBox="1"/>
          <p:nvPr/>
        </p:nvSpPr>
        <p:spPr>
          <a:xfrm>
            <a:off x="2368413" y="173196"/>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214" name="Shape 214"/>
          <p:cNvSpPr txBox="1"/>
          <p:nvPr/>
        </p:nvSpPr>
        <p:spPr>
          <a:xfrm>
            <a:off x="1064761" y="2675888"/>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215" name="Shape 215"/>
          <p:cNvSpPr/>
          <p:nvPr/>
        </p:nvSpPr>
        <p:spPr>
          <a:xfrm>
            <a:off x="7779795" y="44402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fea123</a:t>
            </a:r>
          </a:p>
        </p:txBody>
      </p:sp>
      <p:sp>
        <p:nvSpPr>
          <p:cNvPr id="216" name="Shape 216"/>
          <p:cNvSpPr txBox="1"/>
          <p:nvPr/>
        </p:nvSpPr>
        <p:spPr>
          <a:xfrm>
            <a:off x="2418669" y="5384143"/>
            <a:ext cx="4999718" cy="849089"/>
          </a:xfrm>
          <a:prstGeom prst="rect">
            <a:avLst/>
          </a:prstGeom>
          <a:noFill/>
          <a:ln>
            <a:noFill/>
          </a:ln>
        </p:spPr>
        <p:txBody>
          <a:bodyPr lIns="99260" tIns="99260" rIns="99260" bIns="99260" anchor="t" anchorCtr="0">
            <a:noAutofit/>
          </a:bodyPr>
          <a:lstStyle/>
          <a:p>
            <a:pPr algn="ctr">
              <a:spcBef>
                <a:spcPts val="0"/>
              </a:spcBef>
            </a:pPr>
            <a:r>
              <a:rPr lang="en"/>
              <a:t>Merge feature branch into develop</a:t>
            </a:r>
          </a:p>
        </p:txBody>
      </p:sp>
      <p:sp>
        <p:nvSpPr>
          <p:cNvPr id="217" name="Shape 217"/>
          <p:cNvSpPr/>
          <p:nvPr/>
        </p:nvSpPr>
        <p:spPr>
          <a:xfrm>
            <a:off x="6764270" y="1908610"/>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fea456</a:t>
            </a:r>
          </a:p>
        </p:txBody>
      </p:sp>
      <p:sp>
        <p:nvSpPr>
          <p:cNvPr id="218" name="Shape 218"/>
          <p:cNvSpPr/>
          <p:nvPr/>
        </p:nvSpPr>
        <p:spPr>
          <a:xfrm>
            <a:off x="2368407" y="1908610"/>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fea789</a:t>
            </a:r>
          </a:p>
        </p:txBody>
      </p:sp>
      <p:sp>
        <p:nvSpPr>
          <p:cNvPr id="219" name="Shape 219"/>
          <p:cNvSpPr/>
          <p:nvPr/>
        </p:nvSpPr>
        <p:spPr>
          <a:xfrm>
            <a:off x="1064754" y="44402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fea246</a:t>
            </a:r>
          </a:p>
        </p:txBody>
      </p:sp>
      <p:cxnSp>
        <p:nvCxnSpPr>
          <p:cNvPr id="220" name="Shape 220"/>
          <p:cNvCxnSpPr/>
          <p:nvPr/>
        </p:nvCxnSpPr>
        <p:spPr>
          <a:xfrm rot="10800000">
            <a:off x="8295746" y="4215309"/>
            <a:ext cx="0" cy="277199"/>
          </a:xfrm>
          <a:prstGeom prst="straightConnector1">
            <a:avLst/>
          </a:prstGeom>
          <a:noFill/>
          <a:ln w="19050" cap="flat" cmpd="sng">
            <a:solidFill>
              <a:srgbClr val="000000"/>
            </a:solidFill>
            <a:prstDash val="solid"/>
            <a:round/>
            <a:headEnd type="none" w="lg" len="lg"/>
            <a:tailEnd type="triangle" w="lg" len="lg"/>
          </a:ln>
        </p:spPr>
      </p:cxnSp>
      <p:sp>
        <p:nvSpPr>
          <p:cNvPr id="2" name="Slide Number Placeholder 1"/>
          <p:cNvSpPr>
            <a:spLocks noGrp="1"/>
          </p:cNvSpPr>
          <p:nvPr>
            <p:ph type="sldNum" idx="12"/>
          </p:nvPr>
        </p:nvSpPr>
        <p:spPr/>
        <p:txBody>
          <a:bodyPr/>
          <a:lstStyle/>
          <a:p>
            <a:fld id="{00000000-1234-1234-1234-123412341234}" type="slidenum">
              <a:rPr lang="en" smtClean="0"/>
              <a:pPr/>
              <a:t>132</a:t>
            </a:fld>
            <a:endParaRPr lang="en"/>
          </a:p>
        </p:txBody>
      </p:sp>
    </p:spTree>
    <p:extLst>
      <p:ext uri="{BB962C8B-B14F-4D97-AF65-F5344CB8AC3E}">
        <p14:creationId xmlns:p14="http://schemas.microsoft.com/office/powerpoint/2010/main" val="4227176773"/>
      </p:ext>
    </p:extLst>
  </p:cSld>
  <p:clrMapOvr>
    <a:masterClrMapping/>
  </p:clrMapOvr>
  <p:transition spd="slow">
    <p:cut/>
  </p:transition>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Shape 224"/>
        <p:cNvGrpSpPr/>
        <p:nvPr/>
      </p:nvGrpSpPr>
      <p:grpSpPr>
        <a:xfrm>
          <a:off x="0" y="0"/>
          <a:ext cx="0" cy="0"/>
          <a:chOff x="0" y="0"/>
          <a:chExt cx="0" cy="0"/>
        </a:xfrm>
      </p:grpSpPr>
      <p:sp>
        <p:nvSpPr>
          <p:cNvPr id="225" name="Shape 225"/>
          <p:cNvSpPr/>
          <p:nvPr/>
        </p:nvSpPr>
        <p:spPr>
          <a:xfrm>
            <a:off x="4188549"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Origin (bare)</a:t>
            </a:r>
          </a:p>
        </p:txBody>
      </p:sp>
      <p:sp>
        <p:nvSpPr>
          <p:cNvPr id="226" name="Shape 226"/>
          <p:cNvSpPr/>
          <p:nvPr/>
        </p:nvSpPr>
        <p:spPr>
          <a:xfrm>
            <a:off x="454668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227" name="Shape 227"/>
          <p:cNvSpPr/>
          <p:nvPr/>
        </p:nvSpPr>
        <p:spPr>
          <a:xfrm>
            <a:off x="454668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sp>
        <p:nvSpPr>
          <p:cNvPr id="228" name="Shape 228"/>
          <p:cNvSpPr/>
          <p:nvPr/>
        </p:nvSpPr>
        <p:spPr>
          <a:xfrm>
            <a:off x="7418360"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David</a:t>
            </a:r>
          </a:p>
        </p:txBody>
      </p:sp>
      <p:sp>
        <p:nvSpPr>
          <p:cNvPr id="229" name="Shape 229"/>
          <p:cNvSpPr/>
          <p:nvPr/>
        </p:nvSpPr>
        <p:spPr>
          <a:xfrm>
            <a:off x="777649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230" name="Shape 230"/>
          <p:cNvSpPr/>
          <p:nvPr/>
        </p:nvSpPr>
        <p:spPr>
          <a:xfrm>
            <a:off x="777649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cxnSp>
        <p:nvCxnSpPr>
          <p:cNvPr id="231" name="Shape 231"/>
          <p:cNvCxnSpPr>
            <a:stCxn id="225" idx="4"/>
            <a:endCxn id="228" idx="2"/>
          </p:cNvCxnSpPr>
          <p:nvPr/>
        </p:nvCxnSpPr>
        <p:spPr>
          <a:xfrm>
            <a:off x="5900702" y="3739476"/>
            <a:ext cx="1517685" cy="0"/>
          </a:xfrm>
          <a:prstGeom prst="straightConnector1">
            <a:avLst/>
          </a:prstGeom>
          <a:noFill/>
          <a:ln w="19050" cap="flat" cmpd="sng">
            <a:solidFill>
              <a:srgbClr val="000000"/>
            </a:solidFill>
            <a:prstDash val="solid"/>
            <a:round/>
            <a:headEnd type="none" w="lg" len="lg"/>
            <a:tailEnd type="triangle" w="lg" len="lg"/>
          </a:ln>
        </p:spPr>
      </p:cxnSp>
      <p:sp>
        <p:nvSpPr>
          <p:cNvPr id="232" name="Shape 232"/>
          <p:cNvSpPr txBox="1"/>
          <p:nvPr/>
        </p:nvSpPr>
        <p:spPr>
          <a:xfrm>
            <a:off x="7776496" y="2675888"/>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grpSp>
        <p:nvGrpSpPr>
          <p:cNvPr id="233" name="Shape 233"/>
          <p:cNvGrpSpPr/>
          <p:nvPr/>
        </p:nvGrpSpPr>
        <p:grpSpPr>
          <a:xfrm>
            <a:off x="6406140" y="173196"/>
            <a:ext cx="1712153" cy="2127179"/>
            <a:chOff x="5654400" y="81250"/>
            <a:chExt cx="1592700" cy="1933799"/>
          </a:xfrm>
        </p:grpSpPr>
        <p:sp>
          <p:nvSpPr>
            <p:cNvPr id="234" name="Shape 234"/>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Doug</a:t>
              </a:r>
            </a:p>
          </p:txBody>
        </p:sp>
        <p:sp>
          <p:nvSpPr>
            <p:cNvPr id="235" name="Shape 235"/>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236" name="Shape 236"/>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cxnSp>
        <p:nvCxnSpPr>
          <p:cNvPr id="237" name="Shape 237"/>
          <p:cNvCxnSpPr>
            <a:stCxn id="225" idx="1"/>
            <a:endCxn id="234" idx="2"/>
          </p:cNvCxnSpPr>
          <p:nvPr/>
        </p:nvCxnSpPr>
        <p:spPr>
          <a:xfrm rot="10800000" flipH="1">
            <a:off x="5044626" y="1236758"/>
            <a:ext cx="1361595" cy="1439130"/>
          </a:xfrm>
          <a:prstGeom prst="straightConnector1">
            <a:avLst/>
          </a:prstGeom>
          <a:noFill/>
          <a:ln w="19050" cap="flat" cmpd="sng">
            <a:solidFill>
              <a:srgbClr val="000000"/>
            </a:solidFill>
            <a:prstDash val="solid"/>
            <a:round/>
            <a:headEnd type="none" w="lg" len="lg"/>
            <a:tailEnd type="triangle" w="lg" len="lg"/>
          </a:ln>
        </p:spPr>
      </p:cxnSp>
      <p:grpSp>
        <p:nvGrpSpPr>
          <p:cNvPr id="238" name="Shape 238"/>
          <p:cNvGrpSpPr/>
          <p:nvPr/>
        </p:nvGrpSpPr>
        <p:grpSpPr>
          <a:xfrm>
            <a:off x="2010277" y="173196"/>
            <a:ext cx="1712153" cy="2127179"/>
            <a:chOff x="5654400" y="81250"/>
            <a:chExt cx="1592700" cy="1933799"/>
          </a:xfrm>
        </p:grpSpPr>
        <p:sp>
          <p:nvSpPr>
            <p:cNvPr id="239" name="Shape 239"/>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Allen</a:t>
              </a:r>
            </a:p>
          </p:txBody>
        </p:sp>
        <p:sp>
          <p:nvSpPr>
            <p:cNvPr id="240" name="Shape 240"/>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241" name="Shape 241"/>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grpSp>
        <p:nvGrpSpPr>
          <p:cNvPr id="242" name="Shape 242"/>
          <p:cNvGrpSpPr/>
          <p:nvPr/>
        </p:nvGrpSpPr>
        <p:grpSpPr>
          <a:xfrm>
            <a:off x="706624" y="2692773"/>
            <a:ext cx="1712153" cy="2127179"/>
            <a:chOff x="5654400" y="81250"/>
            <a:chExt cx="1592700" cy="1933799"/>
          </a:xfrm>
        </p:grpSpPr>
        <p:sp>
          <p:nvSpPr>
            <p:cNvPr id="243" name="Shape 243"/>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Jasleen</a:t>
              </a:r>
            </a:p>
          </p:txBody>
        </p:sp>
        <p:sp>
          <p:nvSpPr>
            <p:cNvPr id="244" name="Shape 244"/>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245" name="Shape 245"/>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cxnSp>
        <p:nvCxnSpPr>
          <p:cNvPr id="246" name="Shape 246"/>
          <p:cNvCxnSpPr>
            <a:stCxn id="225" idx="1"/>
            <a:endCxn id="239" idx="4"/>
          </p:cNvCxnSpPr>
          <p:nvPr/>
        </p:nvCxnSpPr>
        <p:spPr>
          <a:xfrm rot="10800000">
            <a:off x="3722376" y="1236758"/>
            <a:ext cx="1322250" cy="1439130"/>
          </a:xfrm>
          <a:prstGeom prst="straightConnector1">
            <a:avLst/>
          </a:prstGeom>
          <a:noFill/>
          <a:ln w="19050" cap="flat" cmpd="sng">
            <a:solidFill>
              <a:srgbClr val="000000"/>
            </a:solidFill>
            <a:prstDash val="solid"/>
            <a:round/>
            <a:headEnd type="none" w="lg" len="lg"/>
            <a:tailEnd type="triangle" w="lg" len="lg"/>
          </a:ln>
        </p:spPr>
      </p:cxnSp>
      <p:cxnSp>
        <p:nvCxnSpPr>
          <p:cNvPr id="247" name="Shape 247"/>
          <p:cNvCxnSpPr>
            <a:stCxn id="225" idx="2"/>
            <a:endCxn id="243" idx="4"/>
          </p:cNvCxnSpPr>
          <p:nvPr/>
        </p:nvCxnSpPr>
        <p:spPr>
          <a:xfrm flipH="1">
            <a:off x="2418669" y="3739476"/>
            <a:ext cx="1769880" cy="16830"/>
          </a:xfrm>
          <a:prstGeom prst="straightConnector1">
            <a:avLst/>
          </a:prstGeom>
          <a:noFill/>
          <a:ln w="19050" cap="flat" cmpd="sng">
            <a:solidFill>
              <a:srgbClr val="000000"/>
            </a:solidFill>
            <a:prstDash val="solid"/>
            <a:round/>
            <a:headEnd type="none" w="lg" len="lg"/>
            <a:tailEnd type="triangle" w="lg" len="lg"/>
          </a:ln>
        </p:spPr>
      </p:cxnSp>
      <p:sp>
        <p:nvSpPr>
          <p:cNvPr id="248" name="Shape 248"/>
          <p:cNvSpPr txBox="1"/>
          <p:nvPr/>
        </p:nvSpPr>
        <p:spPr>
          <a:xfrm>
            <a:off x="6764276" y="173196"/>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249" name="Shape 249"/>
          <p:cNvSpPr txBox="1"/>
          <p:nvPr/>
        </p:nvSpPr>
        <p:spPr>
          <a:xfrm>
            <a:off x="2368413" y="173196"/>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250" name="Shape 250"/>
          <p:cNvSpPr txBox="1"/>
          <p:nvPr/>
        </p:nvSpPr>
        <p:spPr>
          <a:xfrm>
            <a:off x="1064761" y="2675888"/>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251" name="Shape 251"/>
          <p:cNvSpPr txBox="1"/>
          <p:nvPr/>
        </p:nvSpPr>
        <p:spPr>
          <a:xfrm>
            <a:off x="2418669" y="5384143"/>
            <a:ext cx="4999718" cy="849089"/>
          </a:xfrm>
          <a:prstGeom prst="rect">
            <a:avLst/>
          </a:prstGeom>
          <a:noFill/>
          <a:ln>
            <a:noFill/>
          </a:ln>
        </p:spPr>
        <p:txBody>
          <a:bodyPr lIns="99260" tIns="99260" rIns="99260" bIns="99260" anchor="t" anchorCtr="0">
            <a:noAutofit/>
          </a:bodyPr>
          <a:lstStyle/>
          <a:p>
            <a:pPr algn="ctr">
              <a:spcBef>
                <a:spcPts val="0"/>
              </a:spcBef>
            </a:pPr>
            <a:r>
              <a:rPr lang="en"/>
              <a:t>Delete no longer needed feature branch</a:t>
            </a:r>
          </a:p>
        </p:txBody>
      </p:sp>
      <p:sp>
        <p:nvSpPr>
          <p:cNvPr id="252" name="Shape 252"/>
          <p:cNvSpPr/>
          <p:nvPr/>
        </p:nvSpPr>
        <p:spPr>
          <a:xfrm>
            <a:off x="6764270" y="1908610"/>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fea456</a:t>
            </a:r>
          </a:p>
        </p:txBody>
      </p:sp>
      <p:sp>
        <p:nvSpPr>
          <p:cNvPr id="253" name="Shape 253"/>
          <p:cNvSpPr/>
          <p:nvPr/>
        </p:nvSpPr>
        <p:spPr>
          <a:xfrm>
            <a:off x="2368407" y="1908610"/>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fea789</a:t>
            </a:r>
          </a:p>
        </p:txBody>
      </p:sp>
      <p:sp>
        <p:nvSpPr>
          <p:cNvPr id="254" name="Shape 254"/>
          <p:cNvSpPr/>
          <p:nvPr/>
        </p:nvSpPr>
        <p:spPr>
          <a:xfrm>
            <a:off x="1064754" y="44402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fea246</a:t>
            </a:r>
          </a:p>
        </p:txBody>
      </p:sp>
      <p:sp>
        <p:nvSpPr>
          <p:cNvPr id="2" name="Slide Number Placeholder 1"/>
          <p:cNvSpPr>
            <a:spLocks noGrp="1"/>
          </p:cNvSpPr>
          <p:nvPr>
            <p:ph type="sldNum" idx="12"/>
          </p:nvPr>
        </p:nvSpPr>
        <p:spPr/>
        <p:txBody>
          <a:bodyPr/>
          <a:lstStyle/>
          <a:p>
            <a:fld id="{00000000-1234-1234-1234-123412341234}" type="slidenum">
              <a:rPr lang="en" smtClean="0"/>
              <a:pPr/>
              <a:t>133</a:t>
            </a:fld>
            <a:endParaRPr lang="en"/>
          </a:p>
        </p:txBody>
      </p:sp>
    </p:spTree>
    <p:extLst>
      <p:ext uri="{BB962C8B-B14F-4D97-AF65-F5344CB8AC3E}">
        <p14:creationId xmlns:p14="http://schemas.microsoft.com/office/powerpoint/2010/main" val="100145797"/>
      </p:ext>
    </p:extLst>
  </p:cSld>
  <p:clrMapOvr>
    <a:masterClrMapping/>
  </p:clrMapOvr>
  <p:transition spd="slow">
    <p:cut/>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Shape 258"/>
        <p:cNvGrpSpPr/>
        <p:nvPr/>
      </p:nvGrpSpPr>
      <p:grpSpPr>
        <a:xfrm>
          <a:off x="0" y="0"/>
          <a:ext cx="0" cy="0"/>
          <a:chOff x="0" y="0"/>
          <a:chExt cx="0" cy="0"/>
        </a:xfrm>
      </p:grpSpPr>
      <p:sp>
        <p:nvSpPr>
          <p:cNvPr id="259" name="Shape 259"/>
          <p:cNvSpPr/>
          <p:nvPr/>
        </p:nvSpPr>
        <p:spPr>
          <a:xfrm>
            <a:off x="4188549"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Origin (bare)</a:t>
            </a:r>
          </a:p>
        </p:txBody>
      </p:sp>
      <p:sp>
        <p:nvSpPr>
          <p:cNvPr id="260" name="Shape 260"/>
          <p:cNvSpPr/>
          <p:nvPr/>
        </p:nvSpPr>
        <p:spPr>
          <a:xfrm>
            <a:off x="454668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261" name="Shape 261"/>
          <p:cNvSpPr/>
          <p:nvPr/>
        </p:nvSpPr>
        <p:spPr>
          <a:xfrm>
            <a:off x="454668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sp>
        <p:nvSpPr>
          <p:cNvPr id="262" name="Shape 262"/>
          <p:cNvSpPr/>
          <p:nvPr/>
        </p:nvSpPr>
        <p:spPr>
          <a:xfrm>
            <a:off x="7418360"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David</a:t>
            </a:r>
          </a:p>
        </p:txBody>
      </p:sp>
      <p:sp>
        <p:nvSpPr>
          <p:cNvPr id="263" name="Shape 263"/>
          <p:cNvSpPr/>
          <p:nvPr/>
        </p:nvSpPr>
        <p:spPr>
          <a:xfrm>
            <a:off x="777649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264" name="Shape 264"/>
          <p:cNvSpPr/>
          <p:nvPr/>
        </p:nvSpPr>
        <p:spPr>
          <a:xfrm>
            <a:off x="777649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cxnSp>
        <p:nvCxnSpPr>
          <p:cNvPr id="265" name="Shape 265"/>
          <p:cNvCxnSpPr>
            <a:stCxn id="259" idx="4"/>
            <a:endCxn id="262" idx="2"/>
          </p:cNvCxnSpPr>
          <p:nvPr/>
        </p:nvCxnSpPr>
        <p:spPr>
          <a:xfrm>
            <a:off x="5900702" y="3739476"/>
            <a:ext cx="1517685" cy="0"/>
          </a:xfrm>
          <a:prstGeom prst="straightConnector1">
            <a:avLst/>
          </a:prstGeom>
          <a:noFill/>
          <a:ln w="19050" cap="flat" cmpd="sng">
            <a:solidFill>
              <a:srgbClr val="000000"/>
            </a:solidFill>
            <a:prstDash val="solid"/>
            <a:round/>
            <a:headEnd type="triangle" w="lg" len="lg"/>
            <a:tailEnd type="none" w="lg" len="lg"/>
          </a:ln>
        </p:spPr>
      </p:cxnSp>
      <p:sp>
        <p:nvSpPr>
          <p:cNvPr id="266" name="Shape 266"/>
          <p:cNvSpPr txBox="1"/>
          <p:nvPr/>
        </p:nvSpPr>
        <p:spPr>
          <a:xfrm>
            <a:off x="7776496" y="2675888"/>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grpSp>
        <p:nvGrpSpPr>
          <p:cNvPr id="267" name="Shape 267"/>
          <p:cNvGrpSpPr/>
          <p:nvPr/>
        </p:nvGrpSpPr>
        <p:grpSpPr>
          <a:xfrm>
            <a:off x="6406140" y="173196"/>
            <a:ext cx="1712153" cy="2127179"/>
            <a:chOff x="5654400" y="81250"/>
            <a:chExt cx="1592700" cy="1933799"/>
          </a:xfrm>
        </p:grpSpPr>
        <p:sp>
          <p:nvSpPr>
            <p:cNvPr id="268" name="Shape 268"/>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Doug</a:t>
              </a:r>
            </a:p>
          </p:txBody>
        </p:sp>
        <p:sp>
          <p:nvSpPr>
            <p:cNvPr id="269" name="Shape 269"/>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270" name="Shape 270"/>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cxnSp>
        <p:nvCxnSpPr>
          <p:cNvPr id="271" name="Shape 271"/>
          <p:cNvCxnSpPr>
            <a:stCxn id="259" idx="1"/>
            <a:endCxn id="268" idx="2"/>
          </p:cNvCxnSpPr>
          <p:nvPr/>
        </p:nvCxnSpPr>
        <p:spPr>
          <a:xfrm rot="10800000" flipH="1">
            <a:off x="5044626" y="1236758"/>
            <a:ext cx="1361595" cy="1439130"/>
          </a:xfrm>
          <a:prstGeom prst="straightConnector1">
            <a:avLst/>
          </a:prstGeom>
          <a:noFill/>
          <a:ln w="19050" cap="flat" cmpd="sng">
            <a:solidFill>
              <a:srgbClr val="000000"/>
            </a:solidFill>
            <a:prstDash val="solid"/>
            <a:round/>
            <a:headEnd type="none" w="lg" len="lg"/>
            <a:tailEnd type="triangle" w="lg" len="lg"/>
          </a:ln>
        </p:spPr>
      </p:cxnSp>
      <p:grpSp>
        <p:nvGrpSpPr>
          <p:cNvPr id="272" name="Shape 272"/>
          <p:cNvGrpSpPr/>
          <p:nvPr/>
        </p:nvGrpSpPr>
        <p:grpSpPr>
          <a:xfrm>
            <a:off x="2010277" y="173196"/>
            <a:ext cx="1712153" cy="2127179"/>
            <a:chOff x="5654400" y="81250"/>
            <a:chExt cx="1592700" cy="1933799"/>
          </a:xfrm>
        </p:grpSpPr>
        <p:sp>
          <p:nvSpPr>
            <p:cNvPr id="273" name="Shape 273"/>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Allen</a:t>
              </a:r>
            </a:p>
          </p:txBody>
        </p:sp>
        <p:sp>
          <p:nvSpPr>
            <p:cNvPr id="274" name="Shape 274"/>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275" name="Shape 275"/>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grpSp>
        <p:nvGrpSpPr>
          <p:cNvPr id="276" name="Shape 276"/>
          <p:cNvGrpSpPr/>
          <p:nvPr/>
        </p:nvGrpSpPr>
        <p:grpSpPr>
          <a:xfrm>
            <a:off x="706624" y="2692773"/>
            <a:ext cx="1712153" cy="2127179"/>
            <a:chOff x="5654400" y="81250"/>
            <a:chExt cx="1592700" cy="1933799"/>
          </a:xfrm>
        </p:grpSpPr>
        <p:sp>
          <p:nvSpPr>
            <p:cNvPr id="277" name="Shape 277"/>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Jasleen</a:t>
              </a:r>
            </a:p>
          </p:txBody>
        </p:sp>
        <p:sp>
          <p:nvSpPr>
            <p:cNvPr id="278" name="Shape 278"/>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279" name="Shape 279"/>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cxnSp>
        <p:nvCxnSpPr>
          <p:cNvPr id="280" name="Shape 280"/>
          <p:cNvCxnSpPr>
            <a:stCxn id="259" idx="1"/>
            <a:endCxn id="273" idx="4"/>
          </p:cNvCxnSpPr>
          <p:nvPr/>
        </p:nvCxnSpPr>
        <p:spPr>
          <a:xfrm rot="10800000">
            <a:off x="3722376" y="1236758"/>
            <a:ext cx="1322250" cy="1439130"/>
          </a:xfrm>
          <a:prstGeom prst="straightConnector1">
            <a:avLst/>
          </a:prstGeom>
          <a:noFill/>
          <a:ln w="19050" cap="flat" cmpd="sng">
            <a:solidFill>
              <a:srgbClr val="000000"/>
            </a:solidFill>
            <a:prstDash val="solid"/>
            <a:round/>
            <a:headEnd type="none" w="lg" len="lg"/>
            <a:tailEnd type="triangle" w="lg" len="lg"/>
          </a:ln>
        </p:spPr>
      </p:cxnSp>
      <p:cxnSp>
        <p:nvCxnSpPr>
          <p:cNvPr id="281" name="Shape 281"/>
          <p:cNvCxnSpPr>
            <a:stCxn id="259" idx="2"/>
            <a:endCxn id="277" idx="4"/>
          </p:cNvCxnSpPr>
          <p:nvPr/>
        </p:nvCxnSpPr>
        <p:spPr>
          <a:xfrm flipH="1">
            <a:off x="2418669" y="3739476"/>
            <a:ext cx="1769880" cy="16830"/>
          </a:xfrm>
          <a:prstGeom prst="straightConnector1">
            <a:avLst/>
          </a:prstGeom>
          <a:noFill/>
          <a:ln w="19050" cap="flat" cmpd="sng">
            <a:solidFill>
              <a:srgbClr val="000000"/>
            </a:solidFill>
            <a:prstDash val="solid"/>
            <a:round/>
            <a:headEnd type="none" w="lg" len="lg"/>
            <a:tailEnd type="triangle" w="lg" len="lg"/>
          </a:ln>
        </p:spPr>
      </p:cxnSp>
      <p:sp>
        <p:nvSpPr>
          <p:cNvPr id="282" name="Shape 282"/>
          <p:cNvSpPr txBox="1"/>
          <p:nvPr/>
        </p:nvSpPr>
        <p:spPr>
          <a:xfrm>
            <a:off x="6764276" y="173196"/>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283" name="Shape 283"/>
          <p:cNvSpPr txBox="1"/>
          <p:nvPr/>
        </p:nvSpPr>
        <p:spPr>
          <a:xfrm>
            <a:off x="2368413" y="173196"/>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284" name="Shape 284"/>
          <p:cNvSpPr txBox="1"/>
          <p:nvPr/>
        </p:nvSpPr>
        <p:spPr>
          <a:xfrm>
            <a:off x="1064761" y="2675888"/>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285" name="Shape 285"/>
          <p:cNvSpPr txBox="1"/>
          <p:nvPr/>
        </p:nvSpPr>
        <p:spPr>
          <a:xfrm>
            <a:off x="2418669" y="5384143"/>
            <a:ext cx="4999718" cy="849089"/>
          </a:xfrm>
          <a:prstGeom prst="rect">
            <a:avLst/>
          </a:prstGeom>
          <a:noFill/>
          <a:ln>
            <a:noFill/>
          </a:ln>
        </p:spPr>
        <p:txBody>
          <a:bodyPr lIns="99260" tIns="99260" rIns="99260" bIns="99260" anchor="t" anchorCtr="0">
            <a:noAutofit/>
          </a:bodyPr>
          <a:lstStyle/>
          <a:p>
            <a:pPr algn="ctr">
              <a:spcBef>
                <a:spcPts val="0"/>
              </a:spcBef>
            </a:pPr>
            <a:r>
              <a:rPr lang="en"/>
              <a:t>Push to origin to share with team</a:t>
            </a:r>
          </a:p>
        </p:txBody>
      </p:sp>
      <p:sp>
        <p:nvSpPr>
          <p:cNvPr id="286" name="Shape 286"/>
          <p:cNvSpPr/>
          <p:nvPr/>
        </p:nvSpPr>
        <p:spPr>
          <a:xfrm>
            <a:off x="6764270" y="1908610"/>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fea456</a:t>
            </a:r>
          </a:p>
        </p:txBody>
      </p:sp>
      <p:sp>
        <p:nvSpPr>
          <p:cNvPr id="287" name="Shape 287"/>
          <p:cNvSpPr/>
          <p:nvPr/>
        </p:nvSpPr>
        <p:spPr>
          <a:xfrm>
            <a:off x="2368407" y="1908610"/>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fea789</a:t>
            </a:r>
          </a:p>
        </p:txBody>
      </p:sp>
      <p:sp>
        <p:nvSpPr>
          <p:cNvPr id="288" name="Shape 288"/>
          <p:cNvSpPr/>
          <p:nvPr/>
        </p:nvSpPr>
        <p:spPr>
          <a:xfrm>
            <a:off x="1064754" y="44402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fea246</a:t>
            </a:r>
          </a:p>
        </p:txBody>
      </p:sp>
      <p:sp>
        <p:nvSpPr>
          <p:cNvPr id="289" name="Shape 289"/>
          <p:cNvSpPr txBox="1"/>
          <p:nvPr/>
        </p:nvSpPr>
        <p:spPr>
          <a:xfrm>
            <a:off x="6328606" y="3274755"/>
            <a:ext cx="995880" cy="289410"/>
          </a:xfrm>
          <a:prstGeom prst="rect">
            <a:avLst/>
          </a:prstGeom>
          <a:noFill/>
          <a:ln>
            <a:noFill/>
          </a:ln>
        </p:spPr>
        <p:txBody>
          <a:bodyPr lIns="99260" tIns="99260" rIns="99260" bIns="99260" anchor="t" anchorCtr="0">
            <a:noAutofit/>
          </a:bodyPr>
          <a:lstStyle/>
          <a:p>
            <a:pPr>
              <a:spcBef>
                <a:spcPts val="0"/>
              </a:spcBef>
            </a:pPr>
            <a:r>
              <a:rPr lang="en"/>
              <a:t>push</a:t>
            </a:r>
          </a:p>
        </p:txBody>
      </p:sp>
      <p:sp>
        <p:nvSpPr>
          <p:cNvPr id="2" name="Slide Number Placeholder 1"/>
          <p:cNvSpPr>
            <a:spLocks noGrp="1"/>
          </p:cNvSpPr>
          <p:nvPr>
            <p:ph type="sldNum" idx="12"/>
          </p:nvPr>
        </p:nvSpPr>
        <p:spPr/>
        <p:txBody>
          <a:bodyPr/>
          <a:lstStyle/>
          <a:p>
            <a:fld id="{00000000-1234-1234-1234-123412341234}" type="slidenum">
              <a:rPr lang="en" smtClean="0"/>
              <a:pPr/>
              <a:t>134</a:t>
            </a:fld>
            <a:endParaRPr lang="en"/>
          </a:p>
        </p:txBody>
      </p:sp>
    </p:spTree>
    <p:extLst>
      <p:ext uri="{BB962C8B-B14F-4D97-AF65-F5344CB8AC3E}">
        <p14:creationId xmlns:p14="http://schemas.microsoft.com/office/powerpoint/2010/main" val="1099032892"/>
      </p:ext>
    </p:extLst>
  </p:cSld>
  <p:clrMapOvr>
    <a:masterClrMapping/>
  </p:clrMapOvr>
  <p:transition spd="slow">
    <p:cut/>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Shape 293"/>
        <p:cNvGrpSpPr/>
        <p:nvPr/>
      </p:nvGrpSpPr>
      <p:grpSpPr>
        <a:xfrm>
          <a:off x="0" y="0"/>
          <a:ext cx="0" cy="0"/>
          <a:chOff x="0" y="0"/>
          <a:chExt cx="0" cy="0"/>
        </a:xfrm>
      </p:grpSpPr>
      <p:sp>
        <p:nvSpPr>
          <p:cNvPr id="294" name="Shape 294"/>
          <p:cNvSpPr/>
          <p:nvPr/>
        </p:nvSpPr>
        <p:spPr>
          <a:xfrm>
            <a:off x="4188549"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Origin (bare)</a:t>
            </a:r>
          </a:p>
        </p:txBody>
      </p:sp>
      <p:sp>
        <p:nvSpPr>
          <p:cNvPr id="295" name="Shape 295"/>
          <p:cNvSpPr/>
          <p:nvPr/>
        </p:nvSpPr>
        <p:spPr>
          <a:xfrm>
            <a:off x="454668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296" name="Shape 296"/>
          <p:cNvSpPr/>
          <p:nvPr/>
        </p:nvSpPr>
        <p:spPr>
          <a:xfrm>
            <a:off x="454668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sp>
        <p:nvSpPr>
          <p:cNvPr id="297" name="Shape 297"/>
          <p:cNvSpPr/>
          <p:nvPr/>
        </p:nvSpPr>
        <p:spPr>
          <a:xfrm>
            <a:off x="7418360"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David</a:t>
            </a:r>
          </a:p>
        </p:txBody>
      </p:sp>
      <p:sp>
        <p:nvSpPr>
          <p:cNvPr id="298" name="Shape 298"/>
          <p:cNvSpPr/>
          <p:nvPr/>
        </p:nvSpPr>
        <p:spPr>
          <a:xfrm>
            <a:off x="777649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299" name="Shape 299"/>
          <p:cNvSpPr/>
          <p:nvPr/>
        </p:nvSpPr>
        <p:spPr>
          <a:xfrm>
            <a:off x="777649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cxnSp>
        <p:nvCxnSpPr>
          <p:cNvPr id="300" name="Shape 300"/>
          <p:cNvCxnSpPr>
            <a:stCxn id="294" idx="4"/>
            <a:endCxn id="297" idx="2"/>
          </p:cNvCxnSpPr>
          <p:nvPr/>
        </p:nvCxnSpPr>
        <p:spPr>
          <a:xfrm>
            <a:off x="5900702" y="3739476"/>
            <a:ext cx="1517685" cy="0"/>
          </a:xfrm>
          <a:prstGeom prst="straightConnector1">
            <a:avLst/>
          </a:prstGeom>
          <a:noFill/>
          <a:ln w="19050" cap="flat" cmpd="sng">
            <a:solidFill>
              <a:srgbClr val="000000"/>
            </a:solidFill>
            <a:prstDash val="solid"/>
            <a:round/>
            <a:headEnd type="triangle" w="lg" len="lg"/>
            <a:tailEnd type="none" w="lg" len="lg"/>
          </a:ln>
        </p:spPr>
      </p:cxnSp>
      <p:sp>
        <p:nvSpPr>
          <p:cNvPr id="301" name="Shape 301"/>
          <p:cNvSpPr txBox="1"/>
          <p:nvPr/>
        </p:nvSpPr>
        <p:spPr>
          <a:xfrm>
            <a:off x="7776496" y="2675888"/>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grpSp>
        <p:nvGrpSpPr>
          <p:cNvPr id="302" name="Shape 302"/>
          <p:cNvGrpSpPr/>
          <p:nvPr/>
        </p:nvGrpSpPr>
        <p:grpSpPr>
          <a:xfrm>
            <a:off x="6406140" y="173196"/>
            <a:ext cx="1712153" cy="2127179"/>
            <a:chOff x="5654400" y="81250"/>
            <a:chExt cx="1592700" cy="1933799"/>
          </a:xfrm>
        </p:grpSpPr>
        <p:sp>
          <p:nvSpPr>
            <p:cNvPr id="303" name="Shape 303"/>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Doug</a:t>
              </a:r>
            </a:p>
          </p:txBody>
        </p:sp>
        <p:sp>
          <p:nvSpPr>
            <p:cNvPr id="304" name="Shape 304"/>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305" name="Shape 305"/>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cxnSp>
        <p:nvCxnSpPr>
          <p:cNvPr id="306" name="Shape 306"/>
          <p:cNvCxnSpPr>
            <a:stCxn id="294" idx="1"/>
            <a:endCxn id="303" idx="2"/>
          </p:cNvCxnSpPr>
          <p:nvPr/>
        </p:nvCxnSpPr>
        <p:spPr>
          <a:xfrm rot="10800000" flipH="1">
            <a:off x="5044626" y="1236758"/>
            <a:ext cx="1361595" cy="1439130"/>
          </a:xfrm>
          <a:prstGeom prst="straightConnector1">
            <a:avLst/>
          </a:prstGeom>
          <a:noFill/>
          <a:ln w="19050" cap="flat" cmpd="sng">
            <a:solidFill>
              <a:srgbClr val="000000"/>
            </a:solidFill>
            <a:prstDash val="solid"/>
            <a:round/>
            <a:headEnd type="none" w="lg" len="lg"/>
            <a:tailEnd type="triangle" w="lg" len="lg"/>
          </a:ln>
        </p:spPr>
      </p:cxnSp>
      <p:grpSp>
        <p:nvGrpSpPr>
          <p:cNvPr id="307" name="Shape 307"/>
          <p:cNvGrpSpPr/>
          <p:nvPr/>
        </p:nvGrpSpPr>
        <p:grpSpPr>
          <a:xfrm>
            <a:off x="2010277" y="173196"/>
            <a:ext cx="1712153" cy="2127179"/>
            <a:chOff x="5654400" y="81250"/>
            <a:chExt cx="1592700" cy="1933799"/>
          </a:xfrm>
        </p:grpSpPr>
        <p:sp>
          <p:nvSpPr>
            <p:cNvPr id="308" name="Shape 308"/>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Allen</a:t>
              </a:r>
            </a:p>
          </p:txBody>
        </p:sp>
        <p:sp>
          <p:nvSpPr>
            <p:cNvPr id="309" name="Shape 309"/>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310" name="Shape 310"/>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grpSp>
        <p:nvGrpSpPr>
          <p:cNvPr id="311" name="Shape 311"/>
          <p:cNvGrpSpPr/>
          <p:nvPr/>
        </p:nvGrpSpPr>
        <p:grpSpPr>
          <a:xfrm>
            <a:off x="706624" y="2692773"/>
            <a:ext cx="1712153" cy="2127179"/>
            <a:chOff x="5654400" y="81250"/>
            <a:chExt cx="1592700" cy="1933799"/>
          </a:xfrm>
        </p:grpSpPr>
        <p:sp>
          <p:nvSpPr>
            <p:cNvPr id="312" name="Shape 312"/>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Jasleen</a:t>
              </a:r>
            </a:p>
          </p:txBody>
        </p:sp>
        <p:sp>
          <p:nvSpPr>
            <p:cNvPr id="313" name="Shape 313"/>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314" name="Shape 314"/>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cxnSp>
        <p:nvCxnSpPr>
          <p:cNvPr id="315" name="Shape 315"/>
          <p:cNvCxnSpPr>
            <a:stCxn id="294" idx="1"/>
            <a:endCxn id="308" idx="4"/>
          </p:cNvCxnSpPr>
          <p:nvPr/>
        </p:nvCxnSpPr>
        <p:spPr>
          <a:xfrm rot="10800000">
            <a:off x="3722376" y="1236758"/>
            <a:ext cx="1322250" cy="1439130"/>
          </a:xfrm>
          <a:prstGeom prst="straightConnector1">
            <a:avLst/>
          </a:prstGeom>
          <a:noFill/>
          <a:ln w="19050" cap="flat" cmpd="sng">
            <a:solidFill>
              <a:srgbClr val="000000"/>
            </a:solidFill>
            <a:prstDash val="solid"/>
            <a:round/>
            <a:headEnd type="none" w="lg" len="lg"/>
            <a:tailEnd type="triangle" w="lg" len="lg"/>
          </a:ln>
        </p:spPr>
      </p:cxnSp>
      <p:cxnSp>
        <p:nvCxnSpPr>
          <p:cNvPr id="316" name="Shape 316"/>
          <p:cNvCxnSpPr>
            <a:stCxn id="294" idx="2"/>
            <a:endCxn id="312" idx="4"/>
          </p:cNvCxnSpPr>
          <p:nvPr/>
        </p:nvCxnSpPr>
        <p:spPr>
          <a:xfrm flipH="1">
            <a:off x="2418669" y="3739476"/>
            <a:ext cx="1769880" cy="16830"/>
          </a:xfrm>
          <a:prstGeom prst="straightConnector1">
            <a:avLst/>
          </a:prstGeom>
          <a:noFill/>
          <a:ln w="19050" cap="flat" cmpd="sng">
            <a:solidFill>
              <a:srgbClr val="000000"/>
            </a:solidFill>
            <a:prstDash val="solid"/>
            <a:round/>
            <a:headEnd type="none" w="lg" len="lg"/>
            <a:tailEnd type="triangle" w="lg" len="lg"/>
          </a:ln>
        </p:spPr>
      </p:cxnSp>
      <p:sp>
        <p:nvSpPr>
          <p:cNvPr id="317" name="Shape 317"/>
          <p:cNvSpPr txBox="1"/>
          <p:nvPr/>
        </p:nvSpPr>
        <p:spPr>
          <a:xfrm>
            <a:off x="6764276" y="173196"/>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318" name="Shape 318"/>
          <p:cNvSpPr txBox="1"/>
          <p:nvPr/>
        </p:nvSpPr>
        <p:spPr>
          <a:xfrm>
            <a:off x="2368413" y="173196"/>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319" name="Shape 319"/>
          <p:cNvSpPr txBox="1"/>
          <p:nvPr/>
        </p:nvSpPr>
        <p:spPr>
          <a:xfrm>
            <a:off x="1064761" y="2675888"/>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320" name="Shape 320"/>
          <p:cNvSpPr txBox="1"/>
          <p:nvPr/>
        </p:nvSpPr>
        <p:spPr>
          <a:xfrm>
            <a:off x="2418669" y="5384143"/>
            <a:ext cx="4999718" cy="849089"/>
          </a:xfrm>
          <a:prstGeom prst="rect">
            <a:avLst/>
          </a:prstGeom>
          <a:noFill/>
          <a:ln>
            <a:noFill/>
          </a:ln>
        </p:spPr>
        <p:txBody>
          <a:bodyPr lIns="99260" tIns="99260" rIns="99260" bIns="99260" anchor="t" anchorCtr="0">
            <a:noAutofit/>
          </a:bodyPr>
          <a:lstStyle/>
          <a:p>
            <a:pPr algn="ctr">
              <a:spcBef>
                <a:spcPts val="0"/>
              </a:spcBef>
            </a:pPr>
            <a:r>
              <a:rPr lang="en"/>
              <a:t>Pull (fetch + merge) to get latest from origin</a:t>
            </a:r>
          </a:p>
        </p:txBody>
      </p:sp>
      <p:sp>
        <p:nvSpPr>
          <p:cNvPr id="321" name="Shape 321"/>
          <p:cNvSpPr/>
          <p:nvPr/>
        </p:nvSpPr>
        <p:spPr>
          <a:xfrm>
            <a:off x="6764270" y="1908610"/>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fea456</a:t>
            </a:r>
          </a:p>
        </p:txBody>
      </p:sp>
      <p:sp>
        <p:nvSpPr>
          <p:cNvPr id="322" name="Shape 322"/>
          <p:cNvSpPr/>
          <p:nvPr/>
        </p:nvSpPr>
        <p:spPr>
          <a:xfrm>
            <a:off x="2368407" y="1908610"/>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fea789</a:t>
            </a:r>
          </a:p>
        </p:txBody>
      </p:sp>
      <p:sp>
        <p:nvSpPr>
          <p:cNvPr id="323" name="Shape 323"/>
          <p:cNvSpPr/>
          <p:nvPr/>
        </p:nvSpPr>
        <p:spPr>
          <a:xfrm>
            <a:off x="1064754" y="44402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fea246</a:t>
            </a:r>
          </a:p>
        </p:txBody>
      </p:sp>
      <p:sp>
        <p:nvSpPr>
          <p:cNvPr id="324" name="Shape 324"/>
          <p:cNvSpPr txBox="1"/>
          <p:nvPr/>
        </p:nvSpPr>
        <p:spPr>
          <a:xfrm>
            <a:off x="3009301" y="3351728"/>
            <a:ext cx="506648" cy="387749"/>
          </a:xfrm>
          <a:prstGeom prst="rect">
            <a:avLst/>
          </a:prstGeom>
          <a:noFill/>
          <a:ln>
            <a:noFill/>
          </a:ln>
        </p:spPr>
        <p:txBody>
          <a:bodyPr lIns="99260" tIns="99260" rIns="99260" bIns="99260" anchor="t" anchorCtr="0">
            <a:noAutofit/>
          </a:bodyPr>
          <a:lstStyle/>
          <a:p>
            <a:pPr>
              <a:spcBef>
                <a:spcPts val="0"/>
              </a:spcBef>
            </a:pPr>
            <a:r>
              <a:rPr lang="en"/>
              <a:t>pull</a:t>
            </a:r>
          </a:p>
        </p:txBody>
      </p:sp>
      <p:sp>
        <p:nvSpPr>
          <p:cNvPr id="2" name="Slide Number Placeholder 1"/>
          <p:cNvSpPr>
            <a:spLocks noGrp="1"/>
          </p:cNvSpPr>
          <p:nvPr>
            <p:ph type="sldNum" idx="12"/>
          </p:nvPr>
        </p:nvSpPr>
        <p:spPr/>
        <p:txBody>
          <a:bodyPr/>
          <a:lstStyle/>
          <a:p>
            <a:fld id="{00000000-1234-1234-1234-123412341234}" type="slidenum">
              <a:rPr lang="en" smtClean="0"/>
              <a:pPr/>
              <a:t>135</a:t>
            </a:fld>
            <a:endParaRPr lang="en"/>
          </a:p>
        </p:txBody>
      </p:sp>
    </p:spTree>
    <p:extLst>
      <p:ext uri="{BB962C8B-B14F-4D97-AF65-F5344CB8AC3E}">
        <p14:creationId xmlns:p14="http://schemas.microsoft.com/office/powerpoint/2010/main" val="1317042823"/>
      </p:ext>
    </p:extLst>
  </p:cSld>
  <p:clrMapOvr>
    <a:masterClrMapping/>
  </p:clrMapOvr>
  <p:transition spd="slow">
    <p:cut/>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Shape 328"/>
        <p:cNvGrpSpPr/>
        <p:nvPr/>
      </p:nvGrpSpPr>
      <p:grpSpPr>
        <a:xfrm>
          <a:off x="0" y="0"/>
          <a:ext cx="0" cy="0"/>
          <a:chOff x="0" y="0"/>
          <a:chExt cx="0" cy="0"/>
        </a:xfrm>
      </p:grpSpPr>
      <p:sp>
        <p:nvSpPr>
          <p:cNvPr id="329" name="Shape 329"/>
          <p:cNvSpPr/>
          <p:nvPr/>
        </p:nvSpPr>
        <p:spPr>
          <a:xfrm>
            <a:off x="4188549"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Origin (bare)</a:t>
            </a:r>
          </a:p>
        </p:txBody>
      </p:sp>
      <p:sp>
        <p:nvSpPr>
          <p:cNvPr id="330" name="Shape 330"/>
          <p:cNvSpPr/>
          <p:nvPr/>
        </p:nvSpPr>
        <p:spPr>
          <a:xfrm>
            <a:off x="454668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331" name="Shape 331"/>
          <p:cNvSpPr/>
          <p:nvPr/>
        </p:nvSpPr>
        <p:spPr>
          <a:xfrm>
            <a:off x="454668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sp>
        <p:nvSpPr>
          <p:cNvPr id="332" name="Shape 332"/>
          <p:cNvSpPr/>
          <p:nvPr/>
        </p:nvSpPr>
        <p:spPr>
          <a:xfrm>
            <a:off x="7418360"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David</a:t>
            </a:r>
          </a:p>
        </p:txBody>
      </p:sp>
      <p:sp>
        <p:nvSpPr>
          <p:cNvPr id="333" name="Shape 333"/>
          <p:cNvSpPr/>
          <p:nvPr/>
        </p:nvSpPr>
        <p:spPr>
          <a:xfrm>
            <a:off x="777649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334" name="Shape 334"/>
          <p:cNvSpPr/>
          <p:nvPr/>
        </p:nvSpPr>
        <p:spPr>
          <a:xfrm>
            <a:off x="777649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cxnSp>
        <p:nvCxnSpPr>
          <p:cNvPr id="335" name="Shape 335"/>
          <p:cNvCxnSpPr>
            <a:stCxn id="329" idx="4"/>
            <a:endCxn id="332" idx="2"/>
          </p:cNvCxnSpPr>
          <p:nvPr/>
        </p:nvCxnSpPr>
        <p:spPr>
          <a:xfrm>
            <a:off x="5900702" y="3739476"/>
            <a:ext cx="1517685" cy="0"/>
          </a:xfrm>
          <a:prstGeom prst="straightConnector1">
            <a:avLst/>
          </a:prstGeom>
          <a:noFill/>
          <a:ln w="19050" cap="flat" cmpd="sng">
            <a:solidFill>
              <a:srgbClr val="000000"/>
            </a:solidFill>
            <a:prstDash val="solid"/>
            <a:round/>
            <a:headEnd type="triangle" w="lg" len="lg"/>
            <a:tailEnd type="triangle" w="lg" len="lg"/>
          </a:ln>
        </p:spPr>
      </p:cxnSp>
      <p:sp>
        <p:nvSpPr>
          <p:cNvPr id="336" name="Shape 336"/>
          <p:cNvSpPr txBox="1"/>
          <p:nvPr/>
        </p:nvSpPr>
        <p:spPr>
          <a:xfrm>
            <a:off x="7776496" y="2675888"/>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grpSp>
        <p:nvGrpSpPr>
          <p:cNvPr id="337" name="Shape 337"/>
          <p:cNvGrpSpPr/>
          <p:nvPr/>
        </p:nvGrpSpPr>
        <p:grpSpPr>
          <a:xfrm>
            <a:off x="6406140" y="173196"/>
            <a:ext cx="1712153" cy="2127179"/>
            <a:chOff x="5654400" y="81250"/>
            <a:chExt cx="1592700" cy="1933799"/>
          </a:xfrm>
        </p:grpSpPr>
        <p:sp>
          <p:nvSpPr>
            <p:cNvPr id="338" name="Shape 338"/>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Doug</a:t>
              </a:r>
            </a:p>
          </p:txBody>
        </p:sp>
        <p:sp>
          <p:nvSpPr>
            <p:cNvPr id="339" name="Shape 339"/>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340" name="Shape 340"/>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cxnSp>
        <p:nvCxnSpPr>
          <p:cNvPr id="341" name="Shape 341"/>
          <p:cNvCxnSpPr>
            <a:stCxn id="329" idx="1"/>
            <a:endCxn id="338" idx="2"/>
          </p:cNvCxnSpPr>
          <p:nvPr/>
        </p:nvCxnSpPr>
        <p:spPr>
          <a:xfrm rot="10800000" flipH="1">
            <a:off x="5044626" y="1236758"/>
            <a:ext cx="1361595" cy="1439130"/>
          </a:xfrm>
          <a:prstGeom prst="straightConnector1">
            <a:avLst/>
          </a:prstGeom>
          <a:noFill/>
          <a:ln w="19050" cap="flat" cmpd="sng">
            <a:solidFill>
              <a:srgbClr val="000000"/>
            </a:solidFill>
            <a:prstDash val="solid"/>
            <a:round/>
            <a:headEnd type="triangle" w="lg" len="lg"/>
            <a:tailEnd type="triangle" w="lg" len="lg"/>
          </a:ln>
        </p:spPr>
      </p:cxnSp>
      <p:grpSp>
        <p:nvGrpSpPr>
          <p:cNvPr id="342" name="Shape 342"/>
          <p:cNvGrpSpPr/>
          <p:nvPr/>
        </p:nvGrpSpPr>
        <p:grpSpPr>
          <a:xfrm>
            <a:off x="2010277" y="173196"/>
            <a:ext cx="1712153" cy="2127179"/>
            <a:chOff x="5654400" y="81250"/>
            <a:chExt cx="1592700" cy="1933799"/>
          </a:xfrm>
        </p:grpSpPr>
        <p:sp>
          <p:nvSpPr>
            <p:cNvPr id="343" name="Shape 343"/>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Allen</a:t>
              </a:r>
            </a:p>
          </p:txBody>
        </p:sp>
        <p:sp>
          <p:nvSpPr>
            <p:cNvPr id="344" name="Shape 344"/>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345" name="Shape 345"/>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grpSp>
        <p:nvGrpSpPr>
          <p:cNvPr id="346" name="Shape 346"/>
          <p:cNvGrpSpPr/>
          <p:nvPr/>
        </p:nvGrpSpPr>
        <p:grpSpPr>
          <a:xfrm>
            <a:off x="706624" y="2692773"/>
            <a:ext cx="1712153" cy="2127179"/>
            <a:chOff x="5654400" y="81250"/>
            <a:chExt cx="1592700" cy="1933799"/>
          </a:xfrm>
        </p:grpSpPr>
        <p:sp>
          <p:nvSpPr>
            <p:cNvPr id="347" name="Shape 347"/>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Jasleen</a:t>
              </a:r>
            </a:p>
          </p:txBody>
        </p:sp>
        <p:sp>
          <p:nvSpPr>
            <p:cNvPr id="348" name="Shape 348"/>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349" name="Shape 349"/>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cxnSp>
        <p:nvCxnSpPr>
          <p:cNvPr id="350" name="Shape 350"/>
          <p:cNvCxnSpPr>
            <a:stCxn id="329" idx="1"/>
            <a:endCxn id="343" idx="4"/>
          </p:cNvCxnSpPr>
          <p:nvPr/>
        </p:nvCxnSpPr>
        <p:spPr>
          <a:xfrm rot="10800000">
            <a:off x="3722376" y="1236758"/>
            <a:ext cx="1322250" cy="1439130"/>
          </a:xfrm>
          <a:prstGeom prst="straightConnector1">
            <a:avLst/>
          </a:prstGeom>
          <a:noFill/>
          <a:ln w="19050" cap="flat" cmpd="sng">
            <a:solidFill>
              <a:srgbClr val="000000"/>
            </a:solidFill>
            <a:prstDash val="solid"/>
            <a:round/>
            <a:headEnd type="triangle" w="lg" len="lg"/>
            <a:tailEnd type="triangle" w="lg" len="lg"/>
          </a:ln>
        </p:spPr>
      </p:cxnSp>
      <p:cxnSp>
        <p:nvCxnSpPr>
          <p:cNvPr id="351" name="Shape 351"/>
          <p:cNvCxnSpPr>
            <a:stCxn id="329" idx="2"/>
            <a:endCxn id="347" idx="4"/>
          </p:cNvCxnSpPr>
          <p:nvPr/>
        </p:nvCxnSpPr>
        <p:spPr>
          <a:xfrm flipH="1">
            <a:off x="2418669" y="3739476"/>
            <a:ext cx="1769880" cy="16830"/>
          </a:xfrm>
          <a:prstGeom prst="straightConnector1">
            <a:avLst/>
          </a:prstGeom>
          <a:noFill/>
          <a:ln w="19050" cap="flat" cmpd="sng">
            <a:solidFill>
              <a:srgbClr val="000000"/>
            </a:solidFill>
            <a:prstDash val="solid"/>
            <a:round/>
            <a:headEnd type="triangle" w="lg" len="lg"/>
            <a:tailEnd type="triangle" w="lg" len="lg"/>
          </a:ln>
        </p:spPr>
      </p:cxnSp>
      <p:sp>
        <p:nvSpPr>
          <p:cNvPr id="352" name="Shape 352"/>
          <p:cNvSpPr txBox="1"/>
          <p:nvPr/>
        </p:nvSpPr>
        <p:spPr>
          <a:xfrm>
            <a:off x="6764276" y="173196"/>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353" name="Shape 353"/>
          <p:cNvSpPr txBox="1"/>
          <p:nvPr/>
        </p:nvSpPr>
        <p:spPr>
          <a:xfrm>
            <a:off x="2368413" y="173196"/>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354" name="Shape 354"/>
          <p:cNvSpPr txBox="1"/>
          <p:nvPr/>
        </p:nvSpPr>
        <p:spPr>
          <a:xfrm>
            <a:off x="1064761" y="2675888"/>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355" name="Shape 355"/>
          <p:cNvSpPr txBox="1"/>
          <p:nvPr/>
        </p:nvSpPr>
        <p:spPr>
          <a:xfrm>
            <a:off x="2418669" y="5384143"/>
            <a:ext cx="4999718" cy="849089"/>
          </a:xfrm>
          <a:prstGeom prst="rect">
            <a:avLst/>
          </a:prstGeom>
          <a:noFill/>
          <a:ln>
            <a:noFill/>
          </a:ln>
        </p:spPr>
        <p:txBody>
          <a:bodyPr lIns="99260" tIns="99260" rIns="99260" bIns="99260" anchor="t" anchorCtr="0">
            <a:noAutofit/>
          </a:bodyPr>
          <a:lstStyle/>
          <a:p>
            <a:pPr algn="ctr">
              <a:spcBef>
                <a:spcPts val="0"/>
              </a:spcBef>
            </a:pPr>
            <a:r>
              <a:rPr lang="en"/>
              <a:t>Everyone can push &amp; pull as needed</a:t>
            </a:r>
          </a:p>
        </p:txBody>
      </p:sp>
      <p:sp>
        <p:nvSpPr>
          <p:cNvPr id="356" name="Shape 356"/>
          <p:cNvSpPr txBox="1"/>
          <p:nvPr/>
        </p:nvSpPr>
        <p:spPr>
          <a:xfrm>
            <a:off x="6406206" y="3756308"/>
            <a:ext cx="506648" cy="387749"/>
          </a:xfrm>
          <a:prstGeom prst="rect">
            <a:avLst/>
          </a:prstGeom>
          <a:noFill/>
          <a:ln>
            <a:noFill/>
          </a:ln>
        </p:spPr>
        <p:txBody>
          <a:bodyPr lIns="99260" tIns="99260" rIns="99260" bIns="99260" anchor="t" anchorCtr="0">
            <a:noAutofit/>
          </a:bodyPr>
          <a:lstStyle/>
          <a:p>
            <a:pPr>
              <a:spcBef>
                <a:spcPts val="0"/>
              </a:spcBef>
            </a:pPr>
            <a:r>
              <a:rPr lang="en"/>
              <a:t>pull</a:t>
            </a:r>
          </a:p>
        </p:txBody>
      </p:sp>
      <p:sp>
        <p:nvSpPr>
          <p:cNvPr id="357" name="Shape 357"/>
          <p:cNvSpPr txBox="1"/>
          <p:nvPr/>
        </p:nvSpPr>
        <p:spPr>
          <a:xfrm>
            <a:off x="6362548" y="3351728"/>
            <a:ext cx="650160" cy="375539"/>
          </a:xfrm>
          <a:prstGeom prst="rect">
            <a:avLst/>
          </a:prstGeom>
          <a:noFill/>
          <a:ln>
            <a:noFill/>
          </a:ln>
        </p:spPr>
        <p:txBody>
          <a:bodyPr lIns="99260" tIns="99260" rIns="99260" bIns="99260" anchor="t" anchorCtr="0">
            <a:noAutofit/>
          </a:bodyPr>
          <a:lstStyle/>
          <a:p>
            <a:pPr>
              <a:spcBef>
                <a:spcPts val="0"/>
              </a:spcBef>
            </a:pPr>
            <a:r>
              <a:rPr lang="en"/>
              <a:t>push</a:t>
            </a:r>
          </a:p>
        </p:txBody>
      </p:sp>
      <p:sp>
        <p:nvSpPr>
          <p:cNvPr id="358" name="Shape 358"/>
          <p:cNvSpPr txBox="1"/>
          <p:nvPr/>
        </p:nvSpPr>
        <p:spPr>
          <a:xfrm>
            <a:off x="2979321" y="3747893"/>
            <a:ext cx="506648" cy="387749"/>
          </a:xfrm>
          <a:prstGeom prst="rect">
            <a:avLst/>
          </a:prstGeom>
          <a:noFill/>
          <a:ln>
            <a:noFill/>
          </a:ln>
        </p:spPr>
        <p:txBody>
          <a:bodyPr lIns="99260" tIns="99260" rIns="99260" bIns="99260" anchor="t" anchorCtr="0">
            <a:noAutofit/>
          </a:bodyPr>
          <a:lstStyle/>
          <a:p>
            <a:pPr>
              <a:spcBef>
                <a:spcPts val="0"/>
              </a:spcBef>
            </a:pPr>
            <a:r>
              <a:rPr lang="en"/>
              <a:t>pull</a:t>
            </a:r>
          </a:p>
        </p:txBody>
      </p:sp>
      <p:sp>
        <p:nvSpPr>
          <p:cNvPr id="359" name="Shape 359"/>
          <p:cNvSpPr txBox="1"/>
          <p:nvPr/>
        </p:nvSpPr>
        <p:spPr>
          <a:xfrm>
            <a:off x="4171753" y="1425656"/>
            <a:ext cx="650160" cy="375539"/>
          </a:xfrm>
          <a:prstGeom prst="rect">
            <a:avLst/>
          </a:prstGeom>
          <a:noFill/>
          <a:ln>
            <a:noFill/>
          </a:ln>
        </p:spPr>
        <p:txBody>
          <a:bodyPr lIns="99260" tIns="99260" rIns="99260" bIns="99260" anchor="t" anchorCtr="0">
            <a:noAutofit/>
          </a:bodyPr>
          <a:lstStyle/>
          <a:p>
            <a:pPr>
              <a:spcBef>
                <a:spcPts val="0"/>
              </a:spcBef>
            </a:pPr>
            <a:r>
              <a:rPr lang="en"/>
              <a:t>push</a:t>
            </a:r>
          </a:p>
        </p:txBody>
      </p:sp>
      <p:sp>
        <p:nvSpPr>
          <p:cNvPr id="360" name="Shape 360"/>
          <p:cNvSpPr txBox="1"/>
          <p:nvPr/>
        </p:nvSpPr>
        <p:spPr>
          <a:xfrm>
            <a:off x="3952196" y="1914056"/>
            <a:ext cx="506648" cy="387749"/>
          </a:xfrm>
          <a:prstGeom prst="rect">
            <a:avLst/>
          </a:prstGeom>
          <a:noFill/>
          <a:ln>
            <a:noFill/>
          </a:ln>
        </p:spPr>
        <p:txBody>
          <a:bodyPr lIns="99260" tIns="99260" rIns="99260" bIns="99260" anchor="t" anchorCtr="0">
            <a:noAutofit/>
          </a:bodyPr>
          <a:lstStyle/>
          <a:p>
            <a:pPr>
              <a:spcBef>
                <a:spcPts val="0"/>
              </a:spcBef>
            </a:pPr>
            <a:r>
              <a:rPr lang="en"/>
              <a:t>pull</a:t>
            </a:r>
          </a:p>
        </p:txBody>
      </p:sp>
      <p:sp>
        <p:nvSpPr>
          <p:cNvPr id="361" name="Shape 361"/>
          <p:cNvSpPr txBox="1"/>
          <p:nvPr/>
        </p:nvSpPr>
        <p:spPr>
          <a:xfrm>
            <a:off x="5663649" y="1914056"/>
            <a:ext cx="506648" cy="387749"/>
          </a:xfrm>
          <a:prstGeom prst="rect">
            <a:avLst/>
          </a:prstGeom>
          <a:noFill/>
          <a:ln>
            <a:noFill/>
          </a:ln>
        </p:spPr>
        <p:txBody>
          <a:bodyPr lIns="99260" tIns="99260" rIns="99260" bIns="99260" anchor="t" anchorCtr="0">
            <a:noAutofit/>
          </a:bodyPr>
          <a:lstStyle/>
          <a:p>
            <a:pPr>
              <a:spcBef>
                <a:spcPts val="0"/>
              </a:spcBef>
            </a:pPr>
            <a:r>
              <a:rPr lang="en"/>
              <a:t>pull</a:t>
            </a:r>
          </a:p>
        </p:txBody>
      </p:sp>
      <p:sp>
        <p:nvSpPr>
          <p:cNvPr id="362" name="Shape 362"/>
          <p:cNvSpPr/>
          <p:nvPr/>
        </p:nvSpPr>
        <p:spPr>
          <a:xfrm>
            <a:off x="1064754" y="44402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fea246</a:t>
            </a:r>
          </a:p>
        </p:txBody>
      </p:sp>
      <p:sp>
        <p:nvSpPr>
          <p:cNvPr id="363" name="Shape 363"/>
          <p:cNvSpPr/>
          <p:nvPr/>
        </p:nvSpPr>
        <p:spPr>
          <a:xfrm>
            <a:off x="6764270" y="1908610"/>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fea456</a:t>
            </a:r>
          </a:p>
        </p:txBody>
      </p:sp>
      <p:sp>
        <p:nvSpPr>
          <p:cNvPr id="364" name="Shape 364"/>
          <p:cNvSpPr txBox="1"/>
          <p:nvPr/>
        </p:nvSpPr>
        <p:spPr>
          <a:xfrm>
            <a:off x="2935663" y="3343313"/>
            <a:ext cx="650160" cy="375539"/>
          </a:xfrm>
          <a:prstGeom prst="rect">
            <a:avLst/>
          </a:prstGeom>
          <a:noFill/>
          <a:ln>
            <a:noFill/>
          </a:ln>
        </p:spPr>
        <p:txBody>
          <a:bodyPr lIns="99260" tIns="99260" rIns="99260" bIns="99260" anchor="t" anchorCtr="0">
            <a:noAutofit/>
          </a:bodyPr>
          <a:lstStyle/>
          <a:p>
            <a:pPr>
              <a:spcBef>
                <a:spcPts val="0"/>
              </a:spcBef>
            </a:pPr>
            <a:r>
              <a:rPr lang="en"/>
              <a:t>push</a:t>
            </a:r>
          </a:p>
        </p:txBody>
      </p:sp>
      <p:sp>
        <p:nvSpPr>
          <p:cNvPr id="365" name="Shape 365"/>
          <p:cNvSpPr txBox="1"/>
          <p:nvPr/>
        </p:nvSpPr>
        <p:spPr>
          <a:xfrm>
            <a:off x="5370861" y="1425656"/>
            <a:ext cx="650160" cy="375539"/>
          </a:xfrm>
          <a:prstGeom prst="rect">
            <a:avLst/>
          </a:prstGeom>
          <a:noFill/>
          <a:ln>
            <a:noFill/>
          </a:ln>
        </p:spPr>
        <p:txBody>
          <a:bodyPr lIns="99260" tIns="99260" rIns="99260" bIns="99260" anchor="t" anchorCtr="0">
            <a:noAutofit/>
          </a:bodyPr>
          <a:lstStyle/>
          <a:p>
            <a:pPr>
              <a:spcBef>
                <a:spcPts val="0"/>
              </a:spcBef>
            </a:pPr>
            <a:r>
              <a:rPr lang="en"/>
              <a:t>push</a:t>
            </a:r>
          </a:p>
        </p:txBody>
      </p:sp>
      <p:sp>
        <p:nvSpPr>
          <p:cNvPr id="366" name="Shape 366"/>
          <p:cNvSpPr/>
          <p:nvPr/>
        </p:nvSpPr>
        <p:spPr>
          <a:xfrm>
            <a:off x="2368407" y="1908610"/>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fea789</a:t>
            </a:r>
          </a:p>
        </p:txBody>
      </p:sp>
      <p:sp>
        <p:nvSpPr>
          <p:cNvPr id="2" name="Slide Number Placeholder 1"/>
          <p:cNvSpPr>
            <a:spLocks noGrp="1"/>
          </p:cNvSpPr>
          <p:nvPr>
            <p:ph type="sldNum" idx="12"/>
          </p:nvPr>
        </p:nvSpPr>
        <p:spPr/>
        <p:txBody>
          <a:bodyPr/>
          <a:lstStyle/>
          <a:p>
            <a:fld id="{00000000-1234-1234-1234-123412341234}" type="slidenum">
              <a:rPr lang="en" smtClean="0"/>
              <a:pPr/>
              <a:t>136</a:t>
            </a:fld>
            <a:endParaRPr lang="en"/>
          </a:p>
        </p:txBody>
      </p:sp>
    </p:spTree>
    <p:extLst>
      <p:ext uri="{BB962C8B-B14F-4D97-AF65-F5344CB8AC3E}">
        <p14:creationId xmlns:p14="http://schemas.microsoft.com/office/powerpoint/2010/main" val="4038762699"/>
      </p:ext>
    </p:extLst>
  </p:cSld>
  <p:clrMapOvr>
    <a:masterClrMapping/>
  </p:clrMapOvr>
  <p:transition spd="slow">
    <p:cut/>
  </p:transition>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Shape 370"/>
        <p:cNvGrpSpPr/>
        <p:nvPr/>
      </p:nvGrpSpPr>
      <p:grpSpPr>
        <a:xfrm>
          <a:off x="0" y="0"/>
          <a:ext cx="0" cy="0"/>
          <a:chOff x="0" y="0"/>
          <a:chExt cx="0" cy="0"/>
        </a:xfrm>
      </p:grpSpPr>
      <p:sp>
        <p:nvSpPr>
          <p:cNvPr id="371" name="Shape 371"/>
          <p:cNvSpPr/>
          <p:nvPr/>
        </p:nvSpPr>
        <p:spPr>
          <a:xfrm>
            <a:off x="4188549"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Origin (bare)</a:t>
            </a:r>
          </a:p>
        </p:txBody>
      </p:sp>
      <p:sp>
        <p:nvSpPr>
          <p:cNvPr id="372" name="Shape 372"/>
          <p:cNvSpPr/>
          <p:nvPr/>
        </p:nvSpPr>
        <p:spPr>
          <a:xfrm>
            <a:off x="454668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373" name="Shape 373"/>
          <p:cNvSpPr/>
          <p:nvPr/>
        </p:nvSpPr>
        <p:spPr>
          <a:xfrm>
            <a:off x="454668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sp>
        <p:nvSpPr>
          <p:cNvPr id="374" name="Shape 374"/>
          <p:cNvSpPr/>
          <p:nvPr/>
        </p:nvSpPr>
        <p:spPr>
          <a:xfrm>
            <a:off x="7418360"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David</a:t>
            </a:r>
          </a:p>
        </p:txBody>
      </p:sp>
      <p:sp>
        <p:nvSpPr>
          <p:cNvPr id="375" name="Shape 375"/>
          <p:cNvSpPr/>
          <p:nvPr/>
        </p:nvSpPr>
        <p:spPr>
          <a:xfrm>
            <a:off x="777649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376" name="Shape 376"/>
          <p:cNvSpPr/>
          <p:nvPr/>
        </p:nvSpPr>
        <p:spPr>
          <a:xfrm>
            <a:off x="777649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cxnSp>
        <p:nvCxnSpPr>
          <p:cNvPr id="377" name="Shape 377"/>
          <p:cNvCxnSpPr>
            <a:stCxn id="371" idx="4"/>
            <a:endCxn id="374" idx="2"/>
          </p:cNvCxnSpPr>
          <p:nvPr/>
        </p:nvCxnSpPr>
        <p:spPr>
          <a:xfrm>
            <a:off x="5900702" y="3739476"/>
            <a:ext cx="1517685" cy="0"/>
          </a:xfrm>
          <a:prstGeom prst="straightConnector1">
            <a:avLst/>
          </a:prstGeom>
          <a:noFill/>
          <a:ln w="19050" cap="flat" cmpd="sng">
            <a:solidFill>
              <a:srgbClr val="000000"/>
            </a:solidFill>
            <a:prstDash val="solid"/>
            <a:round/>
            <a:headEnd type="triangle" w="lg" len="lg"/>
            <a:tailEnd type="triangle" w="lg" len="lg"/>
          </a:ln>
        </p:spPr>
      </p:cxnSp>
      <p:sp>
        <p:nvSpPr>
          <p:cNvPr id="378" name="Shape 378"/>
          <p:cNvSpPr txBox="1"/>
          <p:nvPr/>
        </p:nvSpPr>
        <p:spPr>
          <a:xfrm>
            <a:off x="7776496" y="2675888"/>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grpSp>
        <p:nvGrpSpPr>
          <p:cNvPr id="379" name="Shape 379"/>
          <p:cNvGrpSpPr/>
          <p:nvPr/>
        </p:nvGrpSpPr>
        <p:grpSpPr>
          <a:xfrm>
            <a:off x="6406140" y="173196"/>
            <a:ext cx="1712153" cy="2127179"/>
            <a:chOff x="5654400" y="81250"/>
            <a:chExt cx="1592700" cy="1933799"/>
          </a:xfrm>
        </p:grpSpPr>
        <p:sp>
          <p:nvSpPr>
            <p:cNvPr id="380" name="Shape 380"/>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Doug</a:t>
              </a:r>
            </a:p>
          </p:txBody>
        </p:sp>
        <p:sp>
          <p:nvSpPr>
            <p:cNvPr id="381" name="Shape 381"/>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382" name="Shape 382"/>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cxnSp>
        <p:nvCxnSpPr>
          <p:cNvPr id="383" name="Shape 383"/>
          <p:cNvCxnSpPr>
            <a:stCxn id="371" idx="1"/>
            <a:endCxn id="380" idx="2"/>
          </p:cNvCxnSpPr>
          <p:nvPr/>
        </p:nvCxnSpPr>
        <p:spPr>
          <a:xfrm rot="10800000" flipH="1">
            <a:off x="5044626" y="1236758"/>
            <a:ext cx="1361595" cy="1439130"/>
          </a:xfrm>
          <a:prstGeom prst="straightConnector1">
            <a:avLst/>
          </a:prstGeom>
          <a:noFill/>
          <a:ln w="19050" cap="flat" cmpd="sng">
            <a:solidFill>
              <a:srgbClr val="000000"/>
            </a:solidFill>
            <a:prstDash val="solid"/>
            <a:round/>
            <a:headEnd type="triangle" w="lg" len="lg"/>
            <a:tailEnd type="triangle" w="lg" len="lg"/>
          </a:ln>
        </p:spPr>
      </p:cxnSp>
      <p:grpSp>
        <p:nvGrpSpPr>
          <p:cNvPr id="384" name="Shape 384"/>
          <p:cNvGrpSpPr/>
          <p:nvPr/>
        </p:nvGrpSpPr>
        <p:grpSpPr>
          <a:xfrm>
            <a:off x="2010277" y="173196"/>
            <a:ext cx="1712153" cy="2127179"/>
            <a:chOff x="5654400" y="81250"/>
            <a:chExt cx="1592700" cy="1933799"/>
          </a:xfrm>
        </p:grpSpPr>
        <p:sp>
          <p:nvSpPr>
            <p:cNvPr id="385" name="Shape 385"/>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Allen</a:t>
              </a:r>
            </a:p>
          </p:txBody>
        </p:sp>
        <p:sp>
          <p:nvSpPr>
            <p:cNvPr id="386" name="Shape 386"/>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387" name="Shape 387"/>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grpSp>
        <p:nvGrpSpPr>
          <p:cNvPr id="388" name="Shape 388"/>
          <p:cNvGrpSpPr/>
          <p:nvPr/>
        </p:nvGrpSpPr>
        <p:grpSpPr>
          <a:xfrm>
            <a:off x="706624" y="2692773"/>
            <a:ext cx="1712153" cy="2127179"/>
            <a:chOff x="5654400" y="81250"/>
            <a:chExt cx="1592700" cy="1933799"/>
          </a:xfrm>
        </p:grpSpPr>
        <p:sp>
          <p:nvSpPr>
            <p:cNvPr id="389" name="Shape 389"/>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Jasleen</a:t>
              </a:r>
            </a:p>
          </p:txBody>
        </p:sp>
        <p:sp>
          <p:nvSpPr>
            <p:cNvPr id="390" name="Shape 390"/>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391" name="Shape 391"/>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cxnSp>
        <p:nvCxnSpPr>
          <p:cNvPr id="392" name="Shape 392"/>
          <p:cNvCxnSpPr>
            <a:stCxn id="371" idx="1"/>
            <a:endCxn id="385" idx="4"/>
          </p:cNvCxnSpPr>
          <p:nvPr/>
        </p:nvCxnSpPr>
        <p:spPr>
          <a:xfrm rot="10800000">
            <a:off x="3722376" y="1236758"/>
            <a:ext cx="1322250" cy="1439130"/>
          </a:xfrm>
          <a:prstGeom prst="straightConnector1">
            <a:avLst/>
          </a:prstGeom>
          <a:noFill/>
          <a:ln w="19050" cap="flat" cmpd="sng">
            <a:solidFill>
              <a:srgbClr val="000000"/>
            </a:solidFill>
            <a:prstDash val="solid"/>
            <a:round/>
            <a:headEnd type="triangle" w="lg" len="lg"/>
            <a:tailEnd type="triangle" w="lg" len="lg"/>
          </a:ln>
        </p:spPr>
      </p:cxnSp>
      <p:cxnSp>
        <p:nvCxnSpPr>
          <p:cNvPr id="393" name="Shape 393"/>
          <p:cNvCxnSpPr>
            <a:stCxn id="371" idx="2"/>
            <a:endCxn id="389" idx="4"/>
          </p:cNvCxnSpPr>
          <p:nvPr/>
        </p:nvCxnSpPr>
        <p:spPr>
          <a:xfrm flipH="1">
            <a:off x="2418669" y="3739476"/>
            <a:ext cx="1769880" cy="16830"/>
          </a:xfrm>
          <a:prstGeom prst="straightConnector1">
            <a:avLst/>
          </a:prstGeom>
          <a:noFill/>
          <a:ln w="19050" cap="flat" cmpd="sng">
            <a:solidFill>
              <a:srgbClr val="000000"/>
            </a:solidFill>
            <a:prstDash val="solid"/>
            <a:round/>
            <a:headEnd type="triangle" w="lg" len="lg"/>
            <a:tailEnd type="triangle" w="lg" len="lg"/>
          </a:ln>
        </p:spPr>
      </p:cxnSp>
      <p:sp>
        <p:nvSpPr>
          <p:cNvPr id="394" name="Shape 394"/>
          <p:cNvSpPr txBox="1"/>
          <p:nvPr/>
        </p:nvSpPr>
        <p:spPr>
          <a:xfrm>
            <a:off x="6764276" y="173196"/>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395" name="Shape 395"/>
          <p:cNvSpPr txBox="1"/>
          <p:nvPr/>
        </p:nvSpPr>
        <p:spPr>
          <a:xfrm>
            <a:off x="2368413" y="173196"/>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396" name="Shape 396"/>
          <p:cNvSpPr txBox="1"/>
          <p:nvPr/>
        </p:nvSpPr>
        <p:spPr>
          <a:xfrm>
            <a:off x="1064761" y="2675888"/>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397" name="Shape 397"/>
          <p:cNvSpPr txBox="1"/>
          <p:nvPr/>
        </p:nvSpPr>
        <p:spPr>
          <a:xfrm>
            <a:off x="7313548" y="5178580"/>
            <a:ext cx="2321031" cy="1921590"/>
          </a:xfrm>
          <a:prstGeom prst="rect">
            <a:avLst/>
          </a:prstGeom>
          <a:noFill/>
          <a:ln>
            <a:noFill/>
          </a:ln>
        </p:spPr>
        <p:txBody>
          <a:bodyPr lIns="99260" tIns="99260" rIns="99260" bIns="99260" anchor="t" anchorCtr="0">
            <a:noAutofit/>
          </a:bodyPr>
          <a:lstStyle/>
          <a:p>
            <a:pPr>
              <a:spcBef>
                <a:spcPts val="0"/>
              </a:spcBef>
            </a:pPr>
            <a:r>
              <a:rPr lang="en"/>
              <a:t>Export to staging web server as needed for regular review</a:t>
            </a:r>
          </a:p>
        </p:txBody>
      </p:sp>
      <p:sp>
        <p:nvSpPr>
          <p:cNvPr id="398" name="Shape 398"/>
          <p:cNvSpPr txBox="1"/>
          <p:nvPr/>
        </p:nvSpPr>
        <p:spPr>
          <a:xfrm>
            <a:off x="6406206" y="3756308"/>
            <a:ext cx="506648" cy="387749"/>
          </a:xfrm>
          <a:prstGeom prst="rect">
            <a:avLst/>
          </a:prstGeom>
          <a:noFill/>
          <a:ln>
            <a:noFill/>
          </a:ln>
        </p:spPr>
        <p:txBody>
          <a:bodyPr lIns="99260" tIns="99260" rIns="99260" bIns="99260" anchor="t" anchorCtr="0">
            <a:noAutofit/>
          </a:bodyPr>
          <a:lstStyle/>
          <a:p>
            <a:pPr>
              <a:spcBef>
                <a:spcPts val="0"/>
              </a:spcBef>
            </a:pPr>
            <a:r>
              <a:rPr lang="en"/>
              <a:t>pull</a:t>
            </a:r>
          </a:p>
        </p:txBody>
      </p:sp>
      <p:sp>
        <p:nvSpPr>
          <p:cNvPr id="399" name="Shape 399"/>
          <p:cNvSpPr txBox="1"/>
          <p:nvPr/>
        </p:nvSpPr>
        <p:spPr>
          <a:xfrm>
            <a:off x="6362548" y="3351728"/>
            <a:ext cx="650160" cy="375539"/>
          </a:xfrm>
          <a:prstGeom prst="rect">
            <a:avLst/>
          </a:prstGeom>
          <a:noFill/>
          <a:ln>
            <a:noFill/>
          </a:ln>
        </p:spPr>
        <p:txBody>
          <a:bodyPr lIns="99260" tIns="99260" rIns="99260" bIns="99260" anchor="t" anchorCtr="0">
            <a:noAutofit/>
          </a:bodyPr>
          <a:lstStyle/>
          <a:p>
            <a:pPr>
              <a:spcBef>
                <a:spcPts val="0"/>
              </a:spcBef>
            </a:pPr>
            <a:r>
              <a:rPr lang="en"/>
              <a:t>push</a:t>
            </a:r>
          </a:p>
        </p:txBody>
      </p:sp>
      <p:sp>
        <p:nvSpPr>
          <p:cNvPr id="400" name="Shape 400"/>
          <p:cNvSpPr txBox="1"/>
          <p:nvPr/>
        </p:nvSpPr>
        <p:spPr>
          <a:xfrm>
            <a:off x="2979321" y="3747893"/>
            <a:ext cx="506648" cy="387749"/>
          </a:xfrm>
          <a:prstGeom prst="rect">
            <a:avLst/>
          </a:prstGeom>
          <a:noFill/>
          <a:ln>
            <a:noFill/>
          </a:ln>
        </p:spPr>
        <p:txBody>
          <a:bodyPr lIns="99260" tIns="99260" rIns="99260" bIns="99260" anchor="t" anchorCtr="0">
            <a:noAutofit/>
          </a:bodyPr>
          <a:lstStyle/>
          <a:p>
            <a:pPr>
              <a:spcBef>
                <a:spcPts val="0"/>
              </a:spcBef>
            </a:pPr>
            <a:r>
              <a:rPr lang="en"/>
              <a:t>pull</a:t>
            </a:r>
          </a:p>
        </p:txBody>
      </p:sp>
      <p:sp>
        <p:nvSpPr>
          <p:cNvPr id="401" name="Shape 401"/>
          <p:cNvSpPr txBox="1"/>
          <p:nvPr/>
        </p:nvSpPr>
        <p:spPr>
          <a:xfrm>
            <a:off x="4171753" y="1425656"/>
            <a:ext cx="650160" cy="375539"/>
          </a:xfrm>
          <a:prstGeom prst="rect">
            <a:avLst/>
          </a:prstGeom>
          <a:noFill/>
          <a:ln>
            <a:noFill/>
          </a:ln>
        </p:spPr>
        <p:txBody>
          <a:bodyPr lIns="99260" tIns="99260" rIns="99260" bIns="99260" anchor="t" anchorCtr="0">
            <a:noAutofit/>
          </a:bodyPr>
          <a:lstStyle/>
          <a:p>
            <a:pPr>
              <a:spcBef>
                <a:spcPts val="0"/>
              </a:spcBef>
            </a:pPr>
            <a:r>
              <a:rPr lang="en"/>
              <a:t>push</a:t>
            </a:r>
          </a:p>
        </p:txBody>
      </p:sp>
      <p:sp>
        <p:nvSpPr>
          <p:cNvPr id="402" name="Shape 402"/>
          <p:cNvSpPr txBox="1"/>
          <p:nvPr/>
        </p:nvSpPr>
        <p:spPr>
          <a:xfrm>
            <a:off x="3952196" y="1914056"/>
            <a:ext cx="506648" cy="387749"/>
          </a:xfrm>
          <a:prstGeom prst="rect">
            <a:avLst/>
          </a:prstGeom>
          <a:noFill/>
          <a:ln>
            <a:noFill/>
          </a:ln>
        </p:spPr>
        <p:txBody>
          <a:bodyPr lIns="99260" tIns="99260" rIns="99260" bIns="99260" anchor="t" anchorCtr="0">
            <a:noAutofit/>
          </a:bodyPr>
          <a:lstStyle/>
          <a:p>
            <a:pPr>
              <a:spcBef>
                <a:spcPts val="0"/>
              </a:spcBef>
            </a:pPr>
            <a:r>
              <a:rPr lang="en"/>
              <a:t>pull</a:t>
            </a:r>
          </a:p>
        </p:txBody>
      </p:sp>
      <p:sp>
        <p:nvSpPr>
          <p:cNvPr id="403" name="Shape 403"/>
          <p:cNvSpPr txBox="1"/>
          <p:nvPr/>
        </p:nvSpPr>
        <p:spPr>
          <a:xfrm>
            <a:off x="5663649" y="1914056"/>
            <a:ext cx="506648" cy="387749"/>
          </a:xfrm>
          <a:prstGeom prst="rect">
            <a:avLst/>
          </a:prstGeom>
          <a:noFill/>
          <a:ln>
            <a:noFill/>
          </a:ln>
        </p:spPr>
        <p:txBody>
          <a:bodyPr lIns="99260" tIns="99260" rIns="99260" bIns="99260" anchor="t" anchorCtr="0">
            <a:noAutofit/>
          </a:bodyPr>
          <a:lstStyle/>
          <a:p>
            <a:pPr>
              <a:spcBef>
                <a:spcPts val="0"/>
              </a:spcBef>
            </a:pPr>
            <a:r>
              <a:rPr lang="en"/>
              <a:t>pull</a:t>
            </a:r>
          </a:p>
        </p:txBody>
      </p:sp>
      <p:sp>
        <p:nvSpPr>
          <p:cNvPr id="404" name="Shape 404"/>
          <p:cNvSpPr/>
          <p:nvPr/>
        </p:nvSpPr>
        <p:spPr>
          <a:xfrm>
            <a:off x="1064754" y="44402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fea246</a:t>
            </a:r>
          </a:p>
        </p:txBody>
      </p:sp>
      <p:sp>
        <p:nvSpPr>
          <p:cNvPr id="405" name="Shape 405"/>
          <p:cNvSpPr/>
          <p:nvPr/>
        </p:nvSpPr>
        <p:spPr>
          <a:xfrm>
            <a:off x="6764270" y="1908610"/>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fea456</a:t>
            </a:r>
          </a:p>
        </p:txBody>
      </p:sp>
      <p:sp>
        <p:nvSpPr>
          <p:cNvPr id="406" name="Shape 406"/>
          <p:cNvSpPr txBox="1"/>
          <p:nvPr/>
        </p:nvSpPr>
        <p:spPr>
          <a:xfrm>
            <a:off x="2935663" y="3343313"/>
            <a:ext cx="650160" cy="375539"/>
          </a:xfrm>
          <a:prstGeom prst="rect">
            <a:avLst/>
          </a:prstGeom>
          <a:noFill/>
          <a:ln>
            <a:noFill/>
          </a:ln>
        </p:spPr>
        <p:txBody>
          <a:bodyPr lIns="99260" tIns="99260" rIns="99260" bIns="99260" anchor="t" anchorCtr="0">
            <a:noAutofit/>
          </a:bodyPr>
          <a:lstStyle/>
          <a:p>
            <a:pPr>
              <a:spcBef>
                <a:spcPts val="0"/>
              </a:spcBef>
            </a:pPr>
            <a:r>
              <a:rPr lang="en"/>
              <a:t>push</a:t>
            </a:r>
          </a:p>
        </p:txBody>
      </p:sp>
      <p:sp>
        <p:nvSpPr>
          <p:cNvPr id="407" name="Shape 407"/>
          <p:cNvSpPr txBox="1"/>
          <p:nvPr/>
        </p:nvSpPr>
        <p:spPr>
          <a:xfrm>
            <a:off x="5370861" y="1425656"/>
            <a:ext cx="650160" cy="375539"/>
          </a:xfrm>
          <a:prstGeom prst="rect">
            <a:avLst/>
          </a:prstGeom>
          <a:noFill/>
          <a:ln>
            <a:noFill/>
          </a:ln>
        </p:spPr>
        <p:txBody>
          <a:bodyPr lIns="99260" tIns="99260" rIns="99260" bIns="99260" anchor="t" anchorCtr="0">
            <a:noAutofit/>
          </a:bodyPr>
          <a:lstStyle/>
          <a:p>
            <a:pPr>
              <a:spcBef>
                <a:spcPts val="0"/>
              </a:spcBef>
            </a:pPr>
            <a:r>
              <a:rPr lang="en"/>
              <a:t>push</a:t>
            </a:r>
          </a:p>
        </p:txBody>
      </p:sp>
      <p:sp>
        <p:nvSpPr>
          <p:cNvPr id="408" name="Shape 408"/>
          <p:cNvSpPr/>
          <p:nvPr/>
        </p:nvSpPr>
        <p:spPr>
          <a:xfrm>
            <a:off x="2368407" y="1908610"/>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fea789</a:t>
            </a:r>
          </a:p>
        </p:txBody>
      </p:sp>
      <p:sp>
        <p:nvSpPr>
          <p:cNvPr id="409" name="Shape 409"/>
          <p:cNvSpPr/>
          <p:nvPr/>
        </p:nvSpPr>
        <p:spPr>
          <a:xfrm>
            <a:off x="3399687" y="5884533"/>
            <a:ext cx="1554773" cy="1439130"/>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Staging server</a:t>
            </a:r>
          </a:p>
          <a:p>
            <a:pPr algn="ctr">
              <a:spcBef>
                <a:spcPts val="0"/>
              </a:spcBef>
            </a:pPr>
            <a:endParaRPr/>
          </a:p>
          <a:p>
            <a:pPr algn="ctr">
              <a:spcBef>
                <a:spcPts val="0"/>
              </a:spcBef>
            </a:pPr>
            <a:endParaRPr/>
          </a:p>
          <a:p>
            <a:pPr algn="ctr">
              <a:spcBef>
                <a:spcPts val="0"/>
              </a:spcBef>
            </a:pPr>
            <a:r>
              <a:rPr lang="en"/>
              <a:t>files</a:t>
            </a:r>
          </a:p>
        </p:txBody>
      </p:sp>
      <p:cxnSp>
        <p:nvCxnSpPr>
          <p:cNvPr id="410" name="Shape 410"/>
          <p:cNvCxnSpPr>
            <a:stCxn id="373" idx="2"/>
            <a:endCxn id="409" idx="0"/>
          </p:cNvCxnSpPr>
          <p:nvPr/>
        </p:nvCxnSpPr>
        <p:spPr>
          <a:xfrm flipH="1">
            <a:off x="4177101" y="4298386"/>
            <a:ext cx="867525" cy="1586310"/>
          </a:xfrm>
          <a:prstGeom prst="straightConnector1">
            <a:avLst/>
          </a:prstGeom>
          <a:noFill/>
          <a:ln w="19050" cap="flat" cmpd="sng">
            <a:solidFill>
              <a:srgbClr val="000000"/>
            </a:solidFill>
            <a:prstDash val="solid"/>
            <a:round/>
            <a:headEnd type="none" w="lg" len="lg"/>
            <a:tailEnd type="triangle" w="lg" len="lg"/>
          </a:ln>
        </p:spPr>
      </p:cxnSp>
      <p:sp>
        <p:nvSpPr>
          <p:cNvPr id="2" name="Slide Number Placeholder 1"/>
          <p:cNvSpPr>
            <a:spLocks noGrp="1"/>
          </p:cNvSpPr>
          <p:nvPr>
            <p:ph type="sldNum" idx="12"/>
          </p:nvPr>
        </p:nvSpPr>
        <p:spPr/>
        <p:txBody>
          <a:bodyPr/>
          <a:lstStyle/>
          <a:p>
            <a:fld id="{00000000-1234-1234-1234-123412341234}" type="slidenum">
              <a:rPr lang="en" smtClean="0"/>
              <a:pPr/>
              <a:t>137</a:t>
            </a:fld>
            <a:endParaRPr lang="en"/>
          </a:p>
        </p:txBody>
      </p:sp>
    </p:spTree>
    <p:extLst>
      <p:ext uri="{BB962C8B-B14F-4D97-AF65-F5344CB8AC3E}">
        <p14:creationId xmlns:p14="http://schemas.microsoft.com/office/powerpoint/2010/main" val="1169669799"/>
      </p:ext>
    </p:extLst>
  </p:cSld>
  <p:clrMapOvr>
    <a:masterClrMapping/>
  </p:clrMapOvr>
  <p:transition spd="slow">
    <p:cut/>
  </p:transition>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Shape 414"/>
        <p:cNvGrpSpPr/>
        <p:nvPr/>
      </p:nvGrpSpPr>
      <p:grpSpPr>
        <a:xfrm>
          <a:off x="0" y="0"/>
          <a:ext cx="0" cy="0"/>
          <a:chOff x="0" y="0"/>
          <a:chExt cx="0" cy="0"/>
        </a:xfrm>
      </p:grpSpPr>
      <p:sp>
        <p:nvSpPr>
          <p:cNvPr id="415" name="Shape 415"/>
          <p:cNvSpPr/>
          <p:nvPr/>
        </p:nvSpPr>
        <p:spPr>
          <a:xfrm>
            <a:off x="4188549"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Origin (bare)</a:t>
            </a:r>
          </a:p>
        </p:txBody>
      </p:sp>
      <p:sp>
        <p:nvSpPr>
          <p:cNvPr id="416" name="Shape 416"/>
          <p:cNvSpPr/>
          <p:nvPr/>
        </p:nvSpPr>
        <p:spPr>
          <a:xfrm>
            <a:off x="454668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417" name="Shape 417"/>
          <p:cNvSpPr/>
          <p:nvPr/>
        </p:nvSpPr>
        <p:spPr>
          <a:xfrm>
            <a:off x="454668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sp>
        <p:nvSpPr>
          <p:cNvPr id="418" name="Shape 418"/>
          <p:cNvSpPr/>
          <p:nvPr/>
        </p:nvSpPr>
        <p:spPr>
          <a:xfrm>
            <a:off x="7418360"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David</a:t>
            </a:r>
          </a:p>
        </p:txBody>
      </p:sp>
      <p:sp>
        <p:nvSpPr>
          <p:cNvPr id="419" name="Shape 419"/>
          <p:cNvSpPr/>
          <p:nvPr/>
        </p:nvSpPr>
        <p:spPr>
          <a:xfrm>
            <a:off x="777649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420" name="Shape 420"/>
          <p:cNvSpPr/>
          <p:nvPr/>
        </p:nvSpPr>
        <p:spPr>
          <a:xfrm>
            <a:off x="777649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cxnSp>
        <p:nvCxnSpPr>
          <p:cNvPr id="421" name="Shape 421"/>
          <p:cNvCxnSpPr>
            <a:stCxn id="415" idx="4"/>
            <a:endCxn id="418" idx="2"/>
          </p:cNvCxnSpPr>
          <p:nvPr/>
        </p:nvCxnSpPr>
        <p:spPr>
          <a:xfrm>
            <a:off x="5900702" y="3739476"/>
            <a:ext cx="1517685" cy="0"/>
          </a:xfrm>
          <a:prstGeom prst="straightConnector1">
            <a:avLst/>
          </a:prstGeom>
          <a:noFill/>
          <a:ln w="19050" cap="flat" cmpd="sng">
            <a:solidFill>
              <a:srgbClr val="000000"/>
            </a:solidFill>
            <a:prstDash val="solid"/>
            <a:round/>
            <a:headEnd type="triangle" w="lg" len="lg"/>
            <a:tailEnd type="triangle" w="lg" len="lg"/>
          </a:ln>
        </p:spPr>
      </p:cxnSp>
      <p:sp>
        <p:nvSpPr>
          <p:cNvPr id="422" name="Shape 422"/>
          <p:cNvSpPr txBox="1"/>
          <p:nvPr/>
        </p:nvSpPr>
        <p:spPr>
          <a:xfrm>
            <a:off x="7776496" y="2675888"/>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grpSp>
        <p:nvGrpSpPr>
          <p:cNvPr id="423" name="Shape 423"/>
          <p:cNvGrpSpPr/>
          <p:nvPr/>
        </p:nvGrpSpPr>
        <p:grpSpPr>
          <a:xfrm>
            <a:off x="6406140" y="173196"/>
            <a:ext cx="1712153" cy="2127179"/>
            <a:chOff x="5654400" y="81250"/>
            <a:chExt cx="1592700" cy="1933799"/>
          </a:xfrm>
        </p:grpSpPr>
        <p:sp>
          <p:nvSpPr>
            <p:cNvPr id="424" name="Shape 424"/>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Doug</a:t>
              </a:r>
            </a:p>
          </p:txBody>
        </p:sp>
        <p:sp>
          <p:nvSpPr>
            <p:cNvPr id="425" name="Shape 425"/>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426" name="Shape 426"/>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cxnSp>
        <p:nvCxnSpPr>
          <p:cNvPr id="427" name="Shape 427"/>
          <p:cNvCxnSpPr>
            <a:stCxn id="415" idx="1"/>
            <a:endCxn id="424" idx="2"/>
          </p:cNvCxnSpPr>
          <p:nvPr/>
        </p:nvCxnSpPr>
        <p:spPr>
          <a:xfrm rot="10800000" flipH="1">
            <a:off x="5044626" y="1236758"/>
            <a:ext cx="1361595" cy="1439130"/>
          </a:xfrm>
          <a:prstGeom prst="straightConnector1">
            <a:avLst/>
          </a:prstGeom>
          <a:noFill/>
          <a:ln w="19050" cap="flat" cmpd="sng">
            <a:solidFill>
              <a:srgbClr val="000000"/>
            </a:solidFill>
            <a:prstDash val="solid"/>
            <a:round/>
            <a:headEnd type="triangle" w="lg" len="lg"/>
            <a:tailEnd type="triangle" w="lg" len="lg"/>
          </a:ln>
        </p:spPr>
      </p:cxnSp>
      <p:grpSp>
        <p:nvGrpSpPr>
          <p:cNvPr id="428" name="Shape 428"/>
          <p:cNvGrpSpPr/>
          <p:nvPr/>
        </p:nvGrpSpPr>
        <p:grpSpPr>
          <a:xfrm>
            <a:off x="2010277" y="173196"/>
            <a:ext cx="1712153" cy="2127179"/>
            <a:chOff x="5654400" y="81250"/>
            <a:chExt cx="1592700" cy="1933799"/>
          </a:xfrm>
        </p:grpSpPr>
        <p:sp>
          <p:nvSpPr>
            <p:cNvPr id="429" name="Shape 429"/>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Allen</a:t>
              </a:r>
            </a:p>
          </p:txBody>
        </p:sp>
        <p:sp>
          <p:nvSpPr>
            <p:cNvPr id="430" name="Shape 430"/>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431" name="Shape 431"/>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grpSp>
        <p:nvGrpSpPr>
          <p:cNvPr id="432" name="Shape 432"/>
          <p:cNvGrpSpPr/>
          <p:nvPr/>
        </p:nvGrpSpPr>
        <p:grpSpPr>
          <a:xfrm>
            <a:off x="706624" y="2692773"/>
            <a:ext cx="1712153" cy="2127179"/>
            <a:chOff x="5654400" y="81250"/>
            <a:chExt cx="1592700" cy="1933799"/>
          </a:xfrm>
        </p:grpSpPr>
        <p:sp>
          <p:nvSpPr>
            <p:cNvPr id="433" name="Shape 433"/>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Jasleen</a:t>
              </a:r>
            </a:p>
          </p:txBody>
        </p:sp>
        <p:sp>
          <p:nvSpPr>
            <p:cNvPr id="434" name="Shape 434"/>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435" name="Shape 435"/>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cxnSp>
        <p:nvCxnSpPr>
          <p:cNvPr id="436" name="Shape 436"/>
          <p:cNvCxnSpPr>
            <a:stCxn id="415" idx="1"/>
            <a:endCxn id="429" idx="4"/>
          </p:cNvCxnSpPr>
          <p:nvPr/>
        </p:nvCxnSpPr>
        <p:spPr>
          <a:xfrm rot="10800000">
            <a:off x="3722376" y="1236758"/>
            <a:ext cx="1322250" cy="1439130"/>
          </a:xfrm>
          <a:prstGeom prst="straightConnector1">
            <a:avLst/>
          </a:prstGeom>
          <a:noFill/>
          <a:ln w="19050" cap="flat" cmpd="sng">
            <a:solidFill>
              <a:srgbClr val="000000"/>
            </a:solidFill>
            <a:prstDash val="solid"/>
            <a:round/>
            <a:headEnd type="triangle" w="lg" len="lg"/>
            <a:tailEnd type="triangle" w="lg" len="lg"/>
          </a:ln>
        </p:spPr>
      </p:cxnSp>
      <p:cxnSp>
        <p:nvCxnSpPr>
          <p:cNvPr id="437" name="Shape 437"/>
          <p:cNvCxnSpPr>
            <a:stCxn id="415" idx="2"/>
            <a:endCxn id="433" idx="4"/>
          </p:cNvCxnSpPr>
          <p:nvPr/>
        </p:nvCxnSpPr>
        <p:spPr>
          <a:xfrm flipH="1">
            <a:off x="2418669" y="3739476"/>
            <a:ext cx="1769880" cy="16830"/>
          </a:xfrm>
          <a:prstGeom prst="straightConnector1">
            <a:avLst/>
          </a:prstGeom>
          <a:noFill/>
          <a:ln w="19050" cap="flat" cmpd="sng">
            <a:solidFill>
              <a:srgbClr val="000000"/>
            </a:solidFill>
            <a:prstDash val="solid"/>
            <a:round/>
            <a:headEnd type="triangle" w="lg" len="lg"/>
            <a:tailEnd type="triangle" w="lg" len="lg"/>
          </a:ln>
        </p:spPr>
      </p:cxnSp>
      <p:sp>
        <p:nvSpPr>
          <p:cNvPr id="438" name="Shape 438"/>
          <p:cNvSpPr txBox="1"/>
          <p:nvPr/>
        </p:nvSpPr>
        <p:spPr>
          <a:xfrm>
            <a:off x="6764276" y="173196"/>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439" name="Shape 439"/>
          <p:cNvSpPr txBox="1"/>
          <p:nvPr/>
        </p:nvSpPr>
        <p:spPr>
          <a:xfrm>
            <a:off x="2368413" y="173196"/>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440" name="Shape 440"/>
          <p:cNvSpPr txBox="1"/>
          <p:nvPr/>
        </p:nvSpPr>
        <p:spPr>
          <a:xfrm>
            <a:off x="1064761" y="2675888"/>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441" name="Shape 441"/>
          <p:cNvSpPr txBox="1"/>
          <p:nvPr/>
        </p:nvSpPr>
        <p:spPr>
          <a:xfrm>
            <a:off x="7313548" y="5178580"/>
            <a:ext cx="2373600" cy="2448930"/>
          </a:xfrm>
          <a:prstGeom prst="rect">
            <a:avLst/>
          </a:prstGeom>
          <a:noFill/>
          <a:ln>
            <a:noFill/>
          </a:ln>
        </p:spPr>
        <p:txBody>
          <a:bodyPr lIns="99260" tIns="99260" rIns="99260" bIns="99260" anchor="t" anchorCtr="0">
            <a:noAutofit/>
          </a:bodyPr>
          <a:lstStyle/>
          <a:p>
            <a:pPr>
              <a:spcBef>
                <a:spcPts val="0"/>
              </a:spcBef>
            </a:pPr>
            <a:r>
              <a:rPr lang="en"/>
              <a:t>Create a tag release (branch) for final prep prior to deployment to production.</a:t>
            </a:r>
          </a:p>
          <a:p>
            <a:pPr>
              <a:spcBef>
                <a:spcPts val="0"/>
              </a:spcBef>
            </a:pPr>
            <a:endParaRPr/>
          </a:p>
          <a:p>
            <a:pPr>
              <a:spcBef>
                <a:spcPts val="0"/>
              </a:spcBef>
            </a:pPr>
            <a:r>
              <a:rPr lang="en"/>
              <a:t>Allows development to continue concurrently with releases.</a:t>
            </a:r>
          </a:p>
        </p:txBody>
      </p:sp>
      <p:sp>
        <p:nvSpPr>
          <p:cNvPr id="442" name="Shape 442"/>
          <p:cNvSpPr txBox="1"/>
          <p:nvPr/>
        </p:nvSpPr>
        <p:spPr>
          <a:xfrm>
            <a:off x="6406206" y="3756308"/>
            <a:ext cx="506648" cy="387749"/>
          </a:xfrm>
          <a:prstGeom prst="rect">
            <a:avLst/>
          </a:prstGeom>
          <a:noFill/>
          <a:ln>
            <a:noFill/>
          </a:ln>
        </p:spPr>
        <p:txBody>
          <a:bodyPr lIns="99260" tIns="99260" rIns="99260" bIns="99260" anchor="t" anchorCtr="0">
            <a:noAutofit/>
          </a:bodyPr>
          <a:lstStyle/>
          <a:p>
            <a:pPr>
              <a:spcBef>
                <a:spcPts val="0"/>
              </a:spcBef>
            </a:pPr>
            <a:r>
              <a:rPr lang="en"/>
              <a:t>pull</a:t>
            </a:r>
          </a:p>
        </p:txBody>
      </p:sp>
      <p:sp>
        <p:nvSpPr>
          <p:cNvPr id="443" name="Shape 443"/>
          <p:cNvSpPr txBox="1"/>
          <p:nvPr/>
        </p:nvSpPr>
        <p:spPr>
          <a:xfrm>
            <a:off x="6362548" y="3351728"/>
            <a:ext cx="650160" cy="375539"/>
          </a:xfrm>
          <a:prstGeom prst="rect">
            <a:avLst/>
          </a:prstGeom>
          <a:noFill/>
          <a:ln>
            <a:noFill/>
          </a:ln>
        </p:spPr>
        <p:txBody>
          <a:bodyPr lIns="99260" tIns="99260" rIns="99260" bIns="99260" anchor="t" anchorCtr="0">
            <a:noAutofit/>
          </a:bodyPr>
          <a:lstStyle/>
          <a:p>
            <a:pPr>
              <a:spcBef>
                <a:spcPts val="0"/>
              </a:spcBef>
            </a:pPr>
            <a:r>
              <a:rPr lang="en"/>
              <a:t>push</a:t>
            </a:r>
          </a:p>
        </p:txBody>
      </p:sp>
      <p:sp>
        <p:nvSpPr>
          <p:cNvPr id="444" name="Shape 444"/>
          <p:cNvSpPr txBox="1"/>
          <p:nvPr/>
        </p:nvSpPr>
        <p:spPr>
          <a:xfrm>
            <a:off x="2979321" y="3747893"/>
            <a:ext cx="506648" cy="387749"/>
          </a:xfrm>
          <a:prstGeom prst="rect">
            <a:avLst/>
          </a:prstGeom>
          <a:noFill/>
          <a:ln>
            <a:noFill/>
          </a:ln>
        </p:spPr>
        <p:txBody>
          <a:bodyPr lIns="99260" tIns="99260" rIns="99260" bIns="99260" anchor="t" anchorCtr="0">
            <a:noAutofit/>
          </a:bodyPr>
          <a:lstStyle/>
          <a:p>
            <a:pPr>
              <a:spcBef>
                <a:spcPts val="0"/>
              </a:spcBef>
            </a:pPr>
            <a:r>
              <a:rPr lang="en"/>
              <a:t>pull</a:t>
            </a:r>
          </a:p>
        </p:txBody>
      </p:sp>
      <p:sp>
        <p:nvSpPr>
          <p:cNvPr id="445" name="Shape 445"/>
          <p:cNvSpPr txBox="1"/>
          <p:nvPr/>
        </p:nvSpPr>
        <p:spPr>
          <a:xfrm>
            <a:off x="4171753" y="1425656"/>
            <a:ext cx="650160" cy="375539"/>
          </a:xfrm>
          <a:prstGeom prst="rect">
            <a:avLst/>
          </a:prstGeom>
          <a:noFill/>
          <a:ln>
            <a:noFill/>
          </a:ln>
        </p:spPr>
        <p:txBody>
          <a:bodyPr lIns="99260" tIns="99260" rIns="99260" bIns="99260" anchor="t" anchorCtr="0">
            <a:noAutofit/>
          </a:bodyPr>
          <a:lstStyle/>
          <a:p>
            <a:pPr>
              <a:spcBef>
                <a:spcPts val="0"/>
              </a:spcBef>
            </a:pPr>
            <a:r>
              <a:rPr lang="en"/>
              <a:t>push</a:t>
            </a:r>
          </a:p>
        </p:txBody>
      </p:sp>
      <p:sp>
        <p:nvSpPr>
          <p:cNvPr id="446" name="Shape 446"/>
          <p:cNvSpPr txBox="1"/>
          <p:nvPr/>
        </p:nvSpPr>
        <p:spPr>
          <a:xfrm>
            <a:off x="3952196" y="1914056"/>
            <a:ext cx="506648" cy="387749"/>
          </a:xfrm>
          <a:prstGeom prst="rect">
            <a:avLst/>
          </a:prstGeom>
          <a:noFill/>
          <a:ln>
            <a:noFill/>
          </a:ln>
        </p:spPr>
        <p:txBody>
          <a:bodyPr lIns="99260" tIns="99260" rIns="99260" bIns="99260" anchor="t" anchorCtr="0">
            <a:noAutofit/>
          </a:bodyPr>
          <a:lstStyle/>
          <a:p>
            <a:pPr>
              <a:spcBef>
                <a:spcPts val="0"/>
              </a:spcBef>
            </a:pPr>
            <a:r>
              <a:rPr lang="en"/>
              <a:t>pull</a:t>
            </a:r>
          </a:p>
        </p:txBody>
      </p:sp>
      <p:sp>
        <p:nvSpPr>
          <p:cNvPr id="447" name="Shape 447"/>
          <p:cNvSpPr txBox="1"/>
          <p:nvPr/>
        </p:nvSpPr>
        <p:spPr>
          <a:xfrm>
            <a:off x="5663649" y="1914056"/>
            <a:ext cx="506648" cy="387749"/>
          </a:xfrm>
          <a:prstGeom prst="rect">
            <a:avLst/>
          </a:prstGeom>
          <a:noFill/>
          <a:ln>
            <a:noFill/>
          </a:ln>
        </p:spPr>
        <p:txBody>
          <a:bodyPr lIns="99260" tIns="99260" rIns="99260" bIns="99260" anchor="t" anchorCtr="0">
            <a:noAutofit/>
          </a:bodyPr>
          <a:lstStyle/>
          <a:p>
            <a:pPr>
              <a:spcBef>
                <a:spcPts val="0"/>
              </a:spcBef>
            </a:pPr>
            <a:r>
              <a:rPr lang="en"/>
              <a:t>pull</a:t>
            </a:r>
          </a:p>
        </p:txBody>
      </p:sp>
      <p:sp>
        <p:nvSpPr>
          <p:cNvPr id="448" name="Shape 448"/>
          <p:cNvSpPr/>
          <p:nvPr/>
        </p:nvSpPr>
        <p:spPr>
          <a:xfrm>
            <a:off x="1064754" y="44402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fea246</a:t>
            </a:r>
          </a:p>
        </p:txBody>
      </p:sp>
      <p:sp>
        <p:nvSpPr>
          <p:cNvPr id="449" name="Shape 449"/>
          <p:cNvSpPr/>
          <p:nvPr/>
        </p:nvSpPr>
        <p:spPr>
          <a:xfrm>
            <a:off x="6764270" y="1908610"/>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fea456</a:t>
            </a:r>
          </a:p>
        </p:txBody>
      </p:sp>
      <p:sp>
        <p:nvSpPr>
          <p:cNvPr id="450" name="Shape 450"/>
          <p:cNvSpPr txBox="1"/>
          <p:nvPr/>
        </p:nvSpPr>
        <p:spPr>
          <a:xfrm>
            <a:off x="2935663" y="3343313"/>
            <a:ext cx="650160" cy="375539"/>
          </a:xfrm>
          <a:prstGeom prst="rect">
            <a:avLst/>
          </a:prstGeom>
          <a:noFill/>
          <a:ln>
            <a:noFill/>
          </a:ln>
        </p:spPr>
        <p:txBody>
          <a:bodyPr lIns="99260" tIns="99260" rIns="99260" bIns="99260" anchor="t" anchorCtr="0">
            <a:noAutofit/>
          </a:bodyPr>
          <a:lstStyle/>
          <a:p>
            <a:pPr>
              <a:spcBef>
                <a:spcPts val="0"/>
              </a:spcBef>
            </a:pPr>
            <a:r>
              <a:rPr lang="en"/>
              <a:t>push</a:t>
            </a:r>
          </a:p>
        </p:txBody>
      </p:sp>
      <p:sp>
        <p:nvSpPr>
          <p:cNvPr id="451" name="Shape 451"/>
          <p:cNvSpPr txBox="1"/>
          <p:nvPr/>
        </p:nvSpPr>
        <p:spPr>
          <a:xfrm>
            <a:off x="5370861" y="1425656"/>
            <a:ext cx="650160" cy="375539"/>
          </a:xfrm>
          <a:prstGeom prst="rect">
            <a:avLst/>
          </a:prstGeom>
          <a:noFill/>
          <a:ln>
            <a:noFill/>
          </a:ln>
        </p:spPr>
        <p:txBody>
          <a:bodyPr lIns="99260" tIns="99260" rIns="99260" bIns="99260" anchor="t" anchorCtr="0">
            <a:noAutofit/>
          </a:bodyPr>
          <a:lstStyle/>
          <a:p>
            <a:pPr>
              <a:spcBef>
                <a:spcPts val="0"/>
              </a:spcBef>
            </a:pPr>
            <a:r>
              <a:rPr lang="en"/>
              <a:t>push</a:t>
            </a:r>
          </a:p>
        </p:txBody>
      </p:sp>
      <p:sp>
        <p:nvSpPr>
          <p:cNvPr id="452" name="Shape 452"/>
          <p:cNvSpPr/>
          <p:nvPr/>
        </p:nvSpPr>
        <p:spPr>
          <a:xfrm>
            <a:off x="2368407" y="1908610"/>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fea789</a:t>
            </a:r>
          </a:p>
        </p:txBody>
      </p:sp>
      <p:sp>
        <p:nvSpPr>
          <p:cNvPr id="453" name="Shape 453"/>
          <p:cNvSpPr/>
          <p:nvPr/>
        </p:nvSpPr>
        <p:spPr>
          <a:xfrm>
            <a:off x="3399687" y="5884533"/>
            <a:ext cx="1554773" cy="1439130"/>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Staging server</a:t>
            </a:r>
          </a:p>
          <a:p>
            <a:pPr algn="ctr">
              <a:spcBef>
                <a:spcPts val="0"/>
              </a:spcBef>
            </a:pPr>
            <a:endParaRPr/>
          </a:p>
          <a:p>
            <a:pPr algn="ctr">
              <a:spcBef>
                <a:spcPts val="0"/>
              </a:spcBef>
            </a:pPr>
            <a:endParaRPr/>
          </a:p>
          <a:p>
            <a:pPr algn="ctr">
              <a:spcBef>
                <a:spcPts val="0"/>
              </a:spcBef>
            </a:pPr>
            <a:r>
              <a:rPr lang="en"/>
              <a:t>files</a:t>
            </a:r>
          </a:p>
        </p:txBody>
      </p:sp>
      <p:sp>
        <p:nvSpPr>
          <p:cNvPr id="454" name="Shape 454"/>
          <p:cNvSpPr/>
          <p:nvPr/>
        </p:nvSpPr>
        <p:spPr>
          <a:xfrm>
            <a:off x="7776496" y="442461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tag 1.0.0</a:t>
            </a:r>
          </a:p>
        </p:txBody>
      </p:sp>
      <p:cxnSp>
        <p:nvCxnSpPr>
          <p:cNvPr id="455" name="Shape 455"/>
          <p:cNvCxnSpPr/>
          <p:nvPr/>
        </p:nvCxnSpPr>
        <p:spPr>
          <a:xfrm>
            <a:off x="8274446" y="4144058"/>
            <a:ext cx="0" cy="339569"/>
          </a:xfrm>
          <a:prstGeom prst="straightConnector1">
            <a:avLst/>
          </a:prstGeom>
          <a:noFill/>
          <a:ln w="19050" cap="flat" cmpd="sng">
            <a:solidFill>
              <a:srgbClr val="000000"/>
            </a:solidFill>
            <a:prstDash val="solid"/>
            <a:round/>
            <a:headEnd type="none" w="lg" len="lg"/>
            <a:tailEnd type="triangle" w="lg" len="lg"/>
          </a:ln>
        </p:spPr>
      </p:cxnSp>
      <p:sp>
        <p:nvSpPr>
          <p:cNvPr id="2" name="Slide Number Placeholder 1"/>
          <p:cNvSpPr>
            <a:spLocks noGrp="1"/>
          </p:cNvSpPr>
          <p:nvPr>
            <p:ph type="sldNum" idx="12"/>
          </p:nvPr>
        </p:nvSpPr>
        <p:spPr/>
        <p:txBody>
          <a:bodyPr/>
          <a:lstStyle/>
          <a:p>
            <a:fld id="{00000000-1234-1234-1234-123412341234}" type="slidenum">
              <a:rPr lang="en" smtClean="0"/>
              <a:pPr/>
              <a:t>138</a:t>
            </a:fld>
            <a:endParaRPr lang="en"/>
          </a:p>
        </p:txBody>
      </p:sp>
    </p:spTree>
    <p:extLst>
      <p:ext uri="{BB962C8B-B14F-4D97-AF65-F5344CB8AC3E}">
        <p14:creationId xmlns:p14="http://schemas.microsoft.com/office/powerpoint/2010/main" val="186345146"/>
      </p:ext>
    </p:extLst>
  </p:cSld>
  <p:clrMapOvr>
    <a:masterClrMapping/>
  </p:clrMapOvr>
  <p:transition spd="slow">
    <p:cut/>
  </p:transition>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Shape 459"/>
        <p:cNvGrpSpPr/>
        <p:nvPr/>
      </p:nvGrpSpPr>
      <p:grpSpPr>
        <a:xfrm>
          <a:off x="0" y="0"/>
          <a:ext cx="0" cy="0"/>
          <a:chOff x="0" y="0"/>
          <a:chExt cx="0" cy="0"/>
        </a:xfrm>
      </p:grpSpPr>
      <p:sp>
        <p:nvSpPr>
          <p:cNvPr id="460" name="Shape 460"/>
          <p:cNvSpPr/>
          <p:nvPr/>
        </p:nvSpPr>
        <p:spPr>
          <a:xfrm>
            <a:off x="4188549"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Origin (bare)</a:t>
            </a:r>
          </a:p>
        </p:txBody>
      </p:sp>
      <p:sp>
        <p:nvSpPr>
          <p:cNvPr id="461" name="Shape 461"/>
          <p:cNvSpPr/>
          <p:nvPr/>
        </p:nvSpPr>
        <p:spPr>
          <a:xfrm>
            <a:off x="454668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462" name="Shape 462"/>
          <p:cNvSpPr/>
          <p:nvPr/>
        </p:nvSpPr>
        <p:spPr>
          <a:xfrm>
            <a:off x="454668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sp>
        <p:nvSpPr>
          <p:cNvPr id="463" name="Shape 463"/>
          <p:cNvSpPr/>
          <p:nvPr/>
        </p:nvSpPr>
        <p:spPr>
          <a:xfrm>
            <a:off x="7418360"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David</a:t>
            </a:r>
          </a:p>
        </p:txBody>
      </p:sp>
      <p:sp>
        <p:nvSpPr>
          <p:cNvPr id="464" name="Shape 464"/>
          <p:cNvSpPr/>
          <p:nvPr/>
        </p:nvSpPr>
        <p:spPr>
          <a:xfrm>
            <a:off x="777649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465" name="Shape 465"/>
          <p:cNvSpPr/>
          <p:nvPr/>
        </p:nvSpPr>
        <p:spPr>
          <a:xfrm>
            <a:off x="777649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cxnSp>
        <p:nvCxnSpPr>
          <p:cNvPr id="466" name="Shape 466"/>
          <p:cNvCxnSpPr>
            <a:stCxn id="460" idx="4"/>
            <a:endCxn id="463" idx="2"/>
          </p:cNvCxnSpPr>
          <p:nvPr/>
        </p:nvCxnSpPr>
        <p:spPr>
          <a:xfrm>
            <a:off x="5900702" y="3739476"/>
            <a:ext cx="1517685" cy="0"/>
          </a:xfrm>
          <a:prstGeom prst="straightConnector1">
            <a:avLst/>
          </a:prstGeom>
          <a:noFill/>
          <a:ln w="19050" cap="flat" cmpd="sng">
            <a:solidFill>
              <a:srgbClr val="000000"/>
            </a:solidFill>
            <a:prstDash val="solid"/>
            <a:round/>
            <a:headEnd type="triangle" w="lg" len="lg"/>
            <a:tailEnd type="triangle" w="lg" len="lg"/>
          </a:ln>
        </p:spPr>
      </p:cxnSp>
      <p:sp>
        <p:nvSpPr>
          <p:cNvPr id="467" name="Shape 467"/>
          <p:cNvSpPr txBox="1"/>
          <p:nvPr/>
        </p:nvSpPr>
        <p:spPr>
          <a:xfrm>
            <a:off x="7776496" y="2675888"/>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grpSp>
        <p:nvGrpSpPr>
          <p:cNvPr id="468" name="Shape 468"/>
          <p:cNvGrpSpPr/>
          <p:nvPr/>
        </p:nvGrpSpPr>
        <p:grpSpPr>
          <a:xfrm>
            <a:off x="6406140" y="173196"/>
            <a:ext cx="1712153" cy="2127179"/>
            <a:chOff x="5654400" y="81250"/>
            <a:chExt cx="1592700" cy="1933799"/>
          </a:xfrm>
        </p:grpSpPr>
        <p:sp>
          <p:nvSpPr>
            <p:cNvPr id="469" name="Shape 469"/>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Doug</a:t>
              </a:r>
            </a:p>
          </p:txBody>
        </p:sp>
        <p:sp>
          <p:nvSpPr>
            <p:cNvPr id="470" name="Shape 470"/>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471" name="Shape 471"/>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cxnSp>
        <p:nvCxnSpPr>
          <p:cNvPr id="472" name="Shape 472"/>
          <p:cNvCxnSpPr>
            <a:stCxn id="460" idx="1"/>
            <a:endCxn id="469" idx="2"/>
          </p:cNvCxnSpPr>
          <p:nvPr/>
        </p:nvCxnSpPr>
        <p:spPr>
          <a:xfrm rot="10800000" flipH="1">
            <a:off x="5044626" y="1236758"/>
            <a:ext cx="1361595" cy="1439130"/>
          </a:xfrm>
          <a:prstGeom prst="straightConnector1">
            <a:avLst/>
          </a:prstGeom>
          <a:noFill/>
          <a:ln w="19050" cap="flat" cmpd="sng">
            <a:solidFill>
              <a:srgbClr val="000000"/>
            </a:solidFill>
            <a:prstDash val="solid"/>
            <a:round/>
            <a:headEnd type="triangle" w="lg" len="lg"/>
            <a:tailEnd type="triangle" w="lg" len="lg"/>
          </a:ln>
        </p:spPr>
      </p:cxnSp>
      <p:grpSp>
        <p:nvGrpSpPr>
          <p:cNvPr id="473" name="Shape 473"/>
          <p:cNvGrpSpPr/>
          <p:nvPr/>
        </p:nvGrpSpPr>
        <p:grpSpPr>
          <a:xfrm>
            <a:off x="2010277" y="173196"/>
            <a:ext cx="1712153" cy="2127179"/>
            <a:chOff x="5654400" y="81250"/>
            <a:chExt cx="1592700" cy="1933799"/>
          </a:xfrm>
        </p:grpSpPr>
        <p:sp>
          <p:nvSpPr>
            <p:cNvPr id="474" name="Shape 474"/>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Allen</a:t>
              </a:r>
            </a:p>
          </p:txBody>
        </p:sp>
        <p:sp>
          <p:nvSpPr>
            <p:cNvPr id="475" name="Shape 475"/>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476" name="Shape 476"/>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grpSp>
        <p:nvGrpSpPr>
          <p:cNvPr id="477" name="Shape 477"/>
          <p:cNvGrpSpPr/>
          <p:nvPr/>
        </p:nvGrpSpPr>
        <p:grpSpPr>
          <a:xfrm>
            <a:off x="706624" y="2692773"/>
            <a:ext cx="1712153" cy="2127179"/>
            <a:chOff x="5654400" y="81250"/>
            <a:chExt cx="1592700" cy="1933799"/>
          </a:xfrm>
        </p:grpSpPr>
        <p:sp>
          <p:nvSpPr>
            <p:cNvPr id="478" name="Shape 478"/>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Jasleen</a:t>
              </a:r>
            </a:p>
          </p:txBody>
        </p:sp>
        <p:sp>
          <p:nvSpPr>
            <p:cNvPr id="479" name="Shape 479"/>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480" name="Shape 480"/>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cxnSp>
        <p:nvCxnSpPr>
          <p:cNvPr id="481" name="Shape 481"/>
          <p:cNvCxnSpPr>
            <a:stCxn id="460" idx="1"/>
            <a:endCxn id="474" idx="4"/>
          </p:cNvCxnSpPr>
          <p:nvPr/>
        </p:nvCxnSpPr>
        <p:spPr>
          <a:xfrm rot="10800000">
            <a:off x="3722376" y="1236758"/>
            <a:ext cx="1322250" cy="1439130"/>
          </a:xfrm>
          <a:prstGeom prst="straightConnector1">
            <a:avLst/>
          </a:prstGeom>
          <a:noFill/>
          <a:ln w="19050" cap="flat" cmpd="sng">
            <a:solidFill>
              <a:srgbClr val="000000"/>
            </a:solidFill>
            <a:prstDash val="solid"/>
            <a:round/>
            <a:headEnd type="triangle" w="lg" len="lg"/>
            <a:tailEnd type="triangle" w="lg" len="lg"/>
          </a:ln>
        </p:spPr>
      </p:cxnSp>
      <p:cxnSp>
        <p:nvCxnSpPr>
          <p:cNvPr id="482" name="Shape 482"/>
          <p:cNvCxnSpPr>
            <a:stCxn id="460" idx="2"/>
            <a:endCxn id="478" idx="4"/>
          </p:cNvCxnSpPr>
          <p:nvPr/>
        </p:nvCxnSpPr>
        <p:spPr>
          <a:xfrm flipH="1">
            <a:off x="2418669" y="3739476"/>
            <a:ext cx="1769880" cy="16830"/>
          </a:xfrm>
          <a:prstGeom prst="straightConnector1">
            <a:avLst/>
          </a:prstGeom>
          <a:noFill/>
          <a:ln w="19050" cap="flat" cmpd="sng">
            <a:solidFill>
              <a:srgbClr val="000000"/>
            </a:solidFill>
            <a:prstDash val="solid"/>
            <a:round/>
            <a:headEnd type="triangle" w="lg" len="lg"/>
            <a:tailEnd type="triangle" w="lg" len="lg"/>
          </a:ln>
        </p:spPr>
      </p:cxnSp>
      <p:sp>
        <p:nvSpPr>
          <p:cNvPr id="483" name="Shape 483"/>
          <p:cNvSpPr txBox="1"/>
          <p:nvPr/>
        </p:nvSpPr>
        <p:spPr>
          <a:xfrm>
            <a:off x="6764276" y="173196"/>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484" name="Shape 484"/>
          <p:cNvSpPr txBox="1"/>
          <p:nvPr/>
        </p:nvSpPr>
        <p:spPr>
          <a:xfrm>
            <a:off x="2368413" y="173196"/>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485" name="Shape 485"/>
          <p:cNvSpPr txBox="1"/>
          <p:nvPr/>
        </p:nvSpPr>
        <p:spPr>
          <a:xfrm>
            <a:off x="1064761" y="2675888"/>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486" name="Shape 486"/>
          <p:cNvSpPr txBox="1"/>
          <p:nvPr/>
        </p:nvSpPr>
        <p:spPr>
          <a:xfrm>
            <a:off x="7313548" y="5178580"/>
            <a:ext cx="2338769" cy="2448930"/>
          </a:xfrm>
          <a:prstGeom prst="rect">
            <a:avLst/>
          </a:prstGeom>
          <a:noFill/>
          <a:ln>
            <a:noFill/>
          </a:ln>
        </p:spPr>
        <p:txBody>
          <a:bodyPr lIns="99260" tIns="99260" rIns="99260" bIns="99260" anchor="t" anchorCtr="0">
            <a:noAutofit/>
          </a:bodyPr>
          <a:lstStyle/>
          <a:p>
            <a:pPr>
              <a:spcBef>
                <a:spcPts val="0"/>
              </a:spcBef>
            </a:pPr>
            <a:r>
              <a:rPr lang="en"/>
              <a:t>Bump the version # and fix minor bugs in tag release.</a:t>
            </a:r>
          </a:p>
          <a:p>
            <a:pPr>
              <a:spcBef>
                <a:spcPts val="0"/>
              </a:spcBef>
            </a:pPr>
            <a:endParaRPr/>
          </a:p>
          <a:p>
            <a:pPr>
              <a:spcBef>
                <a:spcPts val="0"/>
              </a:spcBef>
            </a:pPr>
            <a:r>
              <a:rPr lang="en"/>
              <a:t>Push to origin.</a:t>
            </a:r>
          </a:p>
          <a:p>
            <a:pPr>
              <a:spcBef>
                <a:spcPts val="0"/>
              </a:spcBef>
            </a:pPr>
            <a:endParaRPr/>
          </a:p>
          <a:p>
            <a:pPr>
              <a:spcBef>
                <a:spcPts val="0"/>
              </a:spcBef>
            </a:pPr>
            <a:r>
              <a:rPr lang="en"/>
              <a:t>Review on staging.</a:t>
            </a:r>
          </a:p>
        </p:txBody>
      </p:sp>
      <p:sp>
        <p:nvSpPr>
          <p:cNvPr id="487" name="Shape 487"/>
          <p:cNvSpPr txBox="1"/>
          <p:nvPr/>
        </p:nvSpPr>
        <p:spPr>
          <a:xfrm>
            <a:off x="6406206" y="3756308"/>
            <a:ext cx="506648" cy="387749"/>
          </a:xfrm>
          <a:prstGeom prst="rect">
            <a:avLst/>
          </a:prstGeom>
          <a:noFill/>
          <a:ln>
            <a:noFill/>
          </a:ln>
        </p:spPr>
        <p:txBody>
          <a:bodyPr lIns="99260" tIns="99260" rIns="99260" bIns="99260" anchor="t" anchorCtr="0">
            <a:noAutofit/>
          </a:bodyPr>
          <a:lstStyle/>
          <a:p>
            <a:pPr>
              <a:spcBef>
                <a:spcPts val="0"/>
              </a:spcBef>
            </a:pPr>
            <a:r>
              <a:rPr lang="en"/>
              <a:t>pull</a:t>
            </a:r>
          </a:p>
        </p:txBody>
      </p:sp>
      <p:sp>
        <p:nvSpPr>
          <p:cNvPr id="488" name="Shape 488"/>
          <p:cNvSpPr txBox="1"/>
          <p:nvPr/>
        </p:nvSpPr>
        <p:spPr>
          <a:xfrm>
            <a:off x="6362548" y="3351728"/>
            <a:ext cx="650160" cy="375539"/>
          </a:xfrm>
          <a:prstGeom prst="rect">
            <a:avLst/>
          </a:prstGeom>
          <a:noFill/>
          <a:ln>
            <a:noFill/>
          </a:ln>
        </p:spPr>
        <p:txBody>
          <a:bodyPr lIns="99260" tIns="99260" rIns="99260" bIns="99260" anchor="t" anchorCtr="0">
            <a:noAutofit/>
          </a:bodyPr>
          <a:lstStyle/>
          <a:p>
            <a:pPr>
              <a:spcBef>
                <a:spcPts val="0"/>
              </a:spcBef>
            </a:pPr>
            <a:r>
              <a:rPr lang="en"/>
              <a:t>push</a:t>
            </a:r>
          </a:p>
        </p:txBody>
      </p:sp>
      <p:sp>
        <p:nvSpPr>
          <p:cNvPr id="489" name="Shape 489"/>
          <p:cNvSpPr txBox="1"/>
          <p:nvPr/>
        </p:nvSpPr>
        <p:spPr>
          <a:xfrm>
            <a:off x="2979321" y="3747893"/>
            <a:ext cx="506648" cy="387749"/>
          </a:xfrm>
          <a:prstGeom prst="rect">
            <a:avLst/>
          </a:prstGeom>
          <a:noFill/>
          <a:ln>
            <a:noFill/>
          </a:ln>
        </p:spPr>
        <p:txBody>
          <a:bodyPr lIns="99260" tIns="99260" rIns="99260" bIns="99260" anchor="t" anchorCtr="0">
            <a:noAutofit/>
          </a:bodyPr>
          <a:lstStyle/>
          <a:p>
            <a:pPr>
              <a:spcBef>
                <a:spcPts val="0"/>
              </a:spcBef>
            </a:pPr>
            <a:r>
              <a:rPr lang="en"/>
              <a:t>pull</a:t>
            </a:r>
          </a:p>
        </p:txBody>
      </p:sp>
      <p:sp>
        <p:nvSpPr>
          <p:cNvPr id="490" name="Shape 490"/>
          <p:cNvSpPr txBox="1"/>
          <p:nvPr/>
        </p:nvSpPr>
        <p:spPr>
          <a:xfrm>
            <a:off x="4171753" y="1425656"/>
            <a:ext cx="650160" cy="375539"/>
          </a:xfrm>
          <a:prstGeom prst="rect">
            <a:avLst/>
          </a:prstGeom>
          <a:noFill/>
          <a:ln>
            <a:noFill/>
          </a:ln>
        </p:spPr>
        <p:txBody>
          <a:bodyPr lIns="99260" tIns="99260" rIns="99260" bIns="99260" anchor="t" anchorCtr="0">
            <a:noAutofit/>
          </a:bodyPr>
          <a:lstStyle/>
          <a:p>
            <a:pPr>
              <a:spcBef>
                <a:spcPts val="0"/>
              </a:spcBef>
            </a:pPr>
            <a:r>
              <a:rPr lang="en"/>
              <a:t>push</a:t>
            </a:r>
          </a:p>
        </p:txBody>
      </p:sp>
      <p:sp>
        <p:nvSpPr>
          <p:cNvPr id="491" name="Shape 491"/>
          <p:cNvSpPr txBox="1"/>
          <p:nvPr/>
        </p:nvSpPr>
        <p:spPr>
          <a:xfrm>
            <a:off x="3952196" y="1914056"/>
            <a:ext cx="506648" cy="387749"/>
          </a:xfrm>
          <a:prstGeom prst="rect">
            <a:avLst/>
          </a:prstGeom>
          <a:noFill/>
          <a:ln>
            <a:noFill/>
          </a:ln>
        </p:spPr>
        <p:txBody>
          <a:bodyPr lIns="99260" tIns="99260" rIns="99260" bIns="99260" anchor="t" anchorCtr="0">
            <a:noAutofit/>
          </a:bodyPr>
          <a:lstStyle/>
          <a:p>
            <a:pPr>
              <a:spcBef>
                <a:spcPts val="0"/>
              </a:spcBef>
            </a:pPr>
            <a:r>
              <a:rPr lang="en"/>
              <a:t>pull</a:t>
            </a:r>
          </a:p>
        </p:txBody>
      </p:sp>
      <p:sp>
        <p:nvSpPr>
          <p:cNvPr id="492" name="Shape 492"/>
          <p:cNvSpPr txBox="1"/>
          <p:nvPr/>
        </p:nvSpPr>
        <p:spPr>
          <a:xfrm>
            <a:off x="5663649" y="1914056"/>
            <a:ext cx="506648" cy="387749"/>
          </a:xfrm>
          <a:prstGeom prst="rect">
            <a:avLst/>
          </a:prstGeom>
          <a:noFill/>
          <a:ln>
            <a:noFill/>
          </a:ln>
        </p:spPr>
        <p:txBody>
          <a:bodyPr lIns="99260" tIns="99260" rIns="99260" bIns="99260" anchor="t" anchorCtr="0">
            <a:noAutofit/>
          </a:bodyPr>
          <a:lstStyle/>
          <a:p>
            <a:pPr>
              <a:spcBef>
                <a:spcPts val="0"/>
              </a:spcBef>
            </a:pPr>
            <a:r>
              <a:rPr lang="en"/>
              <a:t>pull</a:t>
            </a:r>
          </a:p>
        </p:txBody>
      </p:sp>
      <p:sp>
        <p:nvSpPr>
          <p:cNvPr id="493" name="Shape 493"/>
          <p:cNvSpPr/>
          <p:nvPr/>
        </p:nvSpPr>
        <p:spPr>
          <a:xfrm>
            <a:off x="1064754" y="44402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fea246</a:t>
            </a:r>
          </a:p>
        </p:txBody>
      </p:sp>
      <p:sp>
        <p:nvSpPr>
          <p:cNvPr id="494" name="Shape 494"/>
          <p:cNvSpPr/>
          <p:nvPr/>
        </p:nvSpPr>
        <p:spPr>
          <a:xfrm>
            <a:off x="6764270" y="1908610"/>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fea456</a:t>
            </a:r>
          </a:p>
        </p:txBody>
      </p:sp>
      <p:sp>
        <p:nvSpPr>
          <p:cNvPr id="495" name="Shape 495"/>
          <p:cNvSpPr txBox="1"/>
          <p:nvPr/>
        </p:nvSpPr>
        <p:spPr>
          <a:xfrm>
            <a:off x="2935663" y="3343313"/>
            <a:ext cx="650160" cy="375539"/>
          </a:xfrm>
          <a:prstGeom prst="rect">
            <a:avLst/>
          </a:prstGeom>
          <a:noFill/>
          <a:ln>
            <a:noFill/>
          </a:ln>
        </p:spPr>
        <p:txBody>
          <a:bodyPr lIns="99260" tIns="99260" rIns="99260" bIns="99260" anchor="t" anchorCtr="0">
            <a:noAutofit/>
          </a:bodyPr>
          <a:lstStyle/>
          <a:p>
            <a:pPr>
              <a:spcBef>
                <a:spcPts val="0"/>
              </a:spcBef>
            </a:pPr>
            <a:r>
              <a:rPr lang="en"/>
              <a:t>push</a:t>
            </a:r>
          </a:p>
        </p:txBody>
      </p:sp>
      <p:sp>
        <p:nvSpPr>
          <p:cNvPr id="496" name="Shape 496"/>
          <p:cNvSpPr txBox="1"/>
          <p:nvPr/>
        </p:nvSpPr>
        <p:spPr>
          <a:xfrm>
            <a:off x="5370861" y="1425656"/>
            <a:ext cx="650160" cy="375539"/>
          </a:xfrm>
          <a:prstGeom prst="rect">
            <a:avLst/>
          </a:prstGeom>
          <a:noFill/>
          <a:ln>
            <a:noFill/>
          </a:ln>
        </p:spPr>
        <p:txBody>
          <a:bodyPr lIns="99260" tIns="99260" rIns="99260" bIns="99260" anchor="t" anchorCtr="0">
            <a:noAutofit/>
          </a:bodyPr>
          <a:lstStyle/>
          <a:p>
            <a:pPr>
              <a:spcBef>
                <a:spcPts val="0"/>
              </a:spcBef>
            </a:pPr>
            <a:r>
              <a:rPr lang="en"/>
              <a:t>push</a:t>
            </a:r>
          </a:p>
        </p:txBody>
      </p:sp>
      <p:sp>
        <p:nvSpPr>
          <p:cNvPr id="497" name="Shape 497"/>
          <p:cNvSpPr/>
          <p:nvPr/>
        </p:nvSpPr>
        <p:spPr>
          <a:xfrm>
            <a:off x="2368407" y="1908610"/>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fea789</a:t>
            </a:r>
          </a:p>
        </p:txBody>
      </p:sp>
      <p:sp>
        <p:nvSpPr>
          <p:cNvPr id="498" name="Shape 498"/>
          <p:cNvSpPr/>
          <p:nvPr/>
        </p:nvSpPr>
        <p:spPr>
          <a:xfrm>
            <a:off x="3399687" y="5884533"/>
            <a:ext cx="1554773" cy="1439130"/>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Staging server</a:t>
            </a:r>
          </a:p>
          <a:p>
            <a:pPr algn="ctr">
              <a:spcBef>
                <a:spcPts val="0"/>
              </a:spcBef>
            </a:pPr>
            <a:endParaRPr/>
          </a:p>
          <a:p>
            <a:pPr algn="ctr">
              <a:spcBef>
                <a:spcPts val="0"/>
              </a:spcBef>
            </a:pPr>
            <a:endParaRPr/>
          </a:p>
          <a:p>
            <a:pPr algn="ctr">
              <a:spcBef>
                <a:spcPts val="0"/>
              </a:spcBef>
            </a:pPr>
            <a:r>
              <a:rPr lang="en"/>
              <a:t>files</a:t>
            </a:r>
          </a:p>
        </p:txBody>
      </p:sp>
      <p:sp>
        <p:nvSpPr>
          <p:cNvPr id="499" name="Shape 499"/>
          <p:cNvSpPr/>
          <p:nvPr/>
        </p:nvSpPr>
        <p:spPr>
          <a:xfrm>
            <a:off x="4546686" y="442461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tag 1.0.0</a:t>
            </a:r>
          </a:p>
        </p:txBody>
      </p:sp>
      <p:sp>
        <p:nvSpPr>
          <p:cNvPr id="500" name="Shape 500"/>
          <p:cNvSpPr/>
          <p:nvPr/>
        </p:nvSpPr>
        <p:spPr>
          <a:xfrm>
            <a:off x="7776496" y="442461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tag 1.0.0</a:t>
            </a:r>
          </a:p>
        </p:txBody>
      </p:sp>
      <p:cxnSp>
        <p:nvCxnSpPr>
          <p:cNvPr id="501" name="Shape 501"/>
          <p:cNvCxnSpPr>
            <a:stCxn id="499" idx="2"/>
            <a:endCxn id="498" idx="0"/>
          </p:cNvCxnSpPr>
          <p:nvPr/>
        </p:nvCxnSpPr>
        <p:spPr>
          <a:xfrm flipH="1">
            <a:off x="4177101" y="4701811"/>
            <a:ext cx="867525" cy="1182720"/>
          </a:xfrm>
          <a:prstGeom prst="straightConnector1">
            <a:avLst/>
          </a:prstGeom>
          <a:noFill/>
          <a:ln w="19050" cap="flat" cmpd="sng">
            <a:solidFill>
              <a:srgbClr val="000000"/>
            </a:solidFill>
            <a:prstDash val="solid"/>
            <a:round/>
            <a:headEnd type="none" w="lg" len="lg"/>
            <a:tailEnd type="triangle" w="lg" len="lg"/>
          </a:ln>
        </p:spPr>
      </p:cxnSp>
      <p:sp>
        <p:nvSpPr>
          <p:cNvPr id="2" name="Slide Number Placeholder 1"/>
          <p:cNvSpPr>
            <a:spLocks noGrp="1"/>
          </p:cNvSpPr>
          <p:nvPr>
            <p:ph type="sldNum" idx="12"/>
          </p:nvPr>
        </p:nvSpPr>
        <p:spPr/>
        <p:txBody>
          <a:bodyPr/>
          <a:lstStyle/>
          <a:p>
            <a:fld id="{00000000-1234-1234-1234-123412341234}" type="slidenum">
              <a:rPr lang="en" smtClean="0"/>
              <a:pPr/>
              <a:t>139</a:t>
            </a:fld>
            <a:endParaRPr lang="en"/>
          </a:p>
        </p:txBody>
      </p:sp>
    </p:spTree>
    <p:extLst>
      <p:ext uri="{BB962C8B-B14F-4D97-AF65-F5344CB8AC3E}">
        <p14:creationId xmlns:p14="http://schemas.microsoft.com/office/powerpoint/2010/main" val="3908072445"/>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 SQL</a:t>
            </a:r>
          </a:p>
        </p:txBody>
      </p:sp>
      <p:sp>
        <p:nvSpPr>
          <p:cNvPr id="4" name="Slide Number Placeholder 3"/>
          <p:cNvSpPr>
            <a:spLocks noGrp="1"/>
          </p:cNvSpPr>
          <p:nvPr>
            <p:ph type="sldNum" sz="quarter" idx="4"/>
          </p:nvPr>
        </p:nvSpPr>
        <p:spPr/>
        <p:txBody>
          <a:bodyPr/>
          <a:lstStyle/>
          <a:p>
            <a:fld id="{0AF8A4B7-68D6-47C7-8DF0-E856C990106D}" type="slidenum">
              <a:rPr lang="en-US" smtClean="0"/>
              <a:pPr/>
              <a:t>14</a:t>
            </a:fld>
            <a:endParaRPr lang="en-US" dirty="0"/>
          </a:p>
        </p:txBody>
      </p:sp>
      <p:sp>
        <p:nvSpPr>
          <p:cNvPr id="6" name="Rectangle 5"/>
          <p:cNvSpPr/>
          <p:nvPr/>
        </p:nvSpPr>
        <p:spPr>
          <a:xfrm>
            <a:off x="3100946" y="7124700"/>
            <a:ext cx="3627917" cy="261610"/>
          </a:xfrm>
          <a:prstGeom prst="rect">
            <a:avLst/>
          </a:prstGeom>
        </p:spPr>
        <p:txBody>
          <a:bodyPr wrap="none" anchor="ctr">
            <a:spAutoFit/>
          </a:bodyPr>
          <a:lstStyle/>
          <a:p>
            <a:pPr algn="ctr"/>
            <a:r>
              <a:rPr lang="en-US" dirty="0">
                <a:solidFill>
                  <a:schemeClr val="bg1">
                    <a:lumMod val="50000"/>
                  </a:schemeClr>
                </a:solidFill>
              </a:rPr>
              <a:t>Source: http://www.phidgets.com/docs/Language_-_Java</a:t>
            </a:r>
          </a:p>
        </p:txBody>
      </p:sp>
      <p:pic>
        <p:nvPicPr>
          <p:cNvPr id="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20" t="18430" r="12704" b="18988"/>
          <a:stretch/>
        </p:blipFill>
        <p:spPr bwMode="auto">
          <a:xfrm>
            <a:off x="1352550" y="2028825"/>
            <a:ext cx="5376314" cy="2943226"/>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941053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Shape 505"/>
        <p:cNvGrpSpPr/>
        <p:nvPr/>
      </p:nvGrpSpPr>
      <p:grpSpPr>
        <a:xfrm>
          <a:off x="0" y="0"/>
          <a:ext cx="0" cy="0"/>
          <a:chOff x="0" y="0"/>
          <a:chExt cx="0" cy="0"/>
        </a:xfrm>
      </p:grpSpPr>
      <p:sp>
        <p:nvSpPr>
          <p:cNvPr id="506" name="Shape 506"/>
          <p:cNvSpPr/>
          <p:nvPr/>
        </p:nvSpPr>
        <p:spPr>
          <a:xfrm>
            <a:off x="4188549"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Origin (bare)</a:t>
            </a:r>
          </a:p>
        </p:txBody>
      </p:sp>
      <p:sp>
        <p:nvSpPr>
          <p:cNvPr id="507" name="Shape 507"/>
          <p:cNvSpPr/>
          <p:nvPr/>
        </p:nvSpPr>
        <p:spPr>
          <a:xfrm>
            <a:off x="454668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508" name="Shape 508"/>
          <p:cNvSpPr/>
          <p:nvPr/>
        </p:nvSpPr>
        <p:spPr>
          <a:xfrm>
            <a:off x="454668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sp>
        <p:nvSpPr>
          <p:cNvPr id="509" name="Shape 509"/>
          <p:cNvSpPr/>
          <p:nvPr/>
        </p:nvSpPr>
        <p:spPr>
          <a:xfrm>
            <a:off x="7418360"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David</a:t>
            </a:r>
          </a:p>
        </p:txBody>
      </p:sp>
      <p:sp>
        <p:nvSpPr>
          <p:cNvPr id="510" name="Shape 510"/>
          <p:cNvSpPr/>
          <p:nvPr/>
        </p:nvSpPr>
        <p:spPr>
          <a:xfrm>
            <a:off x="777649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511" name="Shape 511"/>
          <p:cNvSpPr/>
          <p:nvPr/>
        </p:nvSpPr>
        <p:spPr>
          <a:xfrm>
            <a:off x="777649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cxnSp>
        <p:nvCxnSpPr>
          <p:cNvPr id="512" name="Shape 512"/>
          <p:cNvCxnSpPr>
            <a:stCxn id="506" idx="4"/>
            <a:endCxn id="509" idx="2"/>
          </p:cNvCxnSpPr>
          <p:nvPr/>
        </p:nvCxnSpPr>
        <p:spPr>
          <a:xfrm>
            <a:off x="5900702" y="3739476"/>
            <a:ext cx="1517685" cy="0"/>
          </a:xfrm>
          <a:prstGeom prst="straightConnector1">
            <a:avLst/>
          </a:prstGeom>
          <a:noFill/>
          <a:ln w="19050" cap="flat" cmpd="sng">
            <a:solidFill>
              <a:srgbClr val="000000"/>
            </a:solidFill>
            <a:prstDash val="solid"/>
            <a:round/>
            <a:headEnd type="triangle" w="lg" len="lg"/>
            <a:tailEnd type="triangle" w="lg" len="lg"/>
          </a:ln>
        </p:spPr>
      </p:cxnSp>
      <p:sp>
        <p:nvSpPr>
          <p:cNvPr id="513" name="Shape 513"/>
          <p:cNvSpPr txBox="1"/>
          <p:nvPr/>
        </p:nvSpPr>
        <p:spPr>
          <a:xfrm>
            <a:off x="7776496" y="2675888"/>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grpSp>
        <p:nvGrpSpPr>
          <p:cNvPr id="514" name="Shape 514"/>
          <p:cNvGrpSpPr/>
          <p:nvPr/>
        </p:nvGrpSpPr>
        <p:grpSpPr>
          <a:xfrm>
            <a:off x="6406140" y="173196"/>
            <a:ext cx="1712153" cy="2127179"/>
            <a:chOff x="5654400" y="81250"/>
            <a:chExt cx="1592700" cy="1933799"/>
          </a:xfrm>
        </p:grpSpPr>
        <p:sp>
          <p:nvSpPr>
            <p:cNvPr id="515" name="Shape 515"/>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Doug</a:t>
              </a:r>
            </a:p>
          </p:txBody>
        </p:sp>
        <p:sp>
          <p:nvSpPr>
            <p:cNvPr id="516" name="Shape 516"/>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517" name="Shape 517"/>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cxnSp>
        <p:nvCxnSpPr>
          <p:cNvPr id="518" name="Shape 518"/>
          <p:cNvCxnSpPr>
            <a:stCxn id="506" idx="1"/>
            <a:endCxn id="515" idx="2"/>
          </p:cNvCxnSpPr>
          <p:nvPr/>
        </p:nvCxnSpPr>
        <p:spPr>
          <a:xfrm rot="10800000" flipH="1">
            <a:off x="5044626" y="1236758"/>
            <a:ext cx="1361595" cy="1439130"/>
          </a:xfrm>
          <a:prstGeom prst="straightConnector1">
            <a:avLst/>
          </a:prstGeom>
          <a:noFill/>
          <a:ln w="19050" cap="flat" cmpd="sng">
            <a:solidFill>
              <a:srgbClr val="000000"/>
            </a:solidFill>
            <a:prstDash val="solid"/>
            <a:round/>
            <a:headEnd type="triangle" w="lg" len="lg"/>
            <a:tailEnd type="triangle" w="lg" len="lg"/>
          </a:ln>
        </p:spPr>
      </p:cxnSp>
      <p:grpSp>
        <p:nvGrpSpPr>
          <p:cNvPr id="519" name="Shape 519"/>
          <p:cNvGrpSpPr/>
          <p:nvPr/>
        </p:nvGrpSpPr>
        <p:grpSpPr>
          <a:xfrm>
            <a:off x="2010277" y="173196"/>
            <a:ext cx="1712153" cy="2127179"/>
            <a:chOff x="5654400" y="81250"/>
            <a:chExt cx="1592700" cy="1933799"/>
          </a:xfrm>
        </p:grpSpPr>
        <p:sp>
          <p:nvSpPr>
            <p:cNvPr id="520" name="Shape 520"/>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Allen</a:t>
              </a:r>
            </a:p>
          </p:txBody>
        </p:sp>
        <p:sp>
          <p:nvSpPr>
            <p:cNvPr id="521" name="Shape 521"/>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522" name="Shape 522"/>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grpSp>
        <p:nvGrpSpPr>
          <p:cNvPr id="523" name="Shape 523"/>
          <p:cNvGrpSpPr/>
          <p:nvPr/>
        </p:nvGrpSpPr>
        <p:grpSpPr>
          <a:xfrm>
            <a:off x="706624" y="2692773"/>
            <a:ext cx="1712153" cy="2127179"/>
            <a:chOff x="5654400" y="81250"/>
            <a:chExt cx="1592700" cy="1933799"/>
          </a:xfrm>
        </p:grpSpPr>
        <p:sp>
          <p:nvSpPr>
            <p:cNvPr id="524" name="Shape 524"/>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Jasleen</a:t>
              </a:r>
            </a:p>
          </p:txBody>
        </p:sp>
        <p:sp>
          <p:nvSpPr>
            <p:cNvPr id="525" name="Shape 525"/>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526" name="Shape 526"/>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cxnSp>
        <p:nvCxnSpPr>
          <p:cNvPr id="527" name="Shape 527"/>
          <p:cNvCxnSpPr>
            <a:stCxn id="506" idx="1"/>
            <a:endCxn id="520" idx="4"/>
          </p:cNvCxnSpPr>
          <p:nvPr/>
        </p:nvCxnSpPr>
        <p:spPr>
          <a:xfrm rot="10800000">
            <a:off x="3722376" y="1236758"/>
            <a:ext cx="1322250" cy="1439130"/>
          </a:xfrm>
          <a:prstGeom prst="straightConnector1">
            <a:avLst/>
          </a:prstGeom>
          <a:noFill/>
          <a:ln w="19050" cap="flat" cmpd="sng">
            <a:solidFill>
              <a:srgbClr val="000000"/>
            </a:solidFill>
            <a:prstDash val="solid"/>
            <a:round/>
            <a:headEnd type="triangle" w="lg" len="lg"/>
            <a:tailEnd type="triangle" w="lg" len="lg"/>
          </a:ln>
        </p:spPr>
      </p:cxnSp>
      <p:cxnSp>
        <p:nvCxnSpPr>
          <p:cNvPr id="528" name="Shape 528"/>
          <p:cNvCxnSpPr>
            <a:stCxn id="506" idx="2"/>
            <a:endCxn id="524" idx="4"/>
          </p:cNvCxnSpPr>
          <p:nvPr/>
        </p:nvCxnSpPr>
        <p:spPr>
          <a:xfrm flipH="1">
            <a:off x="2418669" y="3739476"/>
            <a:ext cx="1769880" cy="16830"/>
          </a:xfrm>
          <a:prstGeom prst="straightConnector1">
            <a:avLst/>
          </a:prstGeom>
          <a:noFill/>
          <a:ln w="19050" cap="flat" cmpd="sng">
            <a:solidFill>
              <a:srgbClr val="000000"/>
            </a:solidFill>
            <a:prstDash val="solid"/>
            <a:round/>
            <a:headEnd type="triangle" w="lg" len="lg"/>
            <a:tailEnd type="triangle" w="lg" len="lg"/>
          </a:ln>
        </p:spPr>
      </p:cxnSp>
      <p:sp>
        <p:nvSpPr>
          <p:cNvPr id="529" name="Shape 529"/>
          <p:cNvSpPr txBox="1"/>
          <p:nvPr/>
        </p:nvSpPr>
        <p:spPr>
          <a:xfrm>
            <a:off x="6764276" y="173196"/>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530" name="Shape 530"/>
          <p:cNvSpPr txBox="1"/>
          <p:nvPr/>
        </p:nvSpPr>
        <p:spPr>
          <a:xfrm>
            <a:off x="2368413" y="173196"/>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531" name="Shape 531"/>
          <p:cNvSpPr txBox="1"/>
          <p:nvPr/>
        </p:nvSpPr>
        <p:spPr>
          <a:xfrm>
            <a:off x="1064761" y="2675888"/>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532" name="Shape 532"/>
          <p:cNvSpPr txBox="1"/>
          <p:nvPr/>
        </p:nvSpPr>
        <p:spPr>
          <a:xfrm>
            <a:off x="7313547" y="5178580"/>
            <a:ext cx="2347478" cy="2448930"/>
          </a:xfrm>
          <a:prstGeom prst="rect">
            <a:avLst/>
          </a:prstGeom>
          <a:noFill/>
          <a:ln>
            <a:noFill/>
          </a:ln>
        </p:spPr>
        <p:txBody>
          <a:bodyPr lIns="99260" tIns="99260" rIns="99260" bIns="99260" anchor="t" anchorCtr="0">
            <a:noAutofit/>
          </a:bodyPr>
          <a:lstStyle/>
          <a:p>
            <a:pPr>
              <a:spcBef>
                <a:spcPts val="0"/>
              </a:spcBef>
            </a:pPr>
            <a:r>
              <a:rPr lang="en"/>
              <a:t>Merge the tag into both develop and master.</a:t>
            </a:r>
          </a:p>
          <a:p>
            <a:pPr>
              <a:spcBef>
                <a:spcPts val="0"/>
              </a:spcBef>
            </a:pPr>
            <a:endParaRPr/>
          </a:p>
          <a:p>
            <a:pPr>
              <a:spcBef>
                <a:spcPts val="0"/>
              </a:spcBef>
            </a:pPr>
            <a:r>
              <a:rPr lang="en"/>
              <a:t>Push to origin.</a:t>
            </a:r>
          </a:p>
          <a:p>
            <a:pPr>
              <a:spcBef>
                <a:spcPts val="0"/>
              </a:spcBef>
            </a:pPr>
            <a:endParaRPr/>
          </a:p>
          <a:p>
            <a:pPr>
              <a:spcBef>
                <a:spcPts val="0"/>
              </a:spcBef>
            </a:pPr>
            <a:r>
              <a:rPr lang="en"/>
              <a:t>Deploy master to staging for final review.</a:t>
            </a:r>
          </a:p>
        </p:txBody>
      </p:sp>
      <p:sp>
        <p:nvSpPr>
          <p:cNvPr id="533" name="Shape 533"/>
          <p:cNvSpPr txBox="1"/>
          <p:nvPr/>
        </p:nvSpPr>
        <p:spPr>
          <a:xfrm>
            <a:off x="6406206" y="3756308"/>
            <a:ext cx="506648" cy="387749"/>
          </a:xfrm>
          <a:prstGeom prst="rect">
            <a:avLst/>
          </a:prstGeom>
          <a:noFill/>
          <a:ln>
            <a:noFill/>
          </a:ln>
        </p:spPr>
        <p:txBody>
          <a:bodyPr lIns="99260" tIns="99260" rIns="99260" bIns="99260" anchor="t" anchorCtr="0">
            <a:noAutofit/>
          </a:bodyPr>
          <a:lstStyle/>
          <a:p>
            <a:pPr>
              <a:spcBef>
                <a:spcPts val="0"/>
              </a:spcBef>
            </a:pPr>
            <a:r>
              <a:rPr lang="en"/>
              <a:t>pull</a:t>
            </a:r>
          </a:p>
        </p:txBody>
      </p:sp>
      <p:sp>
        <p:nvSpPr>
          <p:cNvPr id="534" name="Shape 534"/>
          <p:cNvSpPr txBox="1"/>
          <p:nvPr/>
        </p:nvSpPr>
        <p:spPr>
          <a:xfrm>
            <a:off x="6362548" y="3351728"/>
            <a:ext cx="650160" cy="375539"/>
          </a:xfrm>
          <a:prstGeom prst="rect">
            <a:avLst/>
          </a:prstGeom>
          <a:noFill/>
          <a:ln>
            <a:noFill/>
          </a:ln>
        </p:spPr>
        <p:txBody>
          <a:bodyPr lIns="99260" tIns="99260" rIns="99260" bIns="99260" anchor="t" anchorCtr="0">
            <a:noAutofit/>
          </a:bodyPr>
          <a:lstStyle/>
          <a:p>
            <a:pPr>
              <a:spcBef>
                <a:spcPts val="0"/>
              </a:spcBef>
            </a:pPr>
            <a:r>
              <a:rPr lang="en"/>
              <a:t>push</a:t>
            </a:r>
          </a:p>
        </p:txBody>
      </p:sp>
      <p:sp>
        <p:nvSpPr>
          <p:cNvPr id="535" name="Shape 535"/>
          <p:cNvSpPr txBox="1"/>
          <p:nvPr/>
        </p:nvSpPr>
        <p:spPr>
          <a:xfrm>
            <a:off x="2979321" y="3747893"/>
            <a:ext cx="506648" cy="387749"/>
          </a:xfrm>
          <a:prstGeom prst="rect">
            <a:avLst/>
          </a:prstGeom>
          <a:noFill/>
          <a:ln>
            <a:noFill/>
          </a:ln>
        </p:spPr>
        <p:txBody>
          <a:bodyPr lIns="99260" tIns="99260" rIns="99260" bIns="99260" anchor="t" anchorCtr="0">
            <a:noAutofit/>
          </a:bodyPr>
          <a:lstStyle/>
          <a:p>
            <a:pPr>
              <a:spcBef>
                <a:spcPts val="0"/>
              </a:spcBef>
            </a:pPr>
            <a:r>
              <a:rPr lang="en"/>
              <a:t>pull</a:t>
            </a:r>
          </a:p>
        </p:txBody>
      </p:sp>
      <p:sp>
        <p:nvSpPr>
          <p:cNvPr id="536" name="Shape 536"/>
          <p:cNvSpPr txBox="1"/>
          <p:nvPr/>
        </p:nvSpPr>
        <p:spPr>
          <a:xfrm>
            <a:off x="4171753" y="1425656"/>
            <a:ext cx="650160" cy="375539"/>
          </a:xfrm>
          <a:prstGeom prst="rect">
            <a:avLst/>
          </a:prstGeom>
          <a:noFill/>
          <a:ln>
            <a:noFill/>
          </a:ln>
        </p:spPr>
        <p:txBody>
          <a:bodyPr lIns="99260" tIns="99260" rIns="99260" bIns="99260" anchor="t" anchorCtr="0">
            <a:noAutofit/>
          </a:bodyPr>
          <a:lstStyle/>
          <a:p>
            <a:pPr>
              <a:spcBef>
                <a:spcPts val="0"/>
              </a:spcBef>
            </a:pPr>
            <a:r>
              <a:rPr lang="en"/>
              <a:t>push</a:t>
            </a:r>
          </a:p>
        </p:txBody>
      </p:sp>
      <p:sp>
        <p:nvSpPr>
          <p:cNvPr id="537" name="Shape 537"/>
          <p:cNvSpPr txBox="1"/>
          <p:nvPr/>
        </p:nvSpPr>
        <p:spPr>
          <a:xfrm>
            <a:off x="3952196" y="1914056"/>
            <a:ext cx="506648" cy="387749"/>
          </a:xfrm>
          <a:prstGeom prst="rect">
            <a:avLst/>
          </a:prstGeom>
          <a:noFill/>
          <a:ln>
            <a:noFill/>
          </a:ln>
        </p:spPr>
        <p:txBody>
          <a:bodyPr lIns="99260" tIns="99260" rIns="99260" bIns="99260" anchor="t" anchorCtr="0">
            <a:noAutofit/>
          </a:bodyPr>
          <a:lstStyle/>
          <a:p>
            <a:pPr>
              <a:spcBef>
                <a:spcPts val="0"/>
              </a:spcBef>
            </a:pPr>
            <a:r>
              <a:rPr lang="en"/>
              <a:t>pull</a:t>
            </a:r>
          </a:p>
        </p:txBody>
      </p:sp>
      <p:sp>
        <p:nvSpPr>
          <p:cNvPr id="538" name="Shape 538"/>
          <p:cNvSpPr txBox="1"/>
          <p:nvPr/>
        </p:nvSpPr>
        <p:spPr>
          <a:xfrm>
            <a:off x="5663649" y="1914056"/>
            <a:ext cx="506648" cy="387749"/>
          </a:xfrm>
          <a:prstGeom prst="rect">
            <a:avLst/>
          </a:prstGeom>
          <a:noFill/>
          <a:ln>
            <a:noFill/>
          </a:ln>
        </p:spPr>
        <p:txBody>
          <a:bodyPr lIns="99260" tIns="99260" rIns="99260" bIns="99260" anchor="t" anchorCtr="0">
            <a:noAutofit/>
          </a:bodyPr>
          <a:lstStyle/>
          <a:p>
            <a:pPr>
              <a:spcBef>
                <a:spcPts val="0"/>
              </a:spcBef>
            </a:pPr>
            <a:r>
              <a:rPr lang="en"/>
              <a:t>pull</a:t>
            </a:r>
          </a:p>
        </p:txBody>
      </p:sp>
      <p:sp>
        <p:nvSpPr>
          <p:cNvPr id="539" name="Shape 539"/>
          <p:cNvSpPr/>
          <p:nvPr/>
        </p:nvSpPr>
        <p:spPr>
          <a:xfrm>
            <a:off x="1064754" y="44402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fea246</a:t>
            </a:r>
          </a:p>
        </p:txBody>
      </p:sp>
      <p:sp>
        <p:nvSpPr>
          <p:cNvPr id="540" name="Shape 540"/>
          <p:cNvSpPr/>
          <p:nvPr/>
        </p:nvSpPr>
        <p:spPr>
          <a:xfrm>
            <a:off x="6764270" y="1908610"/>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fea456</a:t>
            </a:r>
          </a:p>
        </p:txBody>
      </p:sp>
      <p:sp>
        <p:nvSpPr>
          <p:cNvPr id="541" name="Shape 541"/>
          <p:cNvSpPr txBox="1"/>
          <p:nvPr/>
        </p:nvSpPr>
        <p:spPr>
          <a:xfrm>
            <a:off x="2935663" y="3343313"/>
            <a:ext cx="650160" cy="375539"/>
          </a:xfrm>
          <a:prstGeom prst="rect">
            <a:avLst/>
          </a:prstGeom>
          <a:noFill/>
          <a:ln>
            <a:noFill/>
          </a:ln>
        </p:spPr>
        <p:txBody>
          <a:bodyPr lIns="99260" tIns="99260" rIns="99260" bIns="99260" anchor="t" anchorCtr="0">
            <a:noAutofit/>
          </a:bodyPr>
          <a:lstStyle/>
          <a:p>
            <a:pPr>
              <a:spcBef>
                <a:spcPts val="0"/>
              </a:spcBef>
            </a:pPr>
            <a:r>
              <a:rPr lang="en"/>
              <a:t>push</a:t>
            </a:r>
          </a:p>
        </p:txBody>
      </p:sp>
      <p:sp>
        <p:nvSpPr>
          <p:cNvPr id="542" name="Shape 542"/>
          <p:cNvSpPr txBox="1"/>
          <p:nvPr/>
        </p:nvSpPr>
        <p:spPr>
          <a:xfrm>
            <a:off x="5370861" y="1425656"/>
            <a:ext cx="650160" cy="375539"/>
          </a:xfrm>
          <a:prstGeom prst="rect">
            <a:avLst/>
          </a:prstGeom>
          <a:noFill/>
          <a:ln>
            <a:noFill/>
          </a:ln>
        </p:spPr>
        <p:txBody>
          <a:bodyPr lIns="99260" tIns="99260" rIns="99260" bIns="99260" anchor="t" anchorCtr="0">
            <a:noAutofit/>
          </a:bodyPr>
          <a:lstStyle/>
          <a:p>
            <a:pPr>
              <a:spcBef>
                <a:spcPts val="0"/>
              </a:spcBef>
            </a:pPr>
            <a:r>
              <a:rPr lang="en"/>
              <a:t>push</a:t>
            </a:r>
          </a:p>
        </p:txBody>
      </p:sp>
      <p:sp>
        <p:nvSpPr>
          <p:cNvPr id="543" name="Shape 543"/>
          <p:cNvSpPr/>
          <p:nvPr/>
        </p:nvSpPr>
        <p:spPr>
          <a:xfrm>
            <a:off x="2368407" y="1908610"/>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fea789</a:t>
            </a:r>
          </a:p>
        </p:txBody>
      </p:sp>
      <p:sp>
        <p:nvSpPr>
          <p:cNvPr id="544" name="Shape 544"/>
          <p:cNvSpPr/>
          <p:nvPr/>
        </p:nvSpPr>
        <p:spPr>
          <a:xfrm>
            <a:off x="3399687" y="5884533"/>
            <a:ext cx="1554773" cy="1439130"/>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Staging server</a:t>
            </a:r>
          </a:p>
          <a:p>
            <a:pPr algn="ctr">
              <a:spcBef>
                <a:spcPts val="0"/>
              </a:spcBef>
            </a:pPr>
            <a:endParaRPr/>
          </a:p>
          <a:p>
            <a:pPr algn="ctr">
              <a:spcBef>
                <a:spcPts val="0"/>
              </a:spcBef>
            </a:pPr>
            <a:endParaRPr/>
          </a:p>
          <a:p>
            <a:pPr algn="ctr">
              <a:spcBef>
                <a:spcPts val="0"/>
              </a:spcBef>
            </a:pPr>
            <a:r>
              <a:rPr lang="en"/>
              <a:t>files</a:t>
            </a:r>
          </a:p>
        </p:txBody>
      </p:sp>
      <p:sp>
        <p:nvSpPr>
          <p:cNvPr id="545" name="Shape 545"/>
          <p:cNvSpPr/>
          <p:nvPr/>
        </p:nvSpPr>
        <p:spPr>
          <a:xfrm>
            <a:off x="4546686" y="442461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tag 1.0.0</a:t>
            </a:r>
          </a:p>
        </p:txBody>
      </p:sp>
      <p:sp>
        <p:nvSpPr>
          <p:cNvPr id="546" name="Shape 546"/>
          <p:cNvSpPr/>
          <p:nvPr/>
        </p:nvSpPr>
        <p:spPr>
          <a:xfrm>
            <a:off x="7776496" y="442461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tag 1.0.0</a:t>
            </a:r>
          </a:p>
        </p:txBody>
      </p:sp>
      <p:cxnSp>
        <p:nvCxnSpPr>
          <p:cNvPr id="547" name="Shape 547"/>
          <p:cNvCxnSpPr/>
          <p:nvPr/>
        </p:nvCxnSpPr>
        <p:spPr>
          <a:xfrm rot="10800000">
            <a:off x="8118293" y="4222021"/>
            <a:ext cx="0" cy="259379"/>
          </a:xfrm>
          <a:prstGeom prst="straightConnector1">
            <a:avLst/>
          </a:prstGeom>
          <a:noFill/>
          <a:ln w="19050" cap="flat" cmpd="sng">
            <a:solidFill>
              <a:srgbClr val="000000"/>
            </a:solidFill>
            <a:prstDash val="solid"/>
            <a:round/>
            <a:headEnd type="none" w="lg" len="lg"/>
            <a:tailEnd type="triangle" w="lg" len="lg"/>
          </a:ln>
        </p:spPr>
      </p:cxnSp>
      <p:cxnSp>
        <p:nvCxnSpPr>
          <p:cNvPr id="548" name="Shape 548"/>
          <p:cNvCxnSpPr/>
          <p:nvPr/>
        </p:nvCxnSpPr>
        <p:spPr>
          <a:xfrm rot="10800000">
            <a:off x="8483013" y="3824673"/>
            <a:ext cx="0" cy="670229"/>
          </a:xfrm>
          <a:prstGeom prst="straightConnector1">
            <a:avLst/>
          </a:prstGeom>
          <a:noFill/>
          <a:ln w="19050" cap="flat" cmpd="sng">
            <a:solidFill>
              <a:srgbClr val="000000"/>
            </a:solidFill>
            <a:prstDash val="solid"/>
            <a:round/>
            <a:headEnd type="none" w="lg" len="lg"/>
            <a:tailEnd type="triangle" w="lg" len="lg"/>
          </a:ln>
        </p:spPr>
      </p:cxnSp>
      <p:cxnSp>
        <p:nvCxnSpPr>
          <p:cNvPr id="549" name="Shape 549"/>
          <p:cNvCxnSpPr>
            <a:stCxn id="507" idx="2"/>
            <a:endCxn id="544" idx="0"/>
          </p:cNvCxnSpPr>
          <p:nvPr/>
        </p:nvCxnSpPr>
        <p:spPr>
          <a:xfrm flipH="1">
            <a:off x="4177101" y="3894961"/>
            <a:ext cx="867525" cy="1989570"/>
          </a:xfrm>
          <a:prstGeom prst="straightConnector1">
            <a:avLst/>
          </a:prstGeom>
          <a:noFill/>
          <a:ln w="19050" cap="flat" cmpd="sng">
            <a:solidFill>
              <a:srgbClr val="000000"/>
            </a:solidFill>
            <a:prstDash val="solid"/>
            <a:round/>
            <a:headEnd type="none" w="lg" len="lg"/>
            <a:tailEnd type="triangle" w="lg" len="lg"/>
          </a:ln>
        </p:spPr>
      </p:cxnSp>
      <p:sp>
        <p:nvSpPr>
          <p:cNvPr id="2" name="Slide Number Placeholder 1"/>
          <p:cNvSpPr>
            <a:spLocks noGrp="1"/>
          </p:cNvSpPr>
          <p:nvPr>
            <p:ph type="sldNum" idx="12"/>
          </p:nvPr>
        </p:nvSpPr>
        <p:spPr/>
        <p:txBody>
          <a:bodyPr/>
          <a:lstStyle/>
          <a:p>
            <a:fld id="{00000000-1234-1234-1234-123412341234}" type="slidenum">
              <a:rPr lang="en" smtClean="0"/>
              <a:pPr/>
              <a:t>140</a:t>
            </a:fld>
            <a:endParaRPr lang="en"/>
          </a:p>
        </p:txBody>
      </p:sp>
    </p:spTree>
    <p:extLst>
      <p:ext uri="{BB962C8B-B14F-4D97-AF65-F5344CB8AC3E}">
        <p14:creationId xmlns:p14="http://schemas.microsoft.com/office/powerpoint/2010/main" val="2014970341"/>
      </p:ext>
    </p:extLst>
  </p:cSld>
  <p:clrMapOvr>
    <a:masterClrMapping/>
  </p:clrMapOvr>
  <p:transition spd="slow">
    <p:cut/>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Shape 553"/>
        <p:cNvGrpSpPr/>
        <p:nvPr/>
      </p:nvGrpSpPr>
      <p:grpSpPr>
        <a:xfrm>
          <a:off x="0" y="0"/>
          <a:ext cx="0" cy="0"/>
          <a:chOff x="0" y="0"/>
          <a:chExt cx="0" cy="0"/>
        </a:xfrm>
      </p:grpSpPr>
      <p:sp>
        <p:nvSpPr>
          <p:cNvPr id="554" name="Shape 554"/>
          <p:cNvSpPr/>
          <p:nvPr/>
        </p:nvSpPr>
        <p:spPr>
          <a:xfrm>
            <a:off x="4188549"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Origin (bare)</a:t>
            </a:r>
          </a:p>
        </p:txBody>
      </p:sp>
      <p:sp>
        <p:nvSpPr>
          <p:cNvPr id="555" name="Shape 555"/>
          <p:cNvSpPr/>
          <p:nvPr/>
        </p:nvSpPr>
        <p:spPr>
          <a:xfrm>
            <a:off x="454668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556" name="Shape 556"/>
          <p:cNvSpPr/>
          <p:nvPr/>
        </p:nvSpPr>
        <p:spPr>
          <a:xfrm>
            <a:off x="454668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sp>
        <p:nvSpPr>
          <p:cNvPr id="557" name="Shape 557"/>
          <p:cNvSpPr/>
          <p:nvPr/>
        </p:nvSpPr>
        <p:spPr>
          <a:xfrm>
            <a:off x="7418360"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David</a:t>
            </a:r>
          </a:p>
        </p:txBody>
      </p:sp>
      <p:sp>
        <p:nvSpPr>
          <p:cNvPr id="558" name="Shape 558"/>
          <p:cNvSpPr/>
          <p:nvPr/>
        </p:nvSpPr>
        <p:spPr>
          <a:xfrm>
            <a:off x="777649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559" name="Shape 559"/>
          <p:cNvSpPr/>
          <p:nvPr/>
        </p:nvSpPr>
        <p:spPr>
          <a:xfrm>
            <a:off x="777649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cxnSp>
        <p:nvCxnSpPr>
          <p:cNvPr id="560" name="Shape 560"/>
          <p:cNvCxnSpPr>
            <a:stCxn id="554" idx="4"/>
            <a:endCxn id="557" idx="2"/>
          </p:cNvCxnSpPr>
          <p:nvPr/>
        </p:nvCxnSpPr>
        <p:spPr>
          <a:xfrm>
            <a:off x="5900702" y="3739476"/>
            <a:ext cx="1517685" cy="0"/>
          </a:xfrm>
          <a:prstGeom prst="straightConnector1">
            <a:avLst/>
          </a:prstGeom>
          <a:noFill/>
          <a:ln w="19050" cap="flat" cmpd="sng">
            <a:solidFill>
              <a:srgbClr val="000000"/>
            </a:solidFill>
            <a:prstDash val="solid"/>
            <a:round/>
            <a:headEnd type="triangle" w="lg" len="lg"/>
            <a:tailEnd type="triangle" w="lg" len="lg"/>
          </a:ln>
        </p:spPr>
      </p:cxnSp>
      <p:sp>
        <p:nvSpPr>
          <p:cNvPr id="561" name="Shape 561"/>
          <p:cNvSpPr txBox="1"/>
          <p:nvPr/>
        </p:nvSpPr>
        <p:spPr>
          <a:xfrm>
            <a:off x="7776496" y="2675888"/>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grpSp>
        <p:nvGrpSpPr>
          <p:cNvPr id="562" name="Shape 562"/>
          <p:cNvGrpSpPr/>
          <p:nvPr/>
        </p:nvGrpSpPr>
        <p:grpSpPr>
          <a:xfrm>
            <a:off x="6406140" y="173196"/>
            <a:ext cx="1712153" cy="2127179"/>
            <a:chOff x="5654400" y="81250"/>
            <a:chExt cx="1592700" cy="1933799"/>
          </a:xfrm>
        </p:grpSpPr>
        <p:sp>
          <p:nvSpPr>
            <p:cNvPr id="563" name="Shape 563"/>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Doug</a:t>
              </a:r>
            </a:p>
          </p:txBody>
        </p:sp>
        <p:sp>
          <p:nvSpPr>
            <p:cNvPr id="564" name="Shape 564"/>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565" name="Shape 565"/>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cxnSp>
        <p:nvCxnSpPr>
          <p:cNvPr id="566" name="Shape 566"/>
          <p:cNvCxnSpPr>
            <a:stCxn id="554" idx="1"/>
            <a:endCxn id="563" idx="2"/>
          </p:cNvCxnSpPr>
          <p:nvPr/>
        </p:nvCxnSpPr>
        <p:spPr>
          <a:xfrm rot="10800000" flipH="1">
            <a:off x="5044626" y="1236758"/>
            <a:ext cx="1361595" cy="1439130"/>
          </a:xfrm>
          <a:prstGeom prst="straightConnector1">
            <a:avLst/>
          </a:prstGeom>
          <a:noFill/>
          <a:ln w="19050" cap="flat" cmpd="sng">
            <a:solidFill>
              <a:srgbClr val="000000"/>
            </a:solidFill>
            <a:prstDash val="solid"/>
            <a:round/>
            <a:headEnd type="triangle" w="lg" len="lg"/>
            <a:tailEnd type="triangle" w="lg" len="lg"/>
          </a:ln>
        </p:spPr>
      </p:cxnSp>
      <p:grpSp>
        <p:nvGrpSpPr>
          <p:cNvPr id="567" name="Shape 567"/>
          <p:cNvGrpSpPr/>
          <p:nvPr/>
        </p:nvGrpSpPr>
        <p:grpSpPr>
          <a:xfrm>
            <a:off x="2010277" y="173196"/>
            <a:ext cx="1712153" cy="2127179"/>
            <a:chOff x="5654400" y="81250"/>
            <a:chExt cx="1592700" cy="1933799"/>
          </a:xfrm>
        </p:grpSpPr>
        <p:sp>
          <p:nvSpPr>
            <p:cNvPr id="568" name="Shape 568"/>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Allen</a:t>
              </a:r>
            </a:p>
          </p:txBody>
        </p:sp>
        <p:sp>
          <p:nvSpPr>
            <p:cNvPr id="569" name="Shape 569"/>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570" name="Shape 570"/>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grpSp>
        <p:nvGrpSpPr>
          <p:cNvPr id="571" name="Shape 571"/>
          <p:cNvGrpSpPr/>
          <p:nvPr/>
        </p:nvGrpSpPr>
        <p:grpSpPr>
          <a:xfrm>
            <a:off x="706624" y="2692773"/>
            <a:ext cx="1712153" cy="2127179"/>
            <a:chOff x="5654400" y="81250"/>
            <a:chExt cx="1592700" cy="1933799"/>
          </a:xfrm>
        </p:grpSpPr>
        <p:sp>
          <p:nvSpPr>
            <p:cNvPr id="572" name="Shape 572"/>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Jasleen</a:t>
              </a:r>
            </a:p>
          </p:txBody>
        </p:sp>
        <p:sp>
          <p:nvSpPr>
            <p:cNvPr id="573" name="Shape 573"/>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574" name="Shape 574"/>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cxnSp>
        <p:nvCxnSpPr>
          <p:cNvPr id="575" name="Shape 575"/>
          <p:cNvCxnSpPr>
            <a:stCxn id="554" idx="1"/>
            <a:endCxn id="568" idx="4"/>
          </p:cNvCxnSpPr>
          <p:nvPr/>
        </p:nvCxnSpPr>
        <p:spPr>
          <a:xfrm rot="10800000">
            <a:off x="3722376" y="1236758"/>
            <a:ext cx="1322250" cy="1439130"/>
          </a:xfrm>
          <a:prstGeom prst="straightConnector1">
            <a:avLst/>
          </a:prstGeom>
          <a:noFill/>
          <a:ln w="19050" cap="flat" cmpd="sng">
            <a:solidFill>
              <a:srgbClr val="000000"/>
            </a:solidFill>
            <a:prstDash val="solid"/>
            <a:round/>
            <a:headEnd type="triangle" w="lg" len="lg"/>
            <a:tailEnd type="triangle" w="lg" len="lg"/>
          </a:ln>
        </p:spPr>
      </p:cxnSp>
      <p:cxnSp>
        <p:nvCxnSpPr>
          <p:cNvPr id="576" name="Shape 576"/>
          <p:cNvCxnSpPr>
            <a:stCxn id="554" idx="2"/>
            <a:endCxn id="572" idx="4"/>
          </p:cNvCxnSpPr>
          <p:nvPr/>
        </p:nvCxnSpPr>
        <p:spPr>
          <a:xfrm flipH="1">
            <a:off x="2418669" y="3739476"/>
            <a:ext cx="1769880" cy="16830"/>
          </a:xfrm>
          <a:prstGeom prst="straightConnector1">
            <a:avLst/>
          </a:prstGeom>
          <a:noFill/>
          <a:ln w="19050" cap="flat" cmpd="sng">
            <a:solidFill>
              <a:srgbClr val="000000"/>
            </a:solidFill>
            <a:prstDash val="solid"/>
            <a:round/>
            <a:headEnd type="triangle" w="lg" len="lg"/>
            <a:tailEnd type="triangle" w="lg" len="lg"/>
          </a:ln>
        </p:spPr>
      </p:cxnSp>
      <p:sp>
        <p:nvSpPr>
          <p:cNvPr id="577" name="Shape 577"/>
          <p:cNvSpPr txBox="1"/>
          <p:nvPr/>
        </p:nvSpPr>
        <p:spPr>
          <a:xfrm>
            <a:off x="6764276" y="173196"/>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578" name="Shape 578"/>
          <p:cNvSpPr txBox="1"/>
          <p:nvPr/>
        </p:nvSpPr>
        <p:spPr>
          <a:xfrm>
            <a:off x="2368413" y="173196"/>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579" name="Shape 579"/>
          <p:cNvSpPr txBox="1"/>
          <p:nvPr/>
        </p:nvSpPr>
        <p:spPr>
          <a:xfrm>
            <a:off x="1064761" y="2675888"/>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580" name="Shape 580"/>
          <p:cNvSpPr txBox="1"/>
          <p:nvPr/>
        </p:nvSpPr>
        <p:spPr>
          <a:xfrm>
            <a:off x="6406206" y="3756308"/>
            <a:ext cx="506648" cy="387749"/>
          </a:xfrm>
          <a:prstGeom prst="rect">
            <a:avLst/>
          </a:prstGeom>
          <a:noFill/>
          <a:ln>
            <a:noFill/>
          </a:ln>
        </p:spPr>
        <p:txBody>
          <a:bodyPr lIns="99260" tIns="99260" rIns="99260" bIns="99260" anchor="t" anchorCtr="0">
            <a:noAutofit/>
          </a:bodyPr>
          <a:lstStyle/>
          <a:p>
            <a:pPr>
              <a:spcBef>
                <a:spcPts val="0"/>
              </a:spcBef>
            </a:pPr>
            <a:r>
              <a:rPr lang="en"/>
              <a:t>pull</a:t>
            </a:r>
          </a:p>
        </p:txBody>
      </p:sp>
      <p:sp>
        <p:nvSpPr>
          <p:cNvPr id="581" name="Shape 581"/>
          <p:cNvSpPr txBox="1"/>
          <p:nvPr/>
        </p:nvSpPr>
        <p:spPr>
          <a:xfrm>
            <a:off x="6362548" y="3351728"/>
            <a:ext cx="650160" cy="375539"/>
          </a:xfrm>
          <a:prstGeom prst="rect">
            <a:avLst/>
          </a:prstGeom>
          <a:noFill/>
          <a:ln>
            <a:noFill/>
          </a:ln>
        </p:spPr>
        <p:txBody>
          <a:bodyPr lIns="99260" tIns="99260" rIns="99260" bIns="99260" anchor="t" anchorCtr="0">
            <a:noAutofit/>
          </a:bodyPr>
          <a:lstStyle/>
          <a:p>
            <a:pPr>
              <a:spcBef>
                <a:spcPts val="0"/>
              </a:spcBef>
            </a:pPr>
            <a:r>
              <a:rPr lang="en"/>
              <a:t>push</a:t>
            </a:r>
          </a:p>
        </p:txBody>
      </p:sp>
      <p:sp>
        <p:nvSpPr>
          <p:cNvPr id="582" name="Shape 582"/>
          <p:cNvSpPr txBox="1"/>
          <p:nvPr/>
        </p:nvSpPr>
        <p:spPr>
          <a:xfrm>
            <a:off x="2979321" y="3747893"/>
            <a:ext cx="506648" cy="387749"/>
          </a:xfrm>
          <a:prstGeom prst="rect">
            <a:avLst/>
          </a:prstGeom>
          <a:noFill/>
          <a:ln>
            <a:noFill/>
          </a:ln>
        </p:spPr>
        <p:txBody>
          <a:bodyPr lIns="99260" tIns="99260" rIns="99260" bIns="99260" anchor="t" anchorCtr="0">
            <a:noAutofit/>
          </a:bodyPr>
          <a:lstStyle/>
          <a:p>
            <a:pPr>
              <a:spcBef>
                <a:spcPts val="0"/>
              </a:spcBef>
            </a:pPr>
            <a:r>
              <a:rPr lang="en"/>
              <a:t>pull</a:t>
            </a:r>
          </a:p>
        </p:txBody>
      </p:sp>
      <p:sp>
        <p:nvSpPr>
          <p:cNvPr id="583" name="Shape 583"/>
          <p:cNvSpPr txBox="1"/>
          <p:nvPr/>
        </p:nvSpPr>
        <p:spPr>
          <a:xfrm>
            <a:off x="4171753" y="1425656"/>
            <a:ext cx="650160" cy="375539"/>
          </a:xfrm>
          <a:prstGeom prst="rect">
            <a:avLst/>
          </a:prstGeom>
          <a:noFill/>
          <a:ln>
            <a:noFill/>
          </a:ln>
        </p:spPr>
        <p:txBody>
          <a:bodyPr lIns="99260" tIns="99260" rIns="99260" bIns="99260" anchor="t" anchorCtr="0">
            <a:noAutofit/>
          </a:bodyPr>
          <a:lstStyle/>
          <a:p>
            <a:pPr>
              <a:spcBef>
                <a:spcPts val="0"/>
              </a:spcBef>
            </a:pPr>
            <a:r>
              <a:rPr lang="en"/>
              <a:t>push</a:t>
            </a:r>
          </a:p>
        </p:txBody>
      </p:sp>
      <p:sp>
        <p:nvSpPr>
          <p:cNvPr id="584" name="Shape 584"/>
          <p:cNvSpPr txBox="1"/>
          <p:nvPr/>
        </p:nvSpPr>
        <p:spPr>
          <a:xfrm>
            <a:off x="3952196" y="1914056"/>
            <a:ext cx="506648" cy="387749"/>
          </a:xfrm>
          <a:prstGeom prst="rect">
            <a:avLst/>
          </a:prstGeom>
          <a:noFill/>
          <a:ln>
            <a:noFill/>
          </a:ln>
        </p:spPr>
        <p:txBody>
          <a:bodyPr lIns="99260" tIns="99260" rIns="99260" bIns="99260" anchor="t" anchorCtr="0">
            <a:noAutofit/>
          </a:bodyPr>
          <a:lstStyle/>
          <a:p>
            <a:pPr>
              <a:spcBef>
                <a:spcPts val="0"/>
              </a:spcBef>
            </a:pPr>
            <a:r>
              <a:rPr lang="en"/>
              <a:t>pull</a:t>
            </a:r>
          </a:p>
        </p:txBody>
      </p:sp>
      <p:sp>
        <p:nvSpPr>
          <p:cNvPr id="585" name="Shape 585"/>
          <p:cNvSpPr txBox="1"/>
          <p:nvPr/>
        </p:nvSpPr>
        <p:spPr>
          <a:xfrm>
            <a:off x="5663649" y="1914056"/>
            <a:ext cx="506648" cy="387749"/>
          </a:xfrm>
          <a:prstGeom prst="rect">
            <a:avLst/>
          </a:prstGeom>
          <a:noFill/>
          <a:ln>
            <a:noFill/>
          </a:ln>
        </p:spPr>
        <p:txBody>
          <a:bodyPr lIns="99260" tIns="99260" rIns="99260" bIns="99260" anchor="t" anchorCtr="0">
            <a:noAutofit/>
          </a:bodyPr>
          <a:lstStyle/>
          <a:p>
            <a:pPr>
              <a:spcBef>
                <a:spcPts val="0"/>
              </a:spcBef>
            </a:pPr>
            <a:r>
              <a:rPr lang="en"/>
              <a:t>pull</a:t>
            </a:r>
          </a:p>
        </p:txBody>
      </p:sp>
      <p:sp>
        <p:nvSpPr>
          <p:cNvPr id="586" name="Shape 586"/>
          <p:cNvSpPr/>
          <p:nvPr/>
        </p:nvSpPr>
        <p:spPr>
          <a:xfrm>
            <a:off x="1064754" y="44402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fea246</a:t>
            </a:r>
          </a:p>
        </p:txBody>
      </p:sp>
      <p:sp>
        <p:nvSpPr>
          <p:cNvPr id="587" name="Shape 587"/>
          <p:cNvSpPr/>
          <p:nvPr/>
        </p:nvSpPr>
        <p:spPr>
          <a:xfrm>
            <a:off x="6764270" y="1908610"/>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fea456</a:t>
            </a:r>
          </a:p>
        </p:txBody>
      </p:sp>
      <p:sp>
        <p:nvSpPr>
          <p:cNvPr id="588" name="Shape 588"/>
          <p:cNvSpPr txBox="1"/>
          <p:nvPr/>
        </p:nvSpPr>
        <p:spPr>
          <a:xfrm>
            <a:off x="2935663" y="3343313"/>
            <a:ext cx="650160" cy="375539"/>
          </a:xfrm>
          <a:prstGeom prst="rect">
            <a:avLst/>
          </a:prstGeom>
          <a:noFill/>
          <a:ln>
            <a:noFill/>
          </a:ln>
        </p:spPr>
        <p:txBody>
          <a:bodyPr lIns="99260" tIns="99260" rIns="99260" bIns="99260" anchor="t" anchorCtr="0">
            <a:noAutofit/>
          </a:bodyPr>
          <a:lstStyle/>
          <a:p>
            <a:pPr>
              <a:spcBef>
                <a:spcPts val="0"/>
              </a:spcBef>
            </a:pPr>
            <a:r>
              <a:rPr lang="en"/>
              <a:t>push</a:t>
            </a:r>
          </a:p>
        </p:txBody>
      </p:sp>
      <p:sp>
        <p:nvSpPr>
          <p:cNvPr id="589" name="Shape 589"/>
          <p:cNvSpPr txBox="1"/>
          <p:nvPr/>
        </p:nvSpPr>
        <p:spPr>
          <a:xfrm>
            <a:off x="5370861" y="1425656"/>
            <a:ext cx="650160" cy="375539"/>
          </a:xfrm>
          <a:prstGeom prst="rect">
            <a:avLst/>
          </a:prstGeom>
          <a:noFill/>
          <a:ln>
            <a:noFill/>
          </a:ln>
        </p:spPr>
        <p:txBody>
          <a:bodyPr lIns="99260" tIns="99260" rIns="99260" bIns="99260" anchor="t" anchorCtr="0">
            <a:noAutofit/>
          </a:bodyPr>
          <a:lstStyle/>
          <a:p>
            <a:pPr>
              <a:spcBef>
                <a:spcPts val="0"/>
              </a:spcBef>
            </a:pPr>
            <a:r>
              <a:rPr lang="en"/>
              <a:t>push</a:t>
            </a:r>
          </a:p>
        </p:txBody>
      </p:sp>
      <p:sp>
        <p:nvSpPr>
          <p:cNvPr id="590" name="Shape 590"/>
          <p:cNvSpPr/>
          <p:nvPr/>
        </p:nvSpPr>
        <p:spPr>
          <a:xfrm>
            <a:off x="2368407" y="1908610"/>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fea789</a:t>
            </a:r>
          </a:p>
        </p:txBody>
      </p:sp>
      <p:sp>
        <p:nvSpPr>
          <p:cNvPr id="591" name="Shape 591"/>
          <p:cNvSpPr/>
          <p:nvPr/>
        </p:nvSpPr>
        <p:spPr>
          <a:xfrm>
            <a:off x="3399687" y="5884533"/>
            <a:ext cx="1554773" cy="1439130"/>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Staging server</a:t>
            </a:r>
          </a:p>
          <a:p>
            <a:pPr algn="ctr">
              <a:spcBef>
                <a:spcPts val="0"/>
              </a:spcBef>
            </a:pPr>
            <a:endParaRPr/>
          </a:p>
          <a:p>
            <a:pPr algn="ctr">
              <a:spcBef>
                <a:spcPts val="0"/>
              </a:spcBef>
            </a:pPr>
            <a:endParaRPr/>
          </a:p>
          <a:p>
            <a:pPr algn="ctr">
              <a:spcBef>
                <a:spcPts val="0"/>
              </a:spcBef>
            </a:pPr>
            <a:r>
              <a:rPr lang="en"/>
              <a:t>files</a:t>
            </a:r>
          </a:p>
        </p:txBody>
      </p:sp>
      <p:sp>
        <p:nvSpPr>
          <p:cNvPr id="592" name="Shape 592"/>
          <p:cNvSpPr/>
          <p:nvPr/>
        </p:nvSpPr>
        <p:spPr>
          <a:xfrm>
            <a:off x="5134791" y="5884533"/>
            <a:ext cx="1554773" cy="1439130"/>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Prod server</a:t>
            </a:r>
          </a:p>
          <a:p>
            <a:pPr algn="ctr">
              <a:spcBef>
                <a:spcPts val="0"/>
              </a:spcBef>
            </a:pPr>
            <a:endParaRPr/>
          </a:p>
          <a:p>
            <a:pPr algn="ctr">
              <a:spcBef>
                <a:spcPts val="0"/>
              </a:spcBef>
            </a:pPr>
            <a:endParaRPr/>
          </a:p>
          <a:p>
            <a:pPr algn="ctr">
              <a:spcBef>
                <a:spcPts val="0"/>
              </a:spcBef>
            </a:pPr>
            <a:r>
              <a:rPr lang="en"/>
              <a:t>files</a:t>
            </a:r>
          </a:p>
        </p:txBody>
      </p:sp>
      <p:sp>
        <p:nvSpPr>
          <p:cNvPr id="593" name="Shape 593"/>
          <p:cNvSpPr txBox="1"/>
          <p:nvPr/>
        </p:nvSpPr>
        <p:spPr>
          <a:xfrm>
            <a:off x="7313546" y="5178580"/>
            <a:ext cx="2631278" cy="1921590"/>
          </a:xfrm>
          <a:prstGeom prst="rect">
            <a:avLst/>
          </a:prstGeom>
          <a:noFill/>
          <a:ln>
            <a:noFill/>
          </a:ln>
        </p:spPr>
        <p:txBody>
          <a:bodyPr lIns="99260" tIns="99260" rIns="99260" bIns="99260" anchor="t" anchorCtr="0">
            <a:noAutofit/>
          </a:bodyPr>
          <a:lstStyle/>
          <a:p>
            <a:pPr>
              <a:spcBef>
                <a:spcPts val="0"/>
              </a:spcBef>
            </a:pPr>
            <a:r>
              <a:rPr lang="en"/>
              <a:t>Delete the tag.</a:t>
            </a:r>
          </a:p>
          <a:p>
            <a:pPr>
              <a:spcBef>
                <a:spcPts val="0"/>
              </a:spcBef>
            </a:pPr>
            <a:endParaRPr/>
          </a:p>
          <a:p>
            <a:pPr>
              <a:spcBef>
                <a:spcPts val="0"/>
              </a:spcBef>
            </a:pPr>
            <a:r>
              <a:rPr lang="en"/>
              <a:t>Deploy master to the production environment.</a:t>
            </a:r>
          </a:p>
        </p:txBody>
      </p:sp>
      <p:cxnSp>
        <p:nvCxnSpPr>
          <p:cNvPr id="594" name="Shape 594"/>
          <p:cNvCxnSpPr>
            <a:stCxn id="555" idx="2"/>
            <a:endCxn id="592" idx="0"/>
          </p:cNvCxnSpPr>
          <p:nvPr/>
        </p:nvCxnSpPr>
        <p:spPr>
          <a:xfrm>
            <a:off x="5044626" y="3894961"/>
            <a:ext cx="867525" cy="1989570"/>
          </a:xfrm>
          <a:prstGeom prst="straightConnector1">
            <a:avLst/>
          </a:prstGeom>
          <a:noFill/>
          <a:ln w="19050" cap="flat" cmpd="sng">
            <a:solidFill>
              <a:srgbClr val="000000"/>
            </a:solidFill>
            <a:prstDash val="solid"/>
            <a:round/>
            <a:headEnd type="none" w="lg" len="lg"/>
            <a:tailEnd type="triangle" w="lg" len="lg"/>
          </a:ln>
        </p:spPr>
      </p:cxnSp>
      <p:sp>
        <p:nvSpPr>
          <p:cNvPr id="2" name="Slide Number Placeholder 1"/>
          <p:cNvSpPr>
            <a:spLocks noGrp="1"/>
          </p:cNvSpPr>
          <p:nvPr>
            <p:ph type="sldNum" idx="12"/>
          </p:nvPr>
        </p:nvSpPr>
        <p:spPr/>
        <p:txBody>
          <a:bodyPr/>
          <a:lstStyle/>
          <a:p>
            <a:fld id="{00000000-1234-1234-1234-123412341234}" type="slidenum">
              <a:rPr lang="en" smtClean="0"/>
              <a:pPr/>
              <a:t>141</a:t>
            </a:fld>
            <a:endParaRPr lang="en"/>
          </a:p>
        </p:txBody>
      </p:sp>
    </p:spTree>
    <p:extLst>
      <p:ext uri="{BB962C8B-B14F-4D97-AF65-F5344CB8AC3E}">
        <p14:creationId xmlns:p14="http://schemas.microsoft.com/office/powerpoint/2010/main" val="3997084908"/>
      </p:ext>
    </p:extLst>
  </p:cSld>
  <p:clrMapOvr>
    <a:masterClrMapping/>
  </p:clrMapOvr>
  <p:transition spd="slow">
    <p:cut/>
  </p:transition>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Shape 598"/>
        <p:cNvGrpSpPr/>
        <p:nvPr/>
      </p:nvGrpSpPr>
      <p:grpSpPr>
        <a:xfrm>
          <a:off x="0" y="0"/>
          <a:ext cx="0" cy="0"/>
          <a:chOff x="0" y="0"/>
          <a:chExt cx="0" cy="0"/>
        </a:xfrm>
      </p:grpSpPr>
      <p:sp>
        <p:nvSpPr>
          <p:cNvPr id="599" name="Shape 599"/>
          <p:cNvSpPr/>
          <p:nvPr/>
        </p:nvSpPr>
        <p:spPr>
          <a:xfrm>
            <a:off x="4188549"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Origin (bare)</a:t>
            </a:r>
          </a:p>
        </p:txBody>
      </p:sp>
      <p:sp>
        <p:nvSpPr>
          <p:cNvPr id="600" name="Shape 600"/>
          <p:cNvSpPr/>
          <p:nvPr/>
        </p:nvSpPr>
        <p:spPr>
          <a:xfrm>
            <a:off x="454668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601" name="Shape 601"/>
          <p:cNvSpPr/>
          <p:nvPr/>
        </p:nvSpPr>
        <p:spPr>
          <a:xfrm>
            <a:off x="454668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sp>
        <p:nvSpPr>
          <p:cNvPr id="602" name="Shape 602"/>
          <p:cNvSpPr/>
          <p:nvPr/>
        </p:nvSpPr>
        <p:spPr>
          <a:xfrm>
            <a:off x="7418360" y="2675888"/>
            <a:ext cx="1712153" cy="212717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Git David</a:t>
            </a:r>
          </a:p>
        </p:txBody>
      </p:sp>
      <p:sp>
        <p:nvSpPr>
          <p:cNvPr id="603" name="Shape 603"/>
          <p:cNvSpPr/>
          <p:nvPr/>
        </p:nvSpPr>
        <p:spPr>
          <a:xfrm>
            <a:off x="7776496" y="361776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master</a:t>
            </a:r>
          </a:p>
        </p:txBody>
      </p:sp>
      <p:sp>
        <p:nvSpPr>
          <p:cNvPr id="604" name="Shape 604"/>
          <p:cNvSpPr/>
          <p:nvPr/>
        </p:nvSpPr>
        <p:spPr>
          <a:xfrm>
            <a:off x="7776496" y="40211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develop</a:t>
            </a:r>
          </a:p>
        </p:txBody>
      </p:sp>
      <p:cxnSp>
        <p:nvCxnSpPr>
          <p:cNvPr id="605" name="Shape 605"/>
          <p:cNvCxnSpPr>
            <a:stCxn id="599" idx="4"/>
            <a:endCxn id="602" idx="2"/>
          </p:cNvCxnSpPr>
          <p:nvPr/>
        </p:nvCxnSpPr>
        <p:spPr>
          <a:xfrm>
            <a:off x="5900702" y="3739476"/>
            <a:ext cx="1517685" cy="0"/>
          </a:xfrm>
          <a:prstGeom prst="straightConnector1">
            <a:avLst/>
          </a:prstGeom>
          <a:noFill/>
          <a:ln w="19050" cap="flat" cmpd="sng">
            <a:solidFill>
              <a:srgbClr val="000000"/>
            </a:solidFill>
            <a:prstDash val="solid"/>
            <a:round/>
            <a:headEnd type="triangle" w="lg" len="lg"/>
            <a:tailEnd type="triangle" w="lg" len="lg"/>
          </a:ln>
        </p:spPr>
      </p:cxnSp>
      <p:sp>
        <p:nvSpPr>
          <p:cNvPr id="606" name="Shape 606"/>
          <p:cNvSpPr txBox="1"/>
          <p:nvPr/>
        </p:nvSpPr>
        <p:spPr>
          <a:xfrm>
            <a:off x="7776496" y="2675888"/>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grpSp>
        <p:nvGrpSpPr>
          <p:cNvPr id="607" name="Shape 607"/>
          <p:cNvGrpSpPr/>
          <p:nvPr/>
        </p:nvGrpSpPr>
        <p:grpSpPr>
          <a:xfrm>
            <a:off x="6406140" y="173196"/>
            <a:ext cx="1712153" cy="2127179"/>
            <a:chOff x="5654400" y="81250"/>
            <a:chExt cx="1592700" cy="1933799"/>
          </a:xfrm>
        </p:grpSpPr>
        <p:sp>
          <p:nvSpPr>
            <p:cNvPr id="608" name="Shape 608"/>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Doug</a:t>
              </a:r>
            </a:p>
          </p:txBody>
        </p:sp>
        <p:sp>
          <p:nvSpPr>
            <p:cNvPr id="609" name="Shape 609"/>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610" name="Shape 610"/>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cxnSp>
        <p:nvCxnSpPr>
          <p:cNvPr id="611" name="Shape 611"/>
          <p:cNvCxnSpPr>
            <a:stCxn id="599" idx="1"/>
            <a:endCxn id="608" idx="2"/>
          </p:cNvCxnSpPr>
          <p:nvPr/>
        </p:nvCxnSpPr>
        <p:spPr>
          <a:xfrm rot="10800000" flipH="1">
            <a:off x="5044626" y="1236758"/>
            <a:ext cx="1361595" cy="1439130"/>
          </a:xfrm>
          <a:prstGeom prst="straightConnector1">
            <a:avLst/>
          </a:prstGeom>
          <a:noFill/>
          <a:ln w="19050" cap="flat" cmpd="sng">
            <a:solidFill>
              <a:srgbClr val="000000"/>
            </a:solidFill>
            <a:prstDash val="solid"/>
            <a:round/>
            <a:headEnd type="triangle" w="lg" len="lg"/>
            <a:tailEnd type="triangle" w="lg" len="lg"/>
          </a:ln>
        </p:spPr>
      </p:cxnSp>
      <p:grpSp>
        <p:nvGrpSpPr>
          <p:cNvPr id="612" name="Shape 612"/>
          <p:cNvGrpSpPr/>
          <p:nvPr/>
        </p:nvGrpSpPr>
        <p:grpSpPr>
          <a:xfrm>
            <a:off x="2010277" y="173196"/>
            <a:ext cx="1712153" cy="2127179"/>
            <a:chOff x="5654400" y="81250"/>
            <a:chExt cx="1592700" cy="1933799"/>
          </a:xfrm>
        </p:grpSpPr>
        <p:sp>
          <p:nvSpPr>
            <p:cNvPr id="613" name="Shape 613"/>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Allen</a:t>
              </a:r>
            </a:p>
          </p:txBody>
        </p:sp>
        <p:sp>
          <p:nvSpPr>
            <p:cNvPr id="614" name="Shape 614"/>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615" name="Shape 615"/>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grpSp>
        <p:nvGrpSpPr>
          <p:cNvPr id="616" name="Shape 616"/>
          <p:cNvGrpSpPr/>
          <p:nvPr/>
        </p:nvGrpSpPr>
        <p:grpSpPr>
          <a:xfrm>
            <a:off x="706624" y="2692773"/>
            <a:ext cx="1712153" cy="2127179"/>
            <a:chOff x="5654400" y="81250"/>
            <a:chExt cx="1592700" cy="1933799"/>
          </a:xfrm>
        </p:grpSpPr>
        <p:sp>
          <p:nvSpPr>
            <p:cNvPr id="617" name="Shape 617"/>
            <p:cNvSpPr/>
            <p:nvPr/>
          </p:nvSpPr>
          <p:spPr>
            <a:xfrm>
              <a:off x="5654400" y="81250"/>
              <a:ext cx="1592700" cy="1933799"/>
            </a:xfrm>
            <a:prstGeom prst="can">
              <a:avLst>
                <a:gd name="adj" fmla="val 25000"/>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algn="ctr">
                <a:spcBef>
                  <a:spcPts val="0"/>
                </a:spcBef>
              </a:pPr>
              <a:r>
                <a:rPr lang="en"/>
                <a:t>Git Jasleen</a:t>
              </a:r>
            </a:p>
          </p:txBody>
        </p:sp>
        <p:sp>
          <p:nvSpPr>
            <p:cNvPr id="618" name="Shape 618"/>
            <p:cNvSpPr/>
            <p:nvPr/>
          </p:nvSpPr>
          <p:spPr>
            <a:xfrm>
              <a:off x="5987550" y="93750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master</a:t>
              </a:r>
            </a:p>
          </p:txBody>
        </p:sp>
        <p:sp>
          <p:nvSpPr>
            <p:cNvPr id="619" name="Shape 619"/>
            <p:cNvSpPr/>
            <p:nvPr/>
          </p:nvSpPr>
          <p:spPr>
            <a:xfrm>
              <a:off x="5987550" y="1304250"/>
              <a:ext cx="926400" cy="251999"/>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t>develop</a:t>
              </a:r>
            </a:p>
          </p:txBody>
        </p:sp>
      </p:grpSp>
      <p:cxnSp>
        <p:nvCxnSpPr>
          <p:cNvPr id="620" name="Shape 620"/>
          <p:cNvCxnSpPr>
            <a:stCxn id="599" idx="1"/>
            <a:endCxn id="613" idx="4"/>
          </p:cNvCxnSpPr>
          <p:nvPr/>
        </p:nvCxnSpPr>
        <p:spPr>
          <a:xfrm rot="10800000">
            <a:off x="3722376" y="1236758"/>
            <a:ext cx="1322250" cy="1439130"/>
          </a:xfrm>
          <a:prstGeom prst="straightConnector1">
            <a:avLst/>
          </a:prstGeom>
          <a:noFill/>
          <a:ln w="19050" cap="flat" cmpd="sng">
            <a:solidFill>
              <a:srgbClr val="000000"/>
            </a:solidFill>
            <a:prstDash val="solid"/>
            <a:round/>
            <a:headEnd type="triangle" w="lg" len="lg"/>
            <a:tailEnd type="triangle" w="lg" len="lg"/>
          </a:ln>
        </p:spPr>
      </p:cxnSp>
      <p:cxnSp>
        <p:nvCxnSpPr>
          <p:cNvPr id="621" name="Shape 621"/>
          <p:cNvCxnSpPr>
            <a:stCxn id="599" idx="2"/>
            <a:endCxn id="617" idx="4"/>
          </p:cNvCxnSpPr>
          <p:nvPr/>
        </p:nvCxnSpPr>
        <p:spPr>
          <a:xfrm flipH="1">
            <a:off x="2418669" y="3739476"/>
            <a:ext cx="1769880" cy="16830"/>
          </a:xfrm>
          <a:prstGeom prst="straightConnector1">
            <a:avLst/>
          </a:prstGeom>
          <a:noFill/>
          <a:ln w="19050" cap="flat" cmpd="sng">
            <a:solidFill>
              <a:srgbClr val="000000"/>
            </a:solidFill>
            <a:prstDash val="solid"/>
            <a:round/>
            <a:headEnd type="triangle" w="lg" len="lg"/>
            <a:tailEnd type="triangle" w="lg" len="lg"/>
          </a:ln>
        </p:spPr>
      </p:cxnSp>
      <p:sp>
        <p:nvSpPr>
          <p:cNvPr id="622" name="Shape 622"/>
          <p:cNvSpPr txBox="1"/>
          <p:nvPr/>
        </p:nvSpPr>
        <p:spPr>
          <a:xfrm>
            <a:off x="6764276" y="173196"/>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623" name="Shape 623"/>
          <p:cNvSpPr txBox="1"/>
          <p:nvPr/>
        </p:nvSpPr>
        <p:spPr>
          <a:xfrm>
            <a:off x="2368413" y="173196"/>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624" name="Shape 624"/>
          <p:cNvSpPr txBox="1"/>
          <p:nvPr/>
        </p:nvSpPr>
        <p:spPr>
          <a:xfrm>
            <a:off x="1064761" y="2675888"/>
            <a:ext cx="995880" cy="375539"/>
          </a:xfrm>
          <a:prstGeom prst="rect">
            <a:avLst/>
          </a:prstGeom>
          <a:noFill/>
          <a:ln>
            <a:noFill/>
          </a:ln>
        </p:spPr>
        <p:txBody>
          <a:bodyPr lIns="99260" tIns="99260" rIns="99260" bIns="99260" anchor="t" anchorCtr="0">
            <a:noAutofit/>
          </a:bodyPr>
          <a:lstStyle/>
          <a:p>
            <a:pPr algn="ctr">
              <a:spcBef>
                <a:spcPts val="0"/>
              </a:spcBef>
            </a:pPr>
            <a:r>
              <a:rPr lang="en" sz="2000"/>
              <a:t>Clone</a:t>
            </a:r>
          </a:p>
        </p:txBody>
      </p:sp>
      <p:sp>
        <p:nvSpPr>
          <p:cNvPr id="625" name="Shape 625"/>
          <p:cNvSpPr txBox="1"/>
          <p:nvPr/>
        </p:nvSpPr>
        <p:spPr>
          <a:xfrm>
            <a:off x="6406206" y="3756308"/>
            <a:ext cx="506648" cy="387749"/>
          </a:xfrm>
          <a:prstGeom prst="rect">
            <a:avLst/>
          </a:prstGeom>
          <a:noFill/>
          <a:ln>
            <a:noFill/>
          </a:ln>
        </p:spPr>
        <p:txBody>
          <a:bodyPr lIns="99260" tIns="99260" rIns="99260" bIns="99260" anchor="t" anchorCtr="0">
            <a:noAutofit/>
          </a:bodyPr>
          <a:lstStyle/>
          <a:p>
            <a:pPr>
              <a:spcBef>
                <a:spcPts val="0"/>
              </a:spcBef>
            </a:pPr>
            <a:r>
              <a:rPr lang="en"/>
              <a:t>pull</a:t>
            </a:r>
          </a:p>
        </p:txBody>
      </p:sp>
      <p:sp>
        <p:nvSpPr>
          <p:cNvPr id="626" name="Shape 626"/>
          <p:cNvSpPr txBox="1"/>
          <p:nvPr/>
        </p:nvSpPr>
        <p:spPr>
          <a:xfrm>
            <a:off x="6362548" y="3351728"/>
            <a:ext cx="650160" cy="375539"/>
          </a:xfrm>
          <a:prstGeom prst="rect">
            <a:avLst/>
          </a:prstGeom>
          <a:noFill/>
          <a:ln>
            <a:noFill/>
          </a:ln>
        </p:spPr>
        <p:txBody>
          <a:bodyPr lIns="99260" tIns="99260" rIns="99260" bIns="99260" anchor="t" anchorCtr="0">
            <a:noAutofit/>
          </a:bodyPr>
          <a:lstStyle/>
          <a:p>
            <a:pPr>
              <a:spcBef>
                <a:spcPts val="0"/>
              </a:spcBef>
            </a:pPr>
            <a:r>
              <a:rPr lang="en"/>
              <a:t>push</a:t>
            </a:r>
          </a:p>
        </p:txBody>
      </p:sp>
      <p:sp>
        <p:nvSpPr>
          <p:cNvPr id="627" name="Shape 627"/>
          <p:cNvSpPr txBox="1"/>
          <p:nvPr/>
        </p:nvSpPr>
        <p:spPr>
          <a:xfrm>
            <a:off x="2979321" y="3747893"/>
            <a:ext cx="506648" cy="387749"/>
          </a:xfrm>
          <a:prstGeom prst="rect">
            <a:avLst/>
          </a:prstGeom>
          <a:noFill/>
          <a:ln>
            <a:noFill/>
          </a:ln>
        </p:spPr>
        <p:txBody>
          <a:bodyPr lIns="99260" tIns="99260" rIns="99260" bIns="99260" anchor="t" anchorCtr="0">
            <a:noAutofit/>
          </a:bodyPr>
          <a:lstStyle/>
          <a:p>
            <a:pPr>
              <a:spcBef>
                <a:spcPts val="0"/>
              </a:spcBef>
            </a:pPr>
            <a:r>
              <a:rPr lang="en"/>
              <a:t>pull</a:t>
            </a:r>
          </a:p>
        </p:txBody>
      </p:sp>
      <p:sp>
        <p:nvSpPr>
          <p:cNvPr id="628" name="Shape 628"/>
          <p:cNvSpPr txBox="1"/>
          <p:nvPr/>
        </p:nvSpPr>
        <p:spPr>
          <a:xfrm>
            <a:off x="4171753" y="1425656"/>
            <a:ext cx="650160" cy="375539"/>
          </a:xfrm>
          <a:prstGeom prst="rect">
            <a:avLst/>
          </a:prstGeom>
          <a:noFill/>
          <a:ln>
            <a:noFill/>
          </a:ln>
        </p:spPr>
        <p:txBody>
          <a:bodyPr lIns="99260" tIns="99260" rIns="99260" bIns="99260" anchor="t" anchorCtr="0">
            <a:noAutofit/>
          </a:bodyPr>
          <a:lstStyle/>
          <a:p>
            <a:pPr>
              <a:spcBef>
                <a:spcPts val="0"/>
              </a:spcBef>
            </a:pPr>
            <a:r>
              <a:rPr lang="en"/>
              <a:t>push</a:t>
            </a:r>
          </a:p>
        </p:txBody>
      </p:sp>
      <p:sp>
        <p:nvSpPr>
          <p:cNvPr id="629" name="Shape 629"/>
          <p:cNvSpPr txBox="1"/>
          <p:nvPr/>
        </p:nvSpPr>
        <p:spPr>
          <a:xfrm>
            <a:off x="3952196" y="1914056"/>
            <a:ext cx="506648" cy="387749"/>
          </a:xfrm>
          <a:prstGeom prst="rect">
            <a:avLst/>
          </a:prstGeom>
          <a:noFill/>
          <a:ln>
            <a:noFill/>
          </a:ln>
        </p:spPr>
        <p:txBody>
          <a:bodyPr lIns="99260" tIns="99260" rIns="99260" bIns="99260" anchor="t" anchorCtr="0">
            <a:noAutofit/>
          </a:bodyPr>
          <a:lstStyle/>
          <a:p>
            <a:pPr>
              <a:spcBef>
                <a:spcPts val="0"/>
              </a:spcBef>
            </a:pPr>
            <a:r>
              <a:rPr lang="en"/>
              <a:t>pull</a:t>
            </a:r>
          </a:p>
        </p:txBody>
      </p:sp>
      <p:sp>
        <p:nvSpPr>
          <p:cNvPr id="630" name="Shape 630"/>
          <p:cNvSpPr txBox="1"/>
          <p:nvPr/>
        </p:nvSpPr>
        <p:spPr>
          <a:xfrm>
            <a:off x="5663649" y="1914056"/>
            <a:ext cx="506648" cy="387749"/>
          </a:xfrm>
          <a:prstGeom prst="rect">
            <a:avLst/>
          </a:prstGeom>
          <a:noFill/>
          <a:ln>
            <a:noFill/>
          </a:ln>
        </p:spPr>
        <p:txBody>
          <a:bodyPr lIns="99260" tIns="99260" rIns="99260" bIns="99260" anchor="t" anchorCtr="0">
            <a:noAutofit/>
          </a:bodyPr>
          <a:lstStyle/>
          <a:p>
            <a:pPr>
              <a:spcBef>
                <a:spcPts val="0"/>
              </a:spcBef>
            </a:pPr>
            <a:r>
              <a:rPr lang="en"/>
              <a:t>pull</a:t>
            </a:r>
          </a:p>
        </p:txBody>
      </p:sp>
      <p:sp>
        <p:nvSpPr>
          <p:cNvPr id="631" name="Shape 631"/>
          <p:cNvSpPr/>
          <p:nvPr/>
        </p:nvSpPr>
        <p:spPr>
          <a:xfrm>
            <a:off x="1064754" y="4440288"/>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fea246</a:t>
            </a:r>
          </a:p>
        </p:txBody>
      </p:sp>
      <p:sp>
        <p:nvSpPr>
          <p:cNvPr id="632" name="Shape 632"/>
          <p:cNvSpPr/>
          <p:nvPr/>
        </p:nvSpPr>
        <p:spPr>
          <a:xfrm>
            <a:off x="6764270" y="1908610"/>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fea456</a:t>
            </a:r>
          </a:p>
        </p:txBody>
      </p:sp>
      <p:sp>
        <p:nvSpPr>
          <p:cNvPr id="633" name="Shape 633"/>
          <p:cNvSpPr txBox="1"/>
          <p:nvPr/>
        </p:nvSpPr>
        <p:spPr>
          <a:xfrm>
            <a:off x="2935663" y="3343313"/>
            <a:ext cx="650160" cy="375539"/>
          </a:xfrm>
          <a:prstGeom prst="rect">
            <a:avLst/>
          </a:prstGeom>
          <a:noFill/>
          <a:ln>
            <a:noFill/>
          </a:ln>
        </p:spPr>
        <p:txBody>
          <a:bodyPr lIns="99260" tIns="99260" rIns="99260" bIns="99260" anchor="t" anchorCtr="0">
            <a:noAutofit/>
          </a:bodyPr>
          <a:lstStyle/>
          <a:p>
            <a:pPr>
              <a:spcBef>
                <a:spcPts val="0"/>
              </a:spcBef>
            </a:pPr>
            <a:r>
              <a:rPr lang="en"/>
              <a:t>push</a:t>
            </a:r>
          </a:p>
        </p:txBody>
      </p:sp>
      <p:sp>
        <p:nvSpPr>
          <p:cNvPr id="634" name="Shape 634"/>
          <p:cNvSpPr txBox="1"/>
          <p:nvPr/>
        </p:nvSpPr>
        <p:spPr>
          <a:xfrm>
            <a:off x="5370861" y="1425656"/>
            <a:ext cx="650160" cy="375539"/>
          </a:xfrm>
          <a:prstGeom prst="rect">
            <a:avLst/>
          </a:prstGeom>
          <a:noFill/>
          <a:ln>
            <a:noFill/>
          </a:ln>
        </p:spPr>
        <p:txBody>
          <a:bodyPr lIns="99260" tIns="99260" rIns="99260" bIns="99260" anchor="t" anchorCtr="0">
            <a:noAutofit/>
          </a:bodyPr>
          <a:lstStyle/>
          <a:p>
            <a:pPr>
              <a:spcBef>
                <a:spcPts val="0"/>
              </a:spcBef>
            </a:pPr>
            <a:r>
              <a:rPr lang="en"/>
              <a:t>push</a:t>
            </a:r>
          </a:p>
        </p:txBody>
      </p:sp>
      <p:sp>
        <p:nvSpPr>
          <p:cNvPr id="635" name="Shape 635"/>
          <p:cNvSpPr/>
          <p:nvPr/>
        </p:nvSpPr>
        <p:spPr>
          <a:xfrm>
            <a:off x="2368407" y="1908610"/>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fea789</a:t>
            </a:r>
          </a:p>
        </p:txBody>
      </p:sp>
      <p:sp>
        <p:nvSpPr>
          <p:cNvPr id="636" name="Shape 636"/>
          <p:cNvSpPr/>
          <p:nvPr/>
        </p:nvSpPr>
        <p:spPr>
          <a:xfrm>
            <a:off x="3399687" y="5884533"/>
            <a:ext cx="1554773" cy="1439130"/>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Staging server</a:t>
            </a:r>
          </a:p>
          <a:p>
            <a:pPr algn="ctr">
              <a:spcBef>
                <a:spcPts val="0"/>
              </a:spcBef>
            </a:pPr>
            <a:endParaRPr/>
          </a:p>
          <a:p>
            <a:pPr algn="ctr">
              <a:spcBef>
                <a:spcPts val="0"/>
              </a:spcBef>
            </a:pPr>
            <a:endParaRPr/>
          </a:p>
          <a:p>
            <a:pPr algn="ctr">
              <a:spcBef>
                <a:spcPts val="0"/>
              </a:spcBef>
            </a:pPr>
            <a:r>
              <a:rPr lang="en"/>
              <a:t>files</a:t>
            </a:r>
          </a:p>
        </p:txBody>
      </p:sp>
      <p:sp>
        <p:nvSpPr>
          <p:cNvPr id="637" name="Shape 637"/>
          <p:cNvSpPr/>
          <p:nvPr/>
        </p:nvSpPr>
        <p:spPr>
          <a:xfrm>
            <a:off x="5134791" y="5884533"/>
            <a:ext cx="1554773" cy="1439130"/>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t" anchorCtr="0">
            <a:noAutofit/>
          </a:bodyPr>
          <a:lstStyle/>
          <a:p>
            <a:pPr algn="ctr">
              <a:spcBef>
                <a:spcPts val="0"/>
              </a:spcBef>
            </a:pPr>
            <a:r>
              <a:rPr lang="en"/>
              <a:t>Prod server</a:t>
            </a:r>
          </a:p>
          <a:p>
            <a:pPr algn="ctr">
              <a:spcBef>
                <a:spcPts val="0"/>
              </a:spcBef>
            </a:pPr>
            <a:endParaRPr/>
          </a:p>
          <a:p>
            <a:pPr algn="ctr">
              <a:spcBef>
                <a:spcPts val="0"/>
              </a:spcBef>
            </a:pPr>
            <a:endParaRPr/>
          </a:p>
          <a:p>
            <a:pPr algn="ctr">
              <a:spcBef>
                <a:spcPts val="0"/>
              </a:spcBef>
            </a:pPr>
            <a:r>
              <a:rPr lang="en"/>
              <a:t>files</a:t>
            </a:r>
          </a:p>
        </p:txBody>
      </p:sp>
      <p:sp>
        <p:nvSpPr>
          <p:cNvPr id="638" name="Shape 638"/>
          <p:cNvSpPr txBox="1"/>
          <p:nvPr/>
        </p:nvSpPr>
        <p:spPr>
          <a:xfrm>
            <a:off x="7313548" y="5178580"/>
            <a:ext cx="2338769" cy="1921590"/>
          </a:xfrm>
          <a:prstGeom prst="rect">
            <a:avLst/>
          </a:prstGeom>
          <a:noFill/>
          <a:ln>
            <a:noFill/>
          </a:ln>
        </p:spPr>
        <p:txBody>
          <a:bodyPr lIns="99260" tIns="99260" rIns="99260" bIns="99260" anchor="t" anchorCtr="0">
            <a:noAutofit/>
          </a:bodyPr>
          <a:lstStyle/>
          <a:p>
            <a:pPr>
              <a:spcBef>
                <a:spcPts val="0"/>
              </a:spcBef>
            </a:pPr>
            <a:r>
              <a:rPr lang="en"/>
              <a:t>Hotfix any bugs discovered. Merge into both master &amp; develop.</a:t>
            </a:r>
          </a:p>
          <a:p>
            <a:pPr>
              <a:spcBef>
                <a:spcPts val="0"/>
              </a:spcBef>
            </a:pPr>
            <a:endParaRPr/>
          </a:p>
          <a:p>
            <a:pPr>
              <a:spcBef>
                <a:spcPts val="0"/>
              </a:spcBef>
            </a:pPr>
            <a:r>
              <a:rPr lang="en"/>
              <a:t>Redeploy to production.</a:t>
            </a:r>
          </a:p>
        </p:txBody>
      </p:sp>
      <p:sp>
        <p:nvSpPr>
          <p:cNvPr id="639" name="Shape 639"/>
          <p:cNvSpPr/>
          <p:nvPr/>
        </p:nvSpPr>
        <p:spPr>
          <a:xfrm>
            <a:off x="7776496" y="4424613"/>
            <a:ext cx="995880" cy="277199"/>
          </a:xfrm>
          <a:prstGeom prst="rect">
            <a:avLst/>
          </a:prstGeom>
          <a:solidFill>
            <a:srgbClr val="CFE2F3"/>
          </a:solidFill>
          <a:ln w="9525" cap="flat" cmpd="sng">
            <a:solidFill>
              <a:srgbClr val="000000"/>
            </a:solidFill>
            <a:prstDash val="solid"/>
            <a:round/>
            <a:headEnd type="none" w="med" len="med"/>
            <a:tailEnd type="none" w="med" len="med"/>
          </a:ln>
        </p:spPr>
        <p:txBody>
          <a:bodyPr lIns="99260" tIns="99260" rIns="99260" bIns="99260" anchor="ctr" anchorCtr="0">
            <a:noAutofit/>
          </a:bodyPr>
          <a:lstStyle/>
          <a:p>
            <a:pPr algn="ctr">
              <a:spcBef>
                <a:spcPts val="0"/>
              </a:spcBef>
            </a:pPr>
            <a:r>
              <a:rPr lang="en"/>
              <a:t>hotfix</a:t>
            </a:r>
          </a:p>
        </p:txBody>
      </p:sp>
      <p:cxnSp>
        <p:nvCxnSpPr>
          <p:cNvPr id="640" name="Shape 640"/>
          <p:cNvCxnSpPr>
            <a:stCxn id="600" idx="2"/>
          </p:cNvCxnSpPr>
          <p:nvPr/>
        </p:nvCxnSpPr>
        <p:spPr>
          <a:xfrm>
            <a:off x="5044626" y="3894961"/>
            <a:ext cx="867525" cy="1989570"/>
          </a:xfrm>
          <a:prstGeom prst="straightConnector1">
            <a:avLst/>
          </a:prstGeom>
          <a:noFill/>
          <a:ln w="19050" cap="flat" cmpd="sng">
            <a:solidFill>
              <a:srgbClr val="000000"/>
            </a:solidFill>
            <a:prstDash val="solid"/>
            <a:round/>
            <a:headEnd type="none" w="lg" len="lg"/>
            <a:tailEnd type="triangle" w="lg" len="lg"/>
          </a:ln>
        </p:spPr>
      </p:cxnSp>
      <p:sp>
        <p:nvSpPr>
          <p:cNvPr id="2" name="Slide Number Placeholder 1"/>
          <p:cNvSpPr>
            <a:spLocks noGrp="1"/>
          </p:cNvSpPr>
          <p:nvPr>
            <p:ph type="sldNum" idx="12"/>
          </p:nvPr>
        </p:nvSpPr>
        <p:spPr/>
        <p:txBody>
          <a:bodyPr/>
          <a:lstStyle/>
          <a:p>
            <a:fld id="{00000000-1234-1234-1234-123412341234}" type="slidenum">
              <a:rPr lang="en" smtClean="0"/>
              <a:pPr/>
              <a:t>142</a:t>
            </a:fld>
            <a:endParaRPr lang="en"/>
          </a:p>
        </p:txBody>
      </p:sp>
    </p:spTree>
    <p:extLst>
      <p:ext uri="{BB962C8B-B14F-4D97-AF65-F5344CB8AC3E}">
        <p14:creationId xmlns:p14="http://schemas.microsoft.com/office/powerpoint/2010/main" val="2795448142"/>
      </p:ext>
    </p:extLst>
  </p:cSld>
  <p:clrMapOvr>
    <a:masterClrMapping/>
  </p:clrMapOvr>
  <p:transition spd="slow">
    <p:cut/>
  </p:transition>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6"/>
          </p:nvPr>
        </p:nvSpPr>
        <p:spPr>
          <a:xfrm>
            <a:off x="1848918" y="2596384"/>
            <a:ext cx="6131965" cy="2802930"/>
          </a:xfrm>
        </p:spPr>
        <p:txBody>
          <a:bodyPr/>
          <a:lstStyle/>
          <a:p>
            <a:pPr marL="0" indent="0">
              <a:buNone/>
            </a:pPr>
            <a:endParaRPr lang="en-US" sz="1800" dirty="0"/>
          </a:p>
        </p:txBody>
      </p:sp>
      <p:sp>
        <p:nvSpPr>
          <p:cNvPr id="4" name="Slide Number Placeholder 3"/>
          <p:cNvSpPr>
            <a:spLocks noGrp="1"/>
          </p:cNvSpPr>
          <p:nvPr>
            <p:ph type="sldNum" sz="quarter" idx="4"/>
          </p:nvPr>
        </p:nvSpPr>
        <p:spPr/>
        <p:txBody>
          <a:bodyPr/>
          <a:lstStyle/>
          <a:p>
            <a:fld id="{0AF8A4B7-68D6-47C7-8DF0-E856C990106D}" type="slidenum">
              <a:rPr lang="en-US" smtClean="0"/>
              <a:pPr/>
              <a:t>143</a:t>
            </a:fld>
            <a:endParaRPr lang="en-US" dirty="0"/>
          </a:p>
        </p:txBody>
      </p:sp>
      <p:sp>
        <p:nvSpPr>
          <p:cNvPr id="5" name="Rectangle 4"/>
          <p:cNvSpPr/>
          <p:nvPr/>
        </p:nvSpPr>
        <p:spPr>
          <a:xfrm>
            <a:off x="3833514" y="7124700"/>
            <a:ext cx="2162772" cy="261610"/>
          </a:xfrm>
          <a:prstGeom prst="rect">
            <a:avLst/>
          </a:prstGeom>
        </p:spPr>
        <p:txBody>
          <a:bodyPr wrap="none" anchor="ctr">
            <a:spAutoFit/>
          </a:bodyPr>
          <a:lstStyle/>
          <a:p>
            <a:pPr algn="ctr"/>
            <a:r>
              <a:rPr lang="en-US" dirty="0">
                <a:solidFill>
                  <a:schemeClr val="bg1">
                    <a:lumMod val="50000"/>
                  </a:schemeClr>
                </a:solidFill>
              </a:rPr>
              <a:t>Source: https://xkcd.com/1296/</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6328" y="2343328"/>
            <a:ext cx="5017143" cy="2857143"/>
          </a:xfrm>
          <a:prstGeom prst="rect">
            <a:avLst/>
          </a:prstGeom>
        </p:spPr>
      </p:pic>
    </p:spTree>
    <p:extLst>
      <p:ext uri="{BB962C8B-B14F-4D97-AF65-F5344CB8AC3E}">
        <p14:creationId xmlns:p14="http://schemas.microsoft.com/office/powerpoint/2010/main" val="401587779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Frameworks</a:t>
            </a:r>
          </a:p>
        </p:txBody>
      </p:sp>
    </p:spTree>
    <p:extLst>
      <p:ext uri="{BB962C8B-B14F-4D97-AF65-F5344CB8AC3E}">
        <p14:creationId xmlns:p14="http://schemas.microsoft.com/office/powerpoint/2010/main" val="130594723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Framework?</a:t>
            </a:r>
          </a:p>
        </p:txBody>
      </p:sp>
      <p:sp>
        <p:nvSpPr>
          <p:cNvPr id="3" name="Text Placeholder 2"/>
          <p:cNvSpPr>
            <a:spLocks noGrp="1"/>
          </p:cNvSpPr>
          <p:nvPr>
            <p:ph type="body" sz="quarter" idx="16"/>
          </p:nvPr>
        </p:nvSpPr>
        <p:spPr>
          <a:xfrm>
            <a:off x="1895929" y="1602155"/>
            <a:ext cx="6037943" cy="4339490"/>
          </a:xfrm>
        </p:spPr>
        <p:txBody>
          <a:bodyPr/>
          <a:lstStyle/>
          <a:p>
            <a:r>
              <a:rPr lang="en-US" sz="1800" dirty="0"/>
              <a:t>Wrappers</a:t>
            </a:r>
          </a:p>
          <a:p>
            <a:pPr lvl="1"/>
            <a:r>
              <a:rPr lang="en-US" sz="1800" dirty="0"/>
              <a:t>simplifies an interface to a technology </a:t>
            </a:r>
          </a:p>
          <a:p>
            <a:pPr lvl="1"/>
            <a:r>
              <a:rPr lang="en-US" sz="1800" dirty="0"/>
              <a:t>reduces/eliminates repetitive tasks </a:t>
            </a:r>
          </a:p>
          <a:p>
            <a:pPr lvl="1"/>
            <a:r>
              <a:rPr lang="en-US" sz="1800" dirty="0"/>
              <a:t>increases application flexibility through abstraction </a:t>
            </a:r>
          </a:p>
          <a:p>
            <a:pPr lvl="1"/>
            <a:r>
              <a:rPr lang="en-US" sz="1800" dirty="0"/>
              <a:t>are often re-usable regardless of high level design considerations </a:t>
            </a:r>
          </a:p>
          <a:p>
            <a:r>
              <a:rPr lang="en-US" sz="1800" dirty="0"/>
              <a:t>Architectures </a:t>
            </a:r>
          </a:p>
          <a:p>
            <a:pPr lvl="1"/>
            <a:r>
              <a:rPr lang="en-US" sz="1800" dirty="0"/>
              <a:t>manages a collection of discrete objects </a:t>
            </a:r>
          </a:p>
          <a:p>
            <a:pPr lvl="1"/>
            <a:r>
              <a:rPr lang="en-US" sz="1800" dirty="0"/>
              <a:t>implements a set of specific design elements </a:t>
            </a:r>
          </a:p>
          <a:p>
            <a:r>
              <a:rPr lang="en-US" sz="1800" dirty="0"/>
              <a:t>Methodologies </a:t>
            </a:r>
          </a:p>
          <a:p>
            <a:pPr lvl="1"/>
            <a:r>
              <a:rPr lang="en-US" sz="1800" dirty="0"/>
              <a:t>enforces the adherence to a consistent design approach </a:t>
            </a:r>
          </a:p>
          <a:p>
            <a:pPr lvl="1"/>
            <a:r>
              <a:rPr lang="en-US" sz="1800" dirty="0"/>
              <a:t>decouples object dependencies </a:t>
            </a:r>
          </a:p>
          <a:p>
            <a:pPr lvl="1"/>
            <a:r>
              <a:rPr lang="en-US" sz="1800" dirty="0"/>
              <a:t>are often re-usable regardless application requirements </a:t>
            </a:r>
          </a:p>
        </p:txBody>
      </p:sp>
      <p:sp>
        <p:nvSpPr>
          <p:cNvPr id="4" name="Slide Number Placeholder 3"/>
          <p:cNvSpPr>
            <a:spLocks noGrp="1"/>
          </p:cNvSpPr>
          <p:nvPr>
            <p:ph type="sldNum" sz="quarter" idx="4"/>
          </p:nvPr>
        </p:nvSpPr>
        <p:spPr/>
        <p:txBody>
          <a:bodyPr/>
          <a:lstStyle/>
          <a:p>
            <a:fld id="{0AF8A4B7-68D6-47C7-8DF0-E856C990106D}" type="slidenum">
              <a:rPr lang="en-US" smtClean="0"/>
              <a:pPr/>
              <a:t>145</a:t>
            </a:fld>
            <a:endParaRPr lang="en-US" dirty="0"/>
          </a:p>
        </p:txBody>
      </p:sp>
      <p:sp>
        <p:nvSpPr>
          <p:cNvPr id="5" name="Rectangle 4"/>
          <p:cNvSpPr/>
          <p:nvPr/>
        </p:nvSpPr>
        <p:spPr>
          <a:xfrm>
            <a:off x="2616033" y="7124700"/>
            <a:ext cx="4597734" cy="261610"/>
          </a:xfrm>
          <a:prstGeom prst="rect">
            <a:avLst/>
          </a:prstGeom>
        </p:spPr>
        <p:txBody>
          <a:bodyPr wrap="none" anchor="ctr">
            <a:spAutoFit/>
          </a:bodyPr>
          <a:lstStyle/>
          <a:p>
            <a:pPr algn="ctr"/>
            <a:r>
              <a:rPr lang="en-US" dirty="0">
                <a:solidFill>
                  <a:schemeClr val="bg1">
                    <a:lumMod val="50000"/>
                  </a:schemeClr>
                </a:solidFill>
              </a:rPr>
              <a:t>Source: http://www.codeproject.com/Articles/5381/What-Is-A-Framework</a:t>
            </a:r>
          </a:p>
        </p:txBody>
      </p:sp>
    </p:spTree>
    <p:extLst>
      <p:ext uri="{BB962C8B-B14F-4D97-AF65-F5344CB8AC3E}">
        <p14:creationId xmlns:p14="http://schemas.microsoft.com/office/powerpoint/2010/main" val="14438726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 Framework do?</a:t>
            </a:r>
          </a:p>
        </p:txBody>
      </p:sp>
      <p:sp>
        <p:nvSpPr>
          <p:cNvPr id="3" name="Text Placeholder 2"/>
          <p:cNvSpPr>
            <a:spLocks noGrp="1"/>
          </p:cNvSpPr>
          <p:nvPr>
            <p:ph type="body" sz="quarter" idx="16"/>
          </p:nvPr>
        </p:nvSpPr>
        <p:spPr>
          <a:xfrm>
            <a:off x="1848918" y="2596384"/>
            <a:ext cx="6131965" cy="2802930"/>
          </a:xfrm>
        </p:spPr>
        <p:txBody>
          <a:bodyPr/>
          <a:lstStyle/>
          <a:p>
            <a:r>
              <a:rPr lang="en-US" sz="1800" dirty="0"/>
              <a:t>it makes it easier to work with complex technologies </a:t>
            </a:r>
          </a:p>
          <a:p>
            <a:r>
              <a:rPr lang="en-US" sz="1800" dirty="0"/>
              <a:t>it ties together a bunch of discrete objects/components into something more useful </a:t>
            </a:r>
          </a:p>
          <a:p>
            <a:r>
              <a:rPr lang="en-US" sz="1800" dirty="0"/>
              <a:t>it forces the team to implement code in a way that promotes consistent coding, fewer bugs, and more flexible applications </a:t>
            </a:r>
          </a:p>
          <a:p>
            <a:r>
              <a:rPr lang="en-US" sz="1800" dirty="0"/>
              <a:t>everyone can easily test and debug the code, even code that they didn't write</a:t>
            </a:r>
          </a:p>
          <a:p>
            <a:r>
              <a:rPr lang="en-US" sz="1800" dirty="0"/>
              <a:t>it handles a lot of boilerplate, including assisting in avoiding common security mistakes</a:t>
            </a:r>
          </a:p>
        </p:txBody>
      </p:sp>
      <p:sp>
        <p:nvSpPr>
          <p:cNvPr id="4" name="Slide Number Placeholder 3"/>
          <p:cNvSpPr>
            <a:spLocks noGrp="1"/>
          </p:cNvSpPr>
          <p:nvPr>
            <p:ph type="sldNum" sz="quarter" idx="4"/>
          </p:nvPr>
        </p:nvSpPr>
        <p:spPr/>
        <p:txBody>
          <a:bodyPr/>
          <a:lstStyle/>
          <a:p>
            <a:fld id="{0AF8A4B7-68D6-47C7-8DF0-E856C990106D}" type="slidenum">
              <a:rPr lang="en-US" smtClean="0"/>
              <a:pPr/>
              <a:t>146</a:t>
            </a:fld>
            <a:endParaRPr lang="en-US" dirty="0"/>
          </a:p>
        </p:txBody>
      </p:sp>
      <p:sp>
        <p:nvSpPr>
          <p:cNvPr id="5" name="Rectangle 4"/>
          <p:cNvSpPr/>
          <p:nvPr/>
        </p:nvSpPr>
        <p:spPr>
          <a:xfrm>
            <a:off x="2616033" y="7124700"/>
            <a:ext cx="4597734" cy="261610"/>
          </a:xfrm>
          <a:prstGeom prst="rect">
            <a:avLst/>
          </a:prstGeom>
        </p:spPr>
        <p:txBody>
          <a:bodyPr wrap="none" anchor="ctr">
            <a:spAutoFit/>
          </a:bodyPr>
          <a:lstStyle/>
          <a:p>
            <a:pPr algn="ctr"/>
            <a:r>
              <a:rPr lang="en-US" dirty="0">
                <a:solidFill>
                  <a:schemeClr val="bg1">
                    <a:lumMod val="50000"/>
                  </a:schemeClr>
                </a:solidFill>
              </a:rPr>
              <a:t>Source: http://www.codeproject.com/Articles/5381/What-Is-A-Framework</a:t>
            </a:r>
          </a:p>
        </p:txBody>
      </p:sp>
    </p:spTree>
    <p:extLst>
      <p:ext uri="{BB962C8B-B14F-4D97-AF65-F5344CB8AC3E}">
        <p14:creationId xmlns:p14="http://schemas.microsoft.com/office/powerpoint/2010/main" val="16557253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Python Frameworks</a:t>
            </a:r>
          </a:p>
        </p:txBody>
      </p:sp>
      <p:sp>
        <p:nvSpPr>
          <p:cNvPr id="3" name="Text Placeholder 2"/>
          <p:cNvSpPr>
            <a:spLocks noGrp="1"/>
          </p:cNvSpPr>
          <p:nvPr>
            <p:ph type="body" sz="quarter" idx="16"/>
          </p:nvPr>
        </p:nvSpPr>
        <p:spPr>
          <a:xfrm>
            <a:off x="3776383" y="2020341"/>
            <a:ext cx="2277035" cy="4292038"/>
          </a:xfrm>
        </p:spPr>
        <p:txBody>
          <a:bodyPr/>
          <a:lstStyle/>
          <a:p>
            <a:pPr marL="457200"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dirty="0">
                <a:solidFill>
                  <a:schemeClr val="tx1">
                    <a:lumMod val="85000"/>
                    <a:lumOff val="15000"/>
                  </a:schemeClr>
                </a:solidFill>
                <a:latin typeface="Arial" panose="020B0604020202020204" pitchFamily="34" charset="0"/>
                <a:cs typeface="Arial" panose="020B0604020202020204" pitchFamily="34" charset="0"/>
              </a:rPr>
              <a:t>Django</a:t>
            </a:r>
          </a:p>
          <a:p>
            <a:pPr marL="457200"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dirty="0">
                <a:solidFill>
                  <a:schemeClr val="tx1">
                    <a:lumMod val="85000"/>
                    <a:lumOff val="15000"/>
                  </a:schemeClr>
                </a:solidFill>
                <a:latin typeface="Arial" panose="020B0604020202020204" pitchFamily="34" charset="0"/>
                <a:cs typeface="Arial" panose="020B0604020202020204" pitchFamily="34" charset="0"/>
              </a:rPr>
              <a:t>Flask</a:t>
            </a:r>
          </a:p>
          <a:p>
            <a:pPr marL="457200"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dirty="0">
                <a:solidFill>
                  <a:schemeClr val="tx1">
                    <a:lumMod val="85000"/>
                    <a:lumOff val="15000"/>
                  </a:schemeClr>
                </a:solidFill>
                <a:latin typeface="Arial" panose="020B0604020202020204" pitchFamily="34" charset="0"/>
                <a:cs typeface="Arial" panose="020B0604020202020204" pitchFamily="34" charset="0"/>
              </a:rPr>
              <a:t>Pyramid</a:t>
            </a:r>
          </a:p>
          <a:p>
            <a:pPr marL="457200"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dirty="0">
                <a:solidFill>
                  <a:schemeClr val="tx1">
                    <a:lumMod val="85000"/>
                    <a:lumOff val="15000"/>
                  </a:schemeClr>
                </a:solidFill>
                <a:latin typeface="Arial" panose="020B0604020202020204" pitchFamily="34" charset="0"/>
                <a:cs typeface="Arial" panose="020B0604020202020204" pitchFamily="34" charset="0"/>
              </a:rPr>
              <a:t>web2py</a:t>
            </a:r>
          </a:p>
          <a:p>
            <a:pPr marL="457200"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dirty="0" err="1">
                <a:solidFill>
                  <a:schemeClr val="tx1">
                    <a:lumMod val="85000"/>
                    <a:lumOff val="15000"/>
                  </a:schemeClr>
                </a:solidFill>
                <a:latin typeface="Arial" panose="020B0604020202020204" pitchFamily="34" charset="0"/>
                <a:cs typeface="Arial" panose="020B0604020202020204" pitchFamily="34" charset="0"/>
              </a:rPr>
              <a:t>TurboGears</a:t>
            </a:r>
            <a:endParaRPr lang="en-US" altLang="en-US" sz="2400" dirty="0">
              <a:solidFill>
                <a:schemeClr val="tx1">
                  <a:lumMod val="85000"/>
                  <a:lumOff val="15000"/>
                </a:schemeClr>
              </a:solidFill>
              <a:latin typeface="Arial" panose="020B0604020202020204" pitchFamily="34" charset="0"/>
              <a:cs typeface="Arial" panose="020B0604020202020204" pitchFamily="34" charset="0"/>
            </a:endParaRPr>
          </a:p>
          <a:p>
            <a:pPr marL="457200"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dirty="0">
                <a:solidFill>
                  <a:schemeClr val="tx1">
                    <a:lumMod val="85000"/>
                    <a:lumOff val="15000"/>
                  </a:schemeClr>
                </a:solidFill>
                <a:latin typeface="Arial" panose="020B0604020202020204" pitchFamily="34" charset="0"/>
                <a:cs typeface="Arial" panose="020B0604020202020204" pitchFamily="34" charset="0"/>
              </a:rPr>
              <a:t>Tornado</a:t>
            </a:r>
          </a:p>
          <a:p>
            <a:pPr marL="457200"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dirty="0">
                <a:solidFill>
                  <a:schemeClr val="tx1">
                    <a:lumMod val="85000"/>
                    <a:lumOff val="15000"/>
                  </a:schemeClr>
                </a:solidFill>
                <a:latin typeface="Arial" panose="020B0604020202020204" pitchFamily="34" charset="0"/>
                <a:cs typeface="Arial" panose="020B0604020202020204" pitchFamily="34" charset="0"/>
              </a:rPr>
              <a:t>Bottle</a:t>
            </a:r>
          </a:p>
          <a:p>
            <a:pPr marL="457200"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dirty="0">
                <a:solidFill>
                  <a:schemeClr val="tx1">
                    <a:lumMod val="85000"/>
                    <a:lumOff val="15000"/>
                  </a:schemeClr>
                </a:solidFill>
                <a:latin typeface="Arial" panose="020B0604020202020204" pitchFamily="34" charset="0"/>
                <a:cs typeface="Arial" panose="020B0604020202020204" pitchFamily="34" charset="0"/>
              </a:rPr>
              <a:t>Diesel</a:t>
            </a:r>
          </a:p>
          <a:p>
            <a:pPr marL="457200"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dirty="0">
                <a:solidFill>
                  <a:schemeClr val="tx1">
                    <a:lumMod val="85000"/>
                    <a:lumOff val="15000"/>
                  </a:schemeClr>
                </a:solidFill>
                <a:latin typeface="Arial" panose="020B0604020202020204" pitchFamily="34" charset="0"/>
                <a:cs typeface="Arial" panose="020B0604020202020204" pitchFamily="34" charset="0"/>
              </a:rPr>
              <a:t>Pecan</a:t>
            </a:r>
          </a:p>
          <a:p>
            <a:pPr marL="457200"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dirty="0">
                <a:solidFill>
                  <a:schemeClr val="tx1">
                    <a:lumMod val="85000"/>
                    <a:lumOff val="15000"/>
                  </a:schemeClr>
                </a:solidFill>
                <a:latin typeface="Arial" panose="020B0604020202020204" pitchFamily="34" charset="0"/>
                <a:cs typeface="Arial" panose="020B0604020202020204" pitchFamily="34" charset="0"/>
              </a:rPr>
              <a:t>Falcon</a:t>
            </a:r>
          </a:p>
        </p:txBody>
      </p:sp>
      <p:sp>
        <p:nvSpPr>
          <p:cNvPr id="4" name="Slide Number Placeholder 3"/>
          <p:cNvSpPr>
            <a:spLocks noGrp="1"/>
          </p:cNvSpPr>
          <p:nvPr>
            <p:ph type="sldNum" sz="quarter" idx="4"/>
          </p:nvPr>
        </p:nvSpPr>
        <p:spPr/>
        <p:txBody>
          <a:bodyPr/>
          <a:lstStyle/>
          <a:p>
            <a:fld id="{0AF8A4B7-68D6-47C7-8DF0-E856C990106D}" type="slidenum">
              <a:rPr lang="en-US" smtClean="0"/>
              <a:pPr/>
              <a:t>147</a:t>
            </a:fld>
            <a:endParaRPr lang="en-US" dirty="0"/>
          </a:p>
        </p:txBody>
      </p:sp>
    </p:spTree>
    <p:extLst>
      <p:ext uri="{BB962C8B-B14F-4D97-AF65-F5344CB8AC3E}">
        <p14:creationId xmlns:p14="http://schemas.microsoft.com/office/powerpoint/2010/main" val="193691289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Popular Frameworks</a:t>
            </a:r>
          </a:p>
        </p:txBody>
      </p:sp>
      <p:sp>
        <p:nvSpPr>
          <p:cNvPr id="3" name="Text Placeholder 2"/>
          <p:cNvSpPr>
            <a:spLocks noGrp="1"/>
          </p:cNvSpPr>
          <p:nvPr>
            <p:ph type="body" sz="quarter" idx="16"/>
          </p:nvPr>
        </p:nvSpPr>
        <p:spPr/>
        <p:txBody>
          <a:bodyPr/>
          <a:lstStyle/>
          <a:p>
            <a:pPr marL="457200"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000" dirty="0">
                <a:solidFill>
                  <a:schemeClr val="tx1">
                    <a:lumMod val="85000"/>
                    <a:lumOff val="15000"/>
                  </a:schemeClr>
                </a:solidFill>
                <a:latin typeface="Arial" panose="020B0604020202020204" pitchFamily="34" charset="0"/>
                <a:cs typeface="Arial" panose="020B0604020202020204" pitchFamily="34" charset="0"/>
              </a:rPr>
              <a:t>Java</a:t>
            </a:r>
          </a:p>
          <a:p>
            <a:pPr marL="715962" lvl="2"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000" dirty="0">
                <a:solidFill>
                  <a:schemeClr val="tx1">
                    <a:lumMod val="85000"/>
                    <a:lumOff val="15000"/>
                  </a:schemeClr>
                </a:solidFill>
                <a:latin typeface="Arial" panose="020B0604020202020204" pitchFamily="34" charset="0"/>
                <a:cs typeface="Arial" panose="020B0604020202020204" pitchFamily="34" charset="0"/>
              </a:rPr>
              <a:t>Spring </a:t>
            </a:r>
          </a:p>
          <a:p>
            <a:pPr marL="715962" lvl="2"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000" dirty="0">
                <a:solidFill>
                  <a:schemeClr val="tx1">
                    <a:lumMod val="85000"/>
                    <a:lumOff val="15000"/>
                  </a:schemeClr>
                </a:solidFill>
                <a:latin typeface="Arial" panose="020B0604020202020204" pitchFamily="34" charset="0"/>
                <a:cs typeface="Arial" panose="020B0604020202020204" pitchFamily="34" charset="0"/>
              </a:rPr>
              <a:t>Play </a:t>
            </a:r>
          </a:p>
          <a:p>
            <a:pPr marL="715962" lvl="2"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000" dirty="0">
                <a:solidFill>
                  <a:schemeClr val="tx1">
                    <a:lumMod val="85000"/>
                    <a:lumOff val="15000"/>
                  </a:schemeClr>
                </a:solidFill>
                <a:latin typeface="Arial" panose="020B0604020202020204" pitchFamily="34" charset="0"/>
                <a:cs typeface="Arial" panose="020B0604020202020204" pitchFamily="34" charset="0"/>
              </a:rPr>
              <a:t>Struts</a:t>
            </a:r>
          </a:p>
          <a:p>
            <a:pPr marL="457200"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000" dirty="0">
                <a:solidFill>
                  <a:schemeClr val="tx1">
                    <a:lumMod val="85000"/>
                    <a:lumOff val="15000"/>
                  </a:schemeClr>
                </a:solidFill>
                <a:latin typeface="Arial" panose="020B0604020202020204" pitchFamily="34" charset="0"/>
                <a:cs typeface="Arial" panose="020B0604020202020204" pitchFamily="34" charset="0"/>
              </a:rPr>
              <a:t>C#</a:t>
            </a:r>
          </a:p>
          <a:p>
            <a:pPr marL="715962" lvl="2"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000" dirty="0">
                <a:solidFill>
                  <a:schemeClr val="tx1">
                    <a:lumMod val="85000"/>
                    <a:lumOff val="15000"/>
                  </a:schemeClr>
                </a:solidFill>
                <a:latin typeface="Arial" panose="020B0604020202020204" pitchFamily="34" charset="0"/>
                <a:cs typeface="Arial" panose="020B0604020202020204" pitchFamily="34" charset="0"/>
              </a:rPr>
              <a:t>.NET</a:t>
            </a:r>
          </a:p>
          <a:p>
            <a:pPr marL="457200"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000" dirty="0">
                <a:solidFill>
                  <a:schemeClr val="tx1">
                    <a:lumMod val="85000"/>
                    <a:lumOff val="15000"/>
                  </a:schemeClr>
                </a:solidFill>
                <a:latin typeface="Arial" panose="020B0604020202020204" pitchFamily="34" charset="0"/>
                <a:cs typeface="Arial" panose="020B0604020202020204" pitchFamily="34" charset="0"/>
              </a:rPr>
              <a:t>Ruby</a:t>
            </a:r>
          </a:p>
          <a:p>
            <a:pPr marL="715962" lvl="2"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000" dirty="0">
                <a:solidFill>
                  <a:schemeClr val="tx1">
                    <a:lumMod val="85000"/>
                    <a:lumOff val="15000"/>
                  </a:schemeClr>
                </a:solidFill>
                <a:latin typeface="Arial" panose="020B0604020202020204" pitchFamily="34" charset="0"/>
                <a:cs typeface="Arial" panose="020B0604020202020204" pitchFamily="34" charset="0"/>
              </a:rPr>
              <a:t>Rails</a:t>
            </a:r>
          </a:p>
          <a:p>
            <a:pPr marL="457200"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000" dirty="0">
                <a:solidFill>
                  <a:schemeClr val="tx1">
                    <a:lumMod val="85000"/>
                    <a:lumOff val="15000"/>
                  </a:schemeClr>
                </a:solidFill>
                <a:latin typeface="Arial" panose="020B0604020202020204" pitchFamily="34" charset="0"/>
                <a:cs typeface="Arial" panose="020B0604020202020204" pitchFamily="34" charset="0"/>
              </a:rPr>
              <a:t>PHP:</a:t>
            </a:r>
          </a:p>
          <a:p>
            <a:pPr marL="715962" lvl="2"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000" dirty="0">
                <a:solidFill>
                  <a:schemeClr val="tx1">
                    <a:lumMod val="85000"/>
                    <a:lumOff val="15000"/>
                  </a:schemeClr>
                </a:solidFill>
                <a:latin typeface="Arial" panose="020B0604020202020204" pitchFamily="34" charset="0"/>
                <a:cs typeface="Arial" panose="020B0604020202020204" pitchFamily="34" charset="0"/>
              </a:rPr>
              <a:t>Laravel</a:t>
            </a:r>
          </a:p>
          <a:p>
            <a:pPr marL="715962" lvl="2"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000" dirty="0">
                <a:solidFill>
                  <a:schemeClr val="tx1">
                    <a:lumMod val="85000"/>
                    <a:lumOff val="15000"/>
                  </a:schemeClr>
                </a:solidFill>
                <a:latin typeface="Arial" panose="020B0604020202020204" pitchFamily="34" charset="0"/>
                <a:cs typeface="Arial" panose="020B0604020202020204" pitchFamily="34" charset="0"/>
              </a:rPr>
              <a:t>Zend</a:t>
            </a:r>
          </a:p>
          <a:p>
            <a:pPr marL="715962" lvl="2"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000" dirty="0">
                <a:solidFill>
                  <a:schemeClr val="tx1">
                    <a:lumMod val="85000"/>
                    <a:lumOff val="15000"/>
                  </a:schemeClr>
                </a:solidFill>
                <a:latin typeface="Arial" panose="020B0604020202020204" pitchFamily="34" charset="0"/>
                <a:cs typeface="Arial" panose="020B0604020202020204" pitchFamily="34" charset="0"/>
              </a:rPr>
              <a:t>Cake</a:t>
            </a:r>
          </a:p>
          <a:p>
            <a:pPr marL="715962" lvl="2"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000" dirty="0">
                <a:solidFill>
                  <a:schemeClr val="tx1">
                    <a:lumMod val="85000"/>
                    <a:lumOff val="15000"/>
                  </a:schemeClr>
                </a:solidFill>
                <a:latin typeface="Arial" panose="020B0604020202020204" pitchFamily="34" charset="0"/>
                <a:cs typeface="Arial" panose="020B0604020202020204" pitchFamily="34" charset="0"/>
              </a:rPr>
              <a:t>Symphony</a:t>
            </a:r>
          </a:p>
          <a:p>
            <a:pPr marL="585787" lvl="1"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US" altLang="en-US" sz="20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5" name="Text Placeholder 4"/>
          <p:cNvSpPr>
            <a:spLocks noGrp="1"/>
          </p:cNvSpPr>
          <p:nvPr>
            <p:ph type="body" sz="quarter" idx="17"/>
          </p:nvPr>
        </p:nvSpPr>
        <p:spPr/>
        <p:txBody>
          <a:bodyPr/>
          <a:lstStyle/>
          <a:p>
            <a:pPr marL="457200"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000" dirty="0">
                <a:solidFill>
                  <a:schemeClr val="tx1">
                    <a:lumMod val="85000"/>
                    <a:lumOff val="15000"/>
                  </a:schemeClr>
                </a:solidFill>
                <a:latin typeface="Arial" panose="020B0604020202020204" pitchFamily="34" charset="0"/>
                <a:cs typeface="Arial" panose="020B0604020202020204" pitchFamily="34" charset="0"/>
              </a:rPr>
              <a:t>JavaScript:</a:t>
            </a:r>
          </a:p>
          <a:p>
            <a:pPr marL="715962" lvl="2"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000" dirty="0">
                <a:solidFill>
                  <a:schemeClr val="tx1">
                    <a:lumMod val="85000"/>
                    <a:lumOff val="15000"/>
                  </a:schemeClr>
                </a:solidFill>
                <a:latin typeface="Arial" panose="020B0604020202020204" pitchFamily="34" charset="0"/>
                <a:cs typeface="Arial" panose="020B0604020202020204" pitchFamily="34" charset="0"/>
              </a:rPr>
              <a:t>AngularJS</a:t>
            </a:r>
          </a:p>
          <a:p>
            <a:pPr marL="715962" lvl="2"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000" dirty="0">
                <a:solidFill>
                  <a:schemeClr val="tx1">
                    <a:lumMod val="85000"/>
                    <a:lumOff val="15000"/>
                  </a:schemeClr>
                </a:solidFill>
                <a:latin typeface="Arial" panose="020B0604020202020204" pitchFamily="34" charset="0"/>
                <a:cs typeface="Arial" panose="020B0604020202020204" pitchFamily="34" charset="0"/>
              </a:rPr>
              <a:t>React</a:t>
            </a:r>
          </a:p>
          <a:p>
            <a:pPr marL="715962" lvl="2"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000" dirty="0">
                <a:solidFill>
                  <a:schemeClr val="tx1">
                    <a:lumMod val="85000"/>
                    <a:lumOff val="15000"/>
                  </a:schemeClr>
                </a:solidFill>
                <a:latin typeface="Arial" panose="020B0604020202020204" pitchFamily="34" charset="0"/>
                <a:cs typeface="Arial" panose="020B0604020202020204" pitchFamily="34" charset="0"/>
              </a:rPr>
              <a:t>Prototype </a:t>
            </a:r>
          </a:p>
          <a:p>
            <a:pPr marL="715962" lvl="2"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000" dirty="0" err="1">
                <a:solidFill>
                  <a:schemeClr val="tx1">
                    <a:lumMod val="85000"/>
                    <a:lumOff val="15000"/>
                  </a:schemeClr>
                </a:solidFill>
                <a:latin typeface="Arial" panose="020B0604020202020204" pitchFamily="34" charset="0"/>
                <a:cs typeface="Arial" panose="020B0604020202020204" pitchFamily="34" charset="0"/>
              </a:rPr>
              <a:t>Mootools</a:t>
            </a:r>
            <a:endParaRPr lang="en-US" altLang="en-US" sz="2000" dirty="0">
              <a:solidFill>
                <a:schemeClr val="tx1">
                  <a:lumMod val="85000"/>
                  <a:lumOff val="15000"/>
                </a:schemeClr>
              </a:solidFill>
              <a:latin typeface="Arial" panose="020B0604020202020204" pitchFamily="34" charset="0"/>
              <a:cs typeface="Arial" panose="020B0604020202020204" pitchFamily="34" charset="0"/>
            </a:endParaRPr>
          </a:p>
          <a:p>
            <a:pPr marL="715962" lvl="2"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000" dirty="0">
                <a:solidFill>
                  <a:schemeClr val="tx1">
                    <a:lumMod val="85000"/>
                    <a:lumOff val="15000"/>
                  </a:schemeClr>
                </a:solidFill>
                <a:latin typeface="Arial" panose="020B0604020202020204" pitchFamily="34" charset="0"/>
                <a:cs typeface="Arial" panose="020B0604020202020204" pitchFamily="34" charset="0"/>
              </a:rPr>
              <a:t>Express</a:t>
            </a:r>
          </a:p>
          <a:p>
            <a:pPr marL="715962" lvl="2"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000" dirty="0">
                <a:solidFill>
                  <a:schemeClr val="tx1">
                    <a:lumMod val="85000"/>
                    <a:lumOff val="15000"/>
                  </a:schemeClr>
                </a:solidFill>
                <a:latin typeface="Arial" panose="020B0604020202020204" pitchFamily="34" charset="0"/>
                <a:cs typeface="Arial" panose="020B0604020202020204" pitchFamily="34" charset="0"/>
              </a:rPr>
              <a:t>Backbone</a:t>
            </a:r>
          </a:p>
          <a:p>
            <a:pPr marL="715962" lvl="2"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000" dirty="0">
                <a:solidFill>
                  <a:schemeClr val="tx1">
                    <a:lumMod val="85000"/>
                    <a:lumOff val="15000"/>
                  </a:schemeClr>
                </a:solidFill>
                <a:latin typeface="Arial" panose="020B0604020202020204" pitchFamily="34" charset="0"/>
                <a:cs typeface="Arial" panose="020B0604020202020204" pitchFamily="34" charset="0"/>
              </a:rPr>
              <a:t>Ember</a:t>
            </a:r>
            <a:endParaRPr lang="en-US" altLang="en-US" dirty="0"/>
          </a:p>
          <a:p>
            <a:pPr marL="715962" lvl="2"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000" dirty="0">
                <a:solidFill>
                  <a:schemeClr val="tx1">
                    <a:lumMod val="85000"/>
                    <a:lumOff val="15000"/>
                  </a:schemeClr>
                </a:solidFill>
                <a:latin typeface="Arial" panose="020B0604020202020204" pitchFamily="34" charset="0"/>
                <a:cs typeface="Arial" panose="020B0604020202020204" pitchFamily="34" charset="0"/>
              </a:rPr>
              <a:t>Bootstrap</a:t>
            </a:r>
          </a:p>
          <a:p>
            <a:pPr marL="715962" lvl="2" indent="-457200">
              <a:buClr>
                <a:srgbClr val="000000"/>
              </a:buCl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000" dirty="0">
                <a:solidFill>
                  <a:schemeClr val="tx1">
                    <a:lumMod val="85000"/>
                    <a:lumOff val="15000"/>
                  </a:schemeClr>
                </a:solidFill>
                <a:latin typeface="Arial" panose="020B0604020202020204" pitchFamily="34" charset="0"/>
                <a:cs typeface="Arial" panose="020B0604020202020204" pitchFamily="34" charset="0"/>
              </a:rPr>
              <a:t>jQuery (library)</a:t>
            </a:r>
          </a:p>
          <a:p>
            <a:pPr marL="128587" lvl="1" indent="0">
              <a:buClr>
                <a:srgbClr val="000000"/>
              </a:buClr>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US" altLang="en-US" sz="20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4"/>
          </p:nvPr>
        </p:nvSpPr>
        <p:spPr/>
        <p:txBody>
          <a:bodyPr/>
          <a:lstStyle/>
          <a:p>
            <a:fld id="{0AF8A4B7-68D6-47C7-8DF0-E856C990106D}" type="slidenum">
              <a:rPr lang="en-US" smtClean="0"/>
              <a:pPr/>
              <a:t>148</a:t>
            </a:fld>
            <a:endParaRPr lang="en-US" dirty="0"/>
          </a:p>
        </p:txBody>
      </p:sp>
    </p:spTree>
    <p:extLst>
      <p:ext uri="{BB962C8B-B14F-4D97-AF65-F5344CB8AC3E}">
        <p14:creationId xmlns:p14="http://schemas.microsoft.com/office/powerpoint/2010/main" val="126846677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Django Example</a:t>
            </a:r>
          </a:p>
        </p:txBody>
      </p:sp>
      <p:sp>
        <p:nvSpPr>
          <p:cNvPr id="3" name="Slide Number Placeholder 2"/>
          <p:cNvSpPr>
            <a:spLocks noGrp="1"/>
          </p:cNvSpPr>
          <p:nvPr>
            <p:ph type="sldNum" sz="quarter" idx="4"/>
          </p:nvPr>
        </p:nvSpPr>
        <p:spPr/>
        <p:txBody>
          <a:bodyPr/>
          <a:lstStyle/>
          <a:p>
            <a:fld id="{0AF8A4B7-68D6-47C7-8DF0-E856C990106D}" type="slidenum">
              <a:rPr lang="en-US" smtClean="0"/>
              <a:pPr/>
              <a:t>149</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711" y="1367433"/>
            <a:ext cx="7918379" cy="5362392"/>
          </a:xfrm>
          <a:prstGeom prst="rect">
            <a:avLst/>
          </a:prstGeom>
        </p:spPr>
      </p:pic>
    </p:spTree>
    <p:extLst>
      <p:ext uri="{BB962C8B-B14F-4D97-AF65-F5344CB8AC3E}">
        <p14:creationId xmlns:p14="http://schemas.microsoft.com/office/powerpoint/2010/main" val="3084470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MSSQL</a:t>
            </a:r>
          </a:p>
        </p:txBody>
      </p:sp>
      <p:sp>
        <p:nvSpPr>
          <p:cNvPr id="4" name="Slide Number Placeholder 3"/>
          <p:cNvSpPr>
            <a:spLocks noGrp="1"/>
          </p:cNvSpPr>
          <p:nvPr>
            <p:ph type="sldNum" sz="quarter" idx="4"/>
          </p:nvPr>
        </p:nvSpPr>
        <p:spPr/>
        <p:txBody>
          <a:bodyPr/>
          <a:lstStyle/>
          <a:p>
            <a:fld id="{0AF8A4B7-68D6-47C7-8DF0-E856C990106D}" type="slidenum">
              <a:rPr lang="en-US" smtClean="0"/>
              <a:pPr/>
              <a:t>15</a:t>
            </a:fld>
            <a:endParaRPr lang="en-US" dirty="0"/>
          </a:p>
        </p:txBody>
      </p:sp>
      <p:sp>
        <p:nvSpPr>
          <p:cNvPr id="6" name="Rectangle 5"/>
          <p:cNvSpPr/>
          <p:nvPr/>
        </p:nvSpPr>
        <p:spPr>
          <a:xfrm>
            <a:off x="3100946" y="7124700"/>
            <a:ext cx="3627917" cy="261610"/>
          </a:xfrm>
          <a:prstGeom prst="rect">
            <a:avLst/>
          </a:prstGeom>
        </p:spPr>
        <p:txBody>
          <a:bodyPr wrap="none" anchor="ctr">
            <a:spAutoFit/>
          </a:bodyPr>
          <a:lstStyle/>
          <a:p>
            <a:pPr algn="ctr"/>
            <a:r>
              <a:rPr lang="en-US" dirty="0">
                <a:solidFill>
                  <a:schemeClr val="bg1">
                    <a:lumMod val="50000"/>
                  </a:schemeClr>
                </a:solidFill>
              </a:rPr>
              <a:t>Source: http://www.phidgets.com/docs/Language_-_Java</a:t>
            </a:r>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11957" y="2000248"/>
            <a:ext cx="4129334" cy="4940931"/>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95182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Laravel Example</a:t>
            </a:r>
          </a:p>
        </p:txBody>
      </p:sp>
      <p:sp>
        <p:nvSpPr>
          <p:cNvPr id="3" name="Slide Number Placeholder 2"/>
          <p:cNvSpPr>
            <a:spLocks noGrp="1"/>
          </p:cNvSpPr>
          <p:nvPr>
            <p:ph type="sldNum" sz="quarter" idx="4"/>
          </p:nvPr>
        </p:nvSpPr>
        <p:spPr/>
        <p:txBody>
          <a:bodyPr/>
          <a:lstStyle/>
          <a:p>
            <a:fld id="{0AF8A4B7-68D6-47C7-8DF0-E856C990106D}" type="slidenum">
              <a:rPr lang="en-US" smtClean="0"/>
              <a:pPr/>
              <a:t>150</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711" y="1623008"/>
            <a:ext cx="7918379" cy="4851241"/>
          </a:xfrm>
          <a:prstGeom prst="rect">
            <a:avLst/>
          </a:prstGeom>
        </p:spPr>
      </p:pic>
    </p:spTree>
    <p:extLst>
      <p:ext uri="{BB962C8B-B14F-4D97-AF65-F5344CB8AC3E}">
        <p14:creationId xmlns:p14="http://schemas.microsoft.com/office/powerpoint/2010/main" val="3634352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a:t>
            </a:r>
          </a:p>
        </p:txBody>
      </p:sp>
      <p:sp>
        <p:nvSpPr>
          <p:cNvPr id="4" name="Slide Number Placeholder 3"/>
          <p:cNvSpPr>
            <a:spLocks noGrp="1"/>
          </p:cNvSpPr>
          <p:nvPr>
            <p:ph type="sldNum" sz="quarter" idx="4"/>
          </p:nvPr>
        </p:nvSpPr>
        <p:spPr/>
        <p:txBody>
          <a:bodyPr/>
          <a:lstStyle/>
          <a:p>
            <a:fld id="{0AF8A4B7-68D6-47C7-8DF0-E856C990106D}" type="slidenum">
              <a:rPr lang="en-US" smtClean="0"/>
              <a:pPr/>
              <a:t>151</a:t>
            </a:fld>
            <a:endParaRPr lang="en-US" dirty="0"/>
          </a:p>
        </p:txBody>
      </p:sp>
      <p:sp>
        <p:nvSpPr>
          <p:cNvPr id="5" name="TextBox 4"/>
          <p:cNvSpPr txBox="1"/>
          <p:nvPr/>
        </p:nvSpPr>
        <p:spPr>
          <a:xfrm>
            <a:off x="1257300" y="1943100"/>
            <a:ext cx="7315200" cy="4324261"/>
          </a:xfrm>
          <a:prstGeom prst="rect">
            <a:avLst/>
          </a:prstGeom>
          <a:noFill/>
        </p:spPr>
        <p:txBody>
          <a:bodyPr wrap="square" rtlCol="0">
            <a:spAutoFit/>
          </a:bodyPr>
          <a:lstStyle/>
          <a:p>
            <a:r>
              <a:rPr lang="en-US" sz="1600" b="1" dirty="0">
                <a:solidFill>
                  <a:srgbClr val="0000FF"/>
                </a:solidFill>
                <a:highlight>
                  <a:srgbClr val="FFFFFF"/>
                </a:highlight>
              </a:rPr>
              <a:t>import</a:t>
            </a:r>
            <a:r>
              <a:rPr lang="en-US" sz="1600" dirty="0">
                <a:solidFill>
                  <a:srgbClr val="000000"/>
                </a:solidFill>
                <a:highlight>
                  <a:srgbClr val="FFFFFF"/>
                </a:highlight>
              </a:rPr>
              <a:t> </a:t>
            </a:r>
            <a:r>
              <a:rPr lang="en-US" sz="1600" dirty="0" err="1">
                <a:solidFill>
                  <a:srgbClr val="000000"/>
                </a:solidFill>
                <a:highlight>
                  <a:srgbClr val="FFFFFF"/>
                </a:highlight>
              </a:rPr>
              <a:t>datetime</a:t>
            </a:r>
            <a:endParaRPr lang="en-US" sz="1600" dirty="0">
              <a:solidFill>
                <a:srgbClr val="000000"/>
              </a:solidFill>
              <a:highlight>
                <a:srgbClr val="FFFFFF"/>
              </a:highlight>
            </a:endParaRPr>
          </a:p>
          <a:p>
            <a:r>
              <a:rPr lang="en-US" sz="1600" b="1" dirty="0">
                <a:solidFill>
                  <a:srgbClr val="0000FF"/>
                </a:solidFill>
                <a:highlight>
                  <a:srgbClr val="FFFFFF"/>
                </a:highlight>
              </a:rPr>
              <a:t>from</a:t>
            </a:r>
            <a:r>
              <a:rPr lang="en-US" sz="1600" dirty="0">
                <a:solidFill>
                  <a:srgbClr val="000000"/>
                </a:solidFill>
                <a:highlight>
                  <a:srgbClr val="FFFFFF"/>
                </a:highlight>
              </a:rPr>
              <a:t> </a:t>
            </a:r>
            <a:r>
              <a:rPr lang="en-US" sz="1600" dirty="0" err="1">
                <a:solidFill>
                  <a:srgbClr val="000000"/>
                </a:solidFill>
                <a:highlight>
                  <a:srgbClr val="FFFFFF"/>
                </a:highlight>
              </a:rPr>
              <a:t>django</a:t>
            </a:r>
            <a:r>
              <a:rPr lang="en-US" sz="1600" b="1" dirty="0" err="1">
                <a:solidFill>
                  <a:srgbClr val="000080"/>
                </a:solidFill>
                <a:highlight>
                  <a:srgbClr val="FFFFFF"/>
                </a:highlight>
              </a:rPr>
              <a:t>.</a:t>
            </a:r>
            <a:r>
              <a:rPr lang="en-US" sz="1600" dirty="0" err="1">
                <a:solidFill>
                  <a:srgbClr val="000000"/>
                </a:solidFill>
                <a:highlight>
                  <a:srgbClr val="FFFFFF"/>
                </a:highlight>
              </a:rPr>
              <a:t>db</a:t>
            </a:r>
            <a:r>
              <a:rPr lang="en-US" sz="1600" dirty="0">
                <a:solidFill>
                  <a:srgbClr val="000000"/>
                </a:solidFill>
                <a:highlight>
                  <a:srgbClr val="FFFFFF"/>
                </a:highlight>
              </a:rPr>
              <a:t> </a:t>
            </a:r>
            <a:r>
              <a:rPr lang="en-US" sz="1600" b="1" dirty="0">
                <a:solidFill>
                  <a:srgbClr val="0000FF"/>
                </a:solidFill>
                <a:highlight>
                  <a:srgbClr val="FFFFFF"/>
                </a:highlight>
              </a:rPr>
              <a:t>import</a:t>
            </a:r>
            <a:r>
              <a:rPr lang="en-US" sz="1600" dirty="0">
                <a:solidFill>
                  <a:srgbClr val="000000"/>
                </a:solidFill>
                <a:highlight>
                  <a:srgbClr val="FFFFFF"/>
                </a:highlight>
              </a:rPr>
              <a:t> models</a:t>
            </a:r>
          </a:p>
          <a:p>
            <a:r>
              <a:rPr lang="en-US" sz="1600" b="1" dirty="0">
                <a:solidFill>
                  <a:srgbClr val="0000FF"/>
                </a:solidFill>
                <a:highlight>
                  <a:srgbClr val="FFFFFF"/>
                </a:highlight>
              </a:rPr>
              <a:t>from</a:t>
            </a:r>
            <a:r>
              <a:rPr lang="en-US" sz="1600" dirty="0">
                <a:solidFill>
                  <a:srgbClr val="000000"/>
                </a:solidFill>
                <a:highlight>
                  <a:srgbClr val="FFFFFF"/>
                </a:highlight>
              </a:rPr>
              <a:t> </a:t>
            </a:r>
            <a:r>
              <a:rPr lang="en-US" sz="1600" dirty="0" err="1">
                <a:solidFill>
                  <a:srgbClr val="000000"/>
                </a:solidFill>
                <a:highlight>
                  <a:srgbClr val="FFFFFF"/>
                </a:highlight>
              </a:rPr>
              <a:t>django</a:t>
            </a:r>
            <a:r>
              <a:rPr lang="en-US" sz="1600" b="1" dirty="0" err="1">
                <a:solidFill>
                  <a:srgbClr val="000080"/>
                </a:solidFill>
                <a:highlight>
                  <a:srgbClr val="FFFFFF"/>
                </a:highlight>
              </a:rPr>
              <a:t>.</a:t>
            </a:r>
            <a:r>
              <a:rPr lang="en-US" sz="1600" dirty="0" err="1">
                <a:solidFill>
                  <a:srgbClr val="000000"/>
                </a:solidFill>
                <a:highlight>
                  <a:srgbClr val="FFFFFF"/>
                </a:highlight>
              </a:rPr>
              <a:t>utils</a:t>
            </a:r>
            <a:r>
              <a:rPr lang="en-US" sz="1600" dirty="0">
                <a:solidFill>
                  <a:srgbClr val="000000"/>
                </a:solidFill>
                <a:highlight>
                  <a:srgbClr val="FFFFFF"/>
                </a:highlight>
              </a:rPr>
              <a:t> </a:t>
            </a:r>
            <a:r>
              <a:rPr lang="en-US" sz="1600" b="1" dirty="0">
                <a:solidFill>
                  <a:srgbClr val="0000FF"/>
                </a:solidFill>
                <a:highlight>
                  <a:srgbClr val="FFFFFF"/>
                </a:highlight>
              </a:rPr>
              <a:t>import</a:t>
            </a:r>
            <a:r>
              <a:rPr lang="en-US" sz="1600" dirty="0">
                <a:solidFill>
                  <a:srgbClr val="000000"/>
                </a:solidFill>
                <a:highlight>
                  <a:srgbClr val="FFFFFF"/>
                </a:highlight>
              </a:rPr>
              <a:t> </a:t>
            </a:r>
            <a:r>
              <a:rPr lang="en-US" sz="1600" dirty="0" err="1">
                <a:solidFill>
                  <a:srgbClr val="000000"/>
                </a:solidFill>
                <a:highlight>
                  <a:srgbClr val="FFFFFF"/>
                </a:highlight>
              </a:rPr>
              <a:t>timezone</a:t>
            </a:r>
            <a:endParaRPr lang="en-US" sz="1600" dirty="0">
              <a:solidFill>
                <a:srgbClr val="000000"/>
              </a:solidFill>
              <a:highlight>
                <a:srgbClr val="FFFFFF"/>
              </a:highlight>
            </a:endParaRPr>
          </a:p>
          <a:p>
            <a:endParaRPr lang="en-US" sz="1600" dirty="0">
              <a:solidFill>
                <a:srgbClr val="000000"/>
              </a:solidFill>
              <a:highlight>
                <a:srgbClr val="FFFFFF"/>
              </a:highlight>
            </a:endParaRPr>
          </a:p>
          <a:p>
            <a:endParaRPr lang="en-US" sz="1600" dirty="0">
              <a:solidFill>
                <a:srgbClr val="000000"/>
              </a:solidFill>
              <a:highlight>
                <a:srgbClr val="FFFFFF"/>
              </a:highlight>
            </a:endParaRPr>
          </a:p>
          <a:p>
            <a:r>
              <a:rPr lang="en-US" sz="1600" b="1" dirty="0">
                <a:solidFill>
                  <a:srgbClr val="0000FF"/>
                </a:solidFill>
                <a:highlight>
                  <a:srgbClr val="FFFFFF"/>
                </a:highlight>
              </a:rPr>
              <a:t>class</a:t>
            </a:r>
            <a:r>
              <a:rPr lang="en-US" sz="1600" dirty="0">
                <a:solidFill>
                  <a:srgbClr val="000000"/>
                </a:solidFill>
                <a:highlight>
                  <a:srgbClr val="FFFFFF"/>
                </a:highlight>
              </a:rPr>
              <a:t> </a:t>
            </a:r>
            <a:r>
              <a:rPr lang="en-US" sz="1600" b="1" dirty="0">
                <a:solidFill>
                  <a:srgbClr val="000000"/>
                </a:solidFill>
                <a:highlight>
                  <a:srgbClr val="FFFFFF"/>
                </a:highlight>
              </a:rPr>
              <a:t>Question</a:t>
            </a:r>
            <a:r>
              <a:rPr lang="en-US" sz="1600" b="1" dirty="0">
                <a:solidFill>
                  <a:srgbClr val="000080"/>
                </a:solidFill>
                <a:highlight>
                  <a:srgbClr val="FFFFFF"/>
                </a:highlight>
              </a:rPr>
              <a:t>(</a:t>
            </a:r>
            <a:r>
              <a:rPr lang="en-US" sz="1600" dirty="0" err="1">
                <a:solidFill>
                  <a:srgbClr val="000000"/>
                </a:solidFill>
                <a:highlight>
                  <a:srgbClr val="FFFFFF"/>
                </a:highlight>
              </a:rPr>
              <a:t>models</a:t>
            </a:r>
            <a:r>
              <a:rPr lang="en-US" sz="1600" b="1" dirty="0" err="1">
                <a:solidFill>
                  <a:srgbClr val="000080"/>
                </a:solidFill>
                <a:highlight>
                  <a:srgbClr val="FFFFFF"/>
                </a:highlight>
              </a:rPr>
              <a:t>.</a:t>
            </a:r>
            <a:r>
              <a:rPr lang="en-US" sz="1600" dirty="0" err="1">
                <a:solidFill>
                  <a:srgbClr val="000000"/>
                </a:solidFill>
                <a:highlight>
                  <a:srgbClr val="FFFFFF"/>
                </a:highlight>
              </a:rPr>
              <a:t>Model</a:t>
            </a:r>
            <a:r>
              <a:rPr lang="en-US" sz="1600" b="1" dirty="0">
                <a:solidFill>
                  <a:srgbClr val="000080"/>
                </a:solidFill>
                <a:highlight>
                  <a:srgbClr val="FFFFFF"/>
                </a:highlight>
              </a:rPr>
              <a:t>):</a:t>
            </a:r>
            <a:endParaRPr lang="en-US" sz="1600" dirty="0">
              <a:solidFill>
                <a:srgbClr val="000000"/>
              </a:solidFill>
              <a:highlight>
                <a:srgbClr val="FFFFFF"/>
              </a:highlight>
            </a:endParaRPr>
          </a:p>
          <a:p>
            <a:r>
              <a:rPr lang="en-US" sz="1600" dirty="0">
                <a:solidFill>
                  <a:srgbClr val="000000"/>
                </a:solidFill>
                <a:highlight>
                  <a:srgbClr val="FFFFFF"/>
                </a:highlight>
              </a:rPr>
              <a:t>    </a:t>
            </a:r>
            <a:r>
              <a:rPr lang="en-US" sz="1600" dirty="0" err="1">
                <a:solidFill>
                  <a:srgbClr val="000000"/>
                </a:solidFill>
                <a:highlight>
                  <a:srgbClr val="FFFFFF"/>
                </a:highlight>
              </a:rPr>
              <a:t>question_text</a:t>
            </a:r>
            <a:r>
              <a:rPr lang="en-US" sz="1600" dirty="0">
                <a:solidFill>
                  <a:srgbClr val="000000"/>
                </a:solidFill>
                <a:highlight>
                  <a:srgbClr val="FFFFFF"/>
                </a:highlight>
              </a:rPr>
              <a:t> </a:t>
            </a:r>
            <a:r>
              <a:rPr lang="en-US" sz="1600" b="1" dirty="0">
                <a:solidFill>
                  <a:srgbClr val="000080"/>
                </a:solidFill>
                <a:highlight>
                  <a:srgbClr val="FFFFFF"/>
                </a:highlight>
              </a:rPr>
              <a:t>=</a:t>
            </a:r>
            <a:r>
              <a:rPr lang="en-US" sz="1600" dirty="0">
                <a:solidFill>
                  <a:srgbClr val="000000"/>
                </a:solidFill>
                <a:highlight>
                  <a:srgbClr val="FFFFFF"/>
                </a:highlight>
              </a:rPr>
              <a:t> </a:t>
            </a:r>
            <a:r>
              <a:rPr lang="en-US" sz="1600" dirty="0" err="1">
                <a:solidFill>
                  <a:srgbClr val="000000"/>
                </a:solidFill>
                <a:highlight>
                  <a:srgbClr val="FFFFFF"/>
                </a:highlight>
              </a:rPr>
              <a:t>models</a:t>
            </a:r>
            <a:r>
              <a:rPr lang="en-US" sz="1600" b="1" dirty="0" err="1">
                <a:solidFill>
                  <a:srgbClr val="000080"/>
                </a:solidFill>
                <a:highlight>
                  <a:srgbClr val="FFFFFF"/>
                </a:highlight>
              </a:rPr>
              <a:t>.</a:t>
            </a:r>
            <a:r>
              <a:rPr lang="en-US" sz="1600" dirty="0" err="1">
                <a:solidFill>
                  <a:srgbClr val="000000"/>
                </a:solidFill>
                <a:highlight>
                  <a:srgbClr val="FFFFFF"/>
                </a:highlight>
              </a:rPr>
              <a:t>CharField</a:t>
            </a:r>
            <a:r>
              <a:rPr lang="en-US" sz="1600" b="1" dirty="0">
                <a:solidFill>
                  <a:srgbClr val="000080"/>
                </a:solidFill>
                <a:highlight>
                  <a:srgbClr val="FFFFFF"/>
                </a:highlight>
              </a:rPr>
              <a:t>(</a:t>
            </a:r>
            <a:r>
              <a:rPr lang="en-US" sz="1600" dirty="0" err="1">
                <a:solidFill>
                  <a:srgbClr val="000000"/>
                </a:solidFill>
                <a:highlight>
                  <a:srgbClr val="FFFFFF"/>
                </a:highlight>
              </a:rPr>
              <a:t>max_length</a:t>
            </a:r>
            <a:r>
              <a:rPr lang="en-US" sz="1600" b="1" dirty="0">
                <a:solidFill>
                  <a:srgbClr val="000080"/>
                </a:solidFill>
                <a:highlight>
                  <a:srgbClr val="FFFFFF"/>
                </a:highlight>
              </a:rPr>
              <a:t>=</a:t>
            </a:r>
            <a:r>
              <a:rPr lang="en-US" sz="1600" dirty="0">
                <a:solidFill>
                  <a:srgbClr val="FF0000"/>
                </a:solidFill>
                <a:highlight>
                  <a:srgbClr val="FFFFFF"/>
                </a:highlight>
              </a:rPr>
              <a:t>200</a:t>
            </a:r>
            <a:r>
              <a:rPr lang="en-US" sz="1600" b="1" dirty="0">
                <a:solidFill>
                  <a:srgbClr val="000080"/>
                </a:solidFill>
                <a:highlight>
                  <a:srgbClr val="FFFFFF"/>
                </a:highlight>
              </a:rPr>
              <a:t>)</a:t>
            </a:r>
            <a:endParaRPr lang="en-US" sz="1600" dirty="0">
              <a:solidFill>
                <a:srgbClr val="000000"/>
              </a:solidFill>
              <a:highlight>
                <a:srgbClr val="FFFFFF"/>
              </a:highlight>
            </a:endParaRPr>
          </a:p>
          <a:p>
            <a:r>
              <a:rPr lang="en-US" sz="1600" dirty="0">
                <a:solidFill>
                  <a:srgbClr val="000000"/>
                </a:solidFill>
                <a:highlight>
                  <a:srgbClr val="FFFFFF"/>
                </a:highlight>
              </a:rPr>
              <a:t>    </a:t>
            </a:r>
            <a:r>
              <a:rPr lang="en-US" sz="1600" dirty="0" err="1">
                <a:solidFill>
                  <a:srgbClr val="000000"/>
                </a:solidFill>
                <a:highlight>
                  <a:srgbClr val="FFFFFF"/>
                </a:highlight>
              </a:rPr>
              <a:t>pub_date</a:t>
            </a:r>
            <a:r>
              <a:rPr lang="en-US" sz="1600" dirty="0">
                <a:solidFill>
                  <a:srgbClr val="000000"/>
                </a:solidFill>
                <a:highlight>
                  <a:srgbClr val="FFFFFF"/>
                </a:highlight>
              </a:rPr>
              <a:t> </a:t>
            </a:r>
            <a:r>
              <a:rPr lang="en-US" sz="1600" b="1" dirty="0">
                <a:solidFill>
                  <a:srgbClr val="000080"/>
                </a:solidFill>
                <a:highlight>
                  <a:srgbClr val="FFFFFF"/>
                </a:highlight>
              </a:rPr>
              <a:t>=</a:t>
            </a:r>
            <a:r>
              <a:rPr lang="en-US" sz="1600" dirty="0">
                <a:solidFill>
                  <a:srgbClr val="000000"/>
                </a:solidFill>
                <a:highlight>
                  <a:srgbClr val="FFFFFF"/>
                </a:highlight>
              </a:rPr>
              <a:t> </a:t>
            </a:r>
            <a:r>
              <a:rPr lang="en-US" sz="1600" dirty="0" err="1">
                <a:solidFill>
                  <a:srgbClr val="000000"/>
                </a:solidFill>
                <a:highlight>
                  <a:srgbClr val="FFFFFF"/>
                </a:highlight>
              </a:rPr>
              <a:t>models</a:t>
            </a:r>
            <a:r>
              <a:rPr lang="en-US" sz="1600" b="1" dirty="0" err="1">
                <a:solidFill>
                  <a:srgbClr val="000080"/>
                </a:solidFill>
                <a:highlight>
                  <a:srgbClr val="FFFFFF"/>
                </a:highlight>
              </a:rPr>
              <a:t>.</a:t>
            </a:r>
            <a:r>
              <a:rPr lang="en-US" sz="1600" dirty="0" err="1">
                <a:solidFill>
                  <a:srgbClr val="000000"/>
                </a:solidFill>
                <a:highlight>
                  <a:srgbClr val="FFFFFF"/>
                </a:highlight>
              </a:rPr>
              <a:t>DateTimeField</a:t>
            </a:r>
            <a:r>
              <a:rPr lang="en-US" sz="1600" b="1" dirty="0">
                <a:solidFill>
                  <a:srgbClr val="000080"/>
                </a:solidFill>
                <a:highlight>
                  <a:srgbClr val="FFFFFF"/>
                </a:highlight>
              </a:rPr>
              <a:t>(</a:t>
            </a:r>
            <a:r>
              <a:rPr lang="en-US" sz="1600" dirty="0">
                <a:solidFill>
                  <a:srgbClr val="808080"/>
                </a:solidFill>
                <a:highlight>
                  <a:srgbClr val="FFFFFF"/>
                </a:highlight>
              </a:rPr>
              <a:t>'date published'</a:t>
            </a:r>
            <a:r>
              <a:rPr lang="en-US" sz="1600" b="1" dirty="0">
                <a:solidFill>
                  <a:srgbClr val="000080"/>
                </a:solidFill>
                <a:highlight>
                  <a:srgbClr val="FFFFFF"/>
                </a:highlight>
              </a:rPr>
              <a:t>)</a:t>
            </a:r>
            <a:endParaRPr lang="en-US" sz="1600" dirty="0">
              <a:solidFill>
                <a:srgbClr val="000000"/>
              </a:solidFill>
              <a:highlight>
                <a:srgbClr val="FFFFFF"/>
              </a:highlight>
            </a:endParaRPr>
          </a:p>
          <a:p>
            <a:endParaRPr lang="en-US" sz="1600" dirty="0">
              <a:solidFill>
                <a:srgbClr val="000000"/>
              </a:solidFill>
              <a:highlight>
                <a:srgbClr val="FFFFFF"/>
              </a:highlight>
            </a:endParaRPr>
          </a:p>
          <a:p>
            <a:r>
              <a:rPr lang="en-US" sz="1600" dirty="0">
                <a:solidFill>
                  <a:srgbClr val="000000"/>
                </a:solidFill>
                <a:highlight>
                  <a:srgbClr val="FFFFFF"/>
                </a:highlight>
              </a:rPr>
              <a:t>    </a:t>
            </a:r>
            <a:r>
              <a:rPr lang="en-US" sz="1600" b="1" dirty="0" err="1">
                <a:solidFill>
                  <a:srgbClr val="0000FF"/>
                </a:solidFill>
                <a:highlight>
                  <a:srgbClr val="FFFFFF"/>
                </a:highlight>
              </a:rPr>
              <a:t>def</a:t>
            </a:r>
            <a:r>
              <a:rPr lang="en-US" sz="1600" dirty="0">
                <a:solidFill>
                  <a:srgbClr val="000000"/>
                </a:solidFill>
                <a:highlight>
                  <a:srgbClr val="FFFFFF"/>
                </a:highlight>
              </a:rPr>
              <a:t> </a:t>
            </a:r>
            <a:r>
              <a:rPr lang="en-US" sz="1600" dirty="0">
                <a:solidFill>
                  <a:srgbClr val="FF00FF"/>
                </a:solidFill>
                <a:highlight>
                  <a:srgbClr val="FFFFFF"/>
                </a:highlight>
              </a:rPr>
              <a:t>__</a:t>
            </a:r>
            <a:r>
              <a:rPr lang="en-US" sz="1600" dirty="0" err="1">
                <a:solidFill>
                  <a:srgbClr val="FF00FF"/>
                </a:solidFill>
                <a:highlight>
                  <a:srgbClr val="FFFFFF"/>
                </a:highlight>
              </a:rPr>
              <a:t>str</a:t>
            </a:r>
            <a:r>
              <a:rPr lang="en-US" sz="1600" dirty="0">
                <a:solidFill>
                  <a:srgbClr val="FF00FF"/>
                </a:solidFill>
                <a:highlight>
                  <a:srgbClr val="FFFFFF"/>
                </a:highlight>
              </a:rPr>
              <a:t>__</a:t>
            </a:r>
            <a:r>
              <a:rPr lang="en-US" sz="1600" b="1" dirty="0">
                <a:solidFill>
                  <a:srgbClr val="000080"/>
                </a:solidFill>
                <a:highlight>
                  <a:srgbClr val="FFFFFF"/>
                </a:highlight>
              </a:rPr>
              <a:t>(</a:t>
            </a:r>
            <a:r>
              <a:rPr lang="en-US" sz="1600" dirty="0">
                <a:solidFill>
                  <a:srgbClr val="000000"/>
                </a:solidFill>
                <a:highlight>
                  <a:srgbClr val="FFFFFF"/>
                </a:highlight>
              </a:rPr>
              <a:t>self</a:t>
            </a:r>
            <a:r>
              <a:rPr lang="en-US" sz="1600" b="1" dirty="0">
                <a:solidFill>
                  <a:srgbClr val="000080"/>
                </a:solidFill>
                <a:highlight>
                  <a:srgbClr val="FFFFFF"/>
                </a:highlight>
              </a:rPr>
              <a:t>):</a:t>
            </a:r>
            <a:endParaRPr lang="en-US" sz="1600" dirty="0">
              <a:solidFill>
                <a:srgbClr val="000000"/>
              </a:solidFill>
              <a:highlight>
                <a:srgbClr val="FFFFFF"/>
              </a:highlight>
            </a:endParaRPr>
          </a:p>
          <a:p>
            <a:r>
              <a:rPr lang="en-US" sz="1600" dirty="0">
                <a:solidFill>
                  <a:srgbClr val="000000"/>
                </a:solidFill>
                <a:highlight>
                  <a:srgbClr val="FFFFFF"/>
                </a:highlight>
              </a:rPr>
              <a:t>        </a:t>
            </a:r>
            <a:r>
              <a:rPr lang="en-US" sz="1600" b="1" dirty="0">
                <a:solidFill>
                  <a:srgbClr val="0000FF"/>
                </a:solidFill>
                <a:highlight>
                  <a:srgbClr val="FFFFFF"/>
                </a:highlight>
              </a:rPr>
              <a:t>return</a:t>
            </a:r>
            <a:r>
              <a:rPr lang="en-US" sz="1600" dirty="0">
                <a:solidFill>
                  <a:srgbClr val="000000"/>
                </a:solidFill>
                <a:highlight>
                  <a:srgbClr val="FFFFFF"/>
                </a:highlight>
              </a:rPr>
              <a:t> </a:t>
            </a:r>
            <a:r>
              <a:rPr lang="en-US" sz="1600" dirty="0" err="1">
                <a:solidFill>
                  <a:srgbClr val="000000"/>
                </a:solidFill>
                <a:highlight>
                  <a:srgbClr val="FFFFFF"/>
                </a:highlight>
              </a:rPr>
              <a:t>self</a:t>
            </a:r>
            <a:r>
              <a:rPr lang="en-US" sz="1600" b="1" dirty="0" err="1">
                <a:solidFill>
                  <a:srgbClr val="000080"/>
                </a:solidFill>
                <a:highlight>
                  <a:srgbClr val="FFFFFF"/>
                </a:highlight>
              </a:rPr>
              <a:t>.</a:t>
            </a:r>
            <a:r>
              <a:rPr lang="en-US" sz="1600" dirty="0" err="1">
                <a:solidFill>
                  <a:srgbClr val="000000"/>
                </a:solidFill>
                <a:highlight>
                  <a:srgbClr val="FFFFFF"/>
                </a:highlight>
              </a:rPr>
              <a:t>question_text</a:t>
            </a:r>
            <a:endParaRPr lang="en-US" sz="1600" dirty="0">
              <a:solidFill>
                <a:srgbClr val="000000"/>
              </a:solidFill>
              <a:highlight>
                <a:srgbClr val="FFFFFF"/>
              </a:highlight>
            </a:endParaRPr>
          </a:p>
          <a:p>
            <a:endParaRPr lang="en-US" sz="1600" dirty="0">
              <a:solidFill>
                <a:srgbClr val="000000"/>
              </a:solidFill>
              <a:highlight>
                <a:srgbClr val="FFFFFF"/>
              </a:highlight>
            </a:endParaRPr>
          </a:p>
          <a:p>
            <a:r>
              <a:rPr lang="en-US" sz="1600" dirty="0">
                <a:solidFill>
                  <a:srgbClr val="000000"/>
                </a:solidFill>
                <a:highlight>
                  <a:srgbClr val="FFFFFF"/>
                </a:highlight>
              </a:rPr>
              <a:t>    </a:t>
            </a:r>
            <a:r>
              <a:rPr lang="en-US" sz="1600" b="1" dirty="0" err="1">
                <a:solidFill>
                  <a:srgbClr val="0000FF"/>
                </a:solidFill>
                <a:highlight>
                  <a:srgbClr val="FFFFFF"/>
                </a:highlight>
              </a:rPr>
              <a:t>def</a:t>
            </a:r>
            <a:r>
              <a:rPr lang="en-US" sz="1600" dirty="0">
                <a:solidFill>
                  <a:srgbClr val="000000"/>
                </a:solidFill>
                <a:highlight>
                  <a:srgbClr val="FFFFFF"/>
                </a:highlight>
              </a:rPr>
              <a:t> </a:t>
            </a:r>
            <a:r>
              <a:rPr lang="en-US" sz="1600" dirty="0" err="1">
                <a:solidFill>
                  <a:srgbClr val="FF00FF"/>
                </a:solidFill>
                <a:highlight>
                  <a:srgbClr val="FFFFFF"/>
                </a:highlight>
              </a:rPr>
              <a:t>was_published_recently</a:t>
            </a:r>
            <a:r>
              <a:rPr lang="en-US" sz="1600" b="1" dirty="0">
                <a:solidFill>
                  <a:srgbClr val="000080"/>
                </a:solidFill>
                <a:highlight>
                  <a:srgbClr val="FFFFFF"/>
                </a:highlight>
              </a:rPr>
              <a:t>(</a:t>
            </a:r>
            <a:r>
              <a:rPr lang="en-US" sz="1600" dirty="0">
                <a:solidFill>
                  <a:srgbClr val="000000"/>
                </a:solidFill>
                <a:highlight>
                  <a:srgbClr val="FFFFFF"/>
                </a:highlight>
              </a:rPr>
              <a:t>self</a:t>
            </a:r>
            <a:r>
              <a:rPr lang="en-US" sz="1600" b="1" dirty="0">
                <a:solidFill>
                  <a:srgbClr val="000080"/>
                </a:solidFill>
                <a:highlight>
                  <a:srgbClr val="FFFFFF"/>
                </a:highlight>
              </a:rPr>
              <a:t>):</a:t>
            </a:r>
            <a:endParaRPr lang="en-US" sz="1600" dirty="0">
              <a:solidFill>
                <a:srgbClr val="000000"/>
              </a:solidFill>
              <a:highlight>
                <a:srgbClr val="FFFFFF"/>
              </a:highlight>
            </a:endParaRPr>
          </a:p>
          <a:p>
            <a:r>
              <a:rPr lang="en-US" sz="1600" dirty="0">
                <a:solidFill>
                  <a:srgbClr val="000000"/>
                </a:solidFill>
                <a:highlight>
                  <a:srgbClr val="FFFFFF"/>
                </a:highlight>
              </a:rPr>
              <a:t>        now </a:t>
            </a:r>
            <a:r>
              <a:rPr lang="en-US" sz="1600" b="1" dirty="0">
                <a:solidFill>
                  <a:srgbClr val="000080"/>
                </a:solidFill>
                <a:highlight>
                  <a:srgbClr val="FFFFFF"/>
                </a:highlight>
              </a:rPr>
              <a:t>=</a:t>
            </a:r>
            <a:r>
              <a:rPr lang="en-US" sz="1600" dirty="0">
                <a:solidFill>
                  <a:srgbClr val="000000"/>
                </a:solidFill>
                <a:highlight>
                  <a:srgbClr val="FFFFFF"/>
                </a:highlight>
              </a:rPr>
              <a:t> </a:t>
            </a:r>
            <a:r>
              <a:rPr lang="en-US" sz="1600" dirty="0" err="1">
                <a:solidFill>
                  <a:srgbClr val="000000"/>
                </a:solidFill>
                <a:highlight>
                  <a:srgbClr val="FFFFFF"/>
                </a:highlight>
              </a:rPr>
              <a:t>timezone</a:t>
            </a:r>
            <a:r>
              <a:rPr lang="en-US" sz="1600" b="1" dirty="0" err="1">
                <a:solidFill>
                  <a:srgbClr val="000080"/>
                </a:solidFill>
                <a:highlight>
                  <a:srgbClr val="FFFFFF"/>
                </a:highlight>
              </a:rPr>
              <a:t>.</a:t>
            </a:r>
            <a:r>
              <a:rPr lang="en-US" sz="1600" dirty="0" err="1">
                <a:solidFill>
                  <a:srgbClr val="000000"/>
                </a:solidFill>
                <a:highlight>
                  <a:srgbClr val="FFFFFF"/>
                </a:highlight>
              </a:rPr>
              <a:t>now</a:t>
            </a:r>
            <a:r>
              <a:rPr lang="en-US" sz="1600" b="1" dirty="0">
                <a:solidFill>
                  <a:srgbClr val="000080"/>
                </a:solidFill>
                <a:highlight>
                  <a:srgbClr val="FFFFFF"/>
                </a:highlight>
              </a:rPr>
              <a:t>()</a:t>
            </a:r>
            <a:endParaRPr lang="en-US" sz="1600" dirty="0">
              <a:solidFill>
                <a:srgbClr val="000000"/>
              </a:solidFill>
              <a:highlight>
                <a:srgbClr val="FFFFFF"/>
              </a:highlight>
            </a:endParaRPr>
          </a:p>
          <a:p>
            <a:r>
              <a:rPr lang="en-US" sz="1600" dirty="0">
                <a:solidFill>
                  <a:srgbClr val="000000"/>
                </a:solidFill>
                <a:highlight>
                  <a:srgbClr val="FFFFFF"/>
                </a:highlight>
              </a:rPr>
              <a:t>        </a:t>
            </a:r>
            <a:r>
              <a:rPr lang="en-US" sz="1600" b="1" dirty="0">
                <a:solidFill>
                  <a:srgbClr val="0000FF"/>
                </a:solidFill>
                <a:highlight>
                  <a:srgbClr val="FFFFFF"/>
                </a:highlight>
              </a:rPr>
              <a:t>return</a:t>
            </a:r>
            <a:r>
              <a:rPr lang="en-US" sz="1600" dirty="0">
                <a:solidFill>
                  <a:srgbClr val="000000"/>
                </a:solidFill>
                <a:highlight>
                  <a:srgbClr val="FFFFFF"/>
                </a:highlight>
              </a:rPr>
              <a:t> now </a:t>
            </a:r>
            <a:r>
              <a:rPr lang="en-US" sz="1600" b="1" dirty="0">
                <a:solidFill>
                  <a:srgbClr val="000080"/>
                </a:solidFill>
                <a:highlight>
                  <a:srgbClr val="FFFFFF"/>
                </a:highlight>
              </a:rPr>
              <a:t>-</a:t>
            </a:r>
            <a:r>
              <a:rPr lang="en-US" sz="1600" dirty="0">
                <a:solidFill>
                  <a:srgbClr val="000000"/>
                </a:solidFill>
                <a:highlight>
                  <a:srgbClr val="FFFFFF"/>
                </a:highlight>
              </a:rPr>
              <a:t> </a:t>
            </a:r>
            <a:r>
              <a:rPr lang="en-US" sz="1600" dirty="0" err="1">
                <a:solidFill>
                  <a:srgbClr val="000000"/>
                </a:solidFill>
                <a:highlight>
                  <a:srgbClr val="FFFFFF"/>
                </a:highlight>
              </a:rPr>
              <a:t>datetime</a:t>
            </a:r>
            <a:r>
              <a:rPr lang="en-US" sz="1600" b="1" dirty="0" err="1">
                <a:solidFill>
                  <a:srgbClr val="000080"/>
                </a:solidFill>
                <a:highlight>
                  <a:srgbClr val="FFFFFF"/>
                </a:highlight>
              </a:rPr>
              <a:t>.</a:t>
            </a:r>
            <a:r>
              <a:rPr lang="en-US" sz="1600" dirty="0" err="1">
                <a:solidFill>
                  <a:srgbClr val="000000"/>
                </a:solidFill>
                <a:highlight>
                  <a:srgbClr val="FFFFFF"/>
                </a:highlight>
              </a:rPr>
              <a:t>timedelta</a:t>
            </a:r>
            <a:r>
              <a:rPr lang="en-US" sz="1600" b="1" dirty="0">
                <a:solidFill>
                  <a:srgbClr val="000080"/>
                </a:solidFill>
                <a:highlight>
                  <a:srgbClr val="FFFFFF"/>
                </a:highlight>
              </a:rPr>
              <a:t>(</a:t>
            </a:r>
            <a:r>
              <a:rPr lang="en-US" sz="1600" dirty="0">
                <a:solidFill>
                  <a:srgbClr val="000000"/>
                </a:solidFill>
                <a:highlight>
                  <a:srgbClr val="FFFFFF"/>
                </a:highlight>
              </a:rPr>
              <a:t>days</a:t>
            </a:r>
            <a:r>
              <a:rPr lang="en-US" sz="1600" b="1" dirty="0">
                <a:solidFill>
                  <a:srgbClr val="000080"/>
                </a:solidFill>
                <a:highlight>
                  <a:srgbClr val="FFFFFF"/>
                </a:highlight>
              </a:rPr>
              <a:t>=</a:t>
            </a:r>
            <a:r>
              <a:rPr lang="en-US" sz="1600" dirty="0">
                <a:solidFill>
                  <a:srgbClr val="FF0000"/>
                </a:solidFill>
                <a:highlight>
                  <a:srgbClr val="FFFFFF"/>
                </a:highlight>
              </a:rPr>
              <a:t>1</a:t>
            </a:r>
            <a:r>
              <a:rPr lang="en-US" sz="1600" b="1" dirty="0">
                <a:solidFill>
                  <a:srgbClr val="000080"/>
                </a:solidFill>
                <a:highlight>
                  <a:srgbClr val="FFFFFF"/>
                </a:highlight>
              </a:rPr>
              <a:t>)</a:t>
            </a:r>
            <a:r>
              <a:rPr lang="en-US" sz="1600" dirty="0">
                <a:solidFill>
                  <a:srgbClr val="000000"/>
                </a:solidFill>
                <a:highlight>
                  <a:srgbClr val="FFFFFF"/>
                </a:highlight>
              </a:rPr>
              <a:t> </a:t>
            </a:r>
            <a:r>
              <a:rPr lang="en-US" sz="1600" b="1" dirty="0">
                <a:solidFill>
                  <a:srgbClr val="000080"/>
                </a:solidFill>
                <a:highlight>
                  <a:srgbClr val="FFFFFF"/>
                </a:highlight>
              </a:rPr>
              <a:t>&lt;=</a:t>
            </a:r>
            <a:r>
              <a:rPr lang="en-US" sz="1600" dirty="0">
                <a:solidFill>
                  <a:srgbClr val="000000"/>
                </a:solidFill>
                <a:highlight>
                  <a:srgbClr val="FFFFFF"/>
                </a:highlight>
              </a:rPr>
              <a:t> </a:t>
            </a:r>
            <a:r>
              <a:rPr lang="en-US" sz="1600" dirty="0" err="1">
                <a:solidFill>
                  <a:srgbClr val="000000"/>
                </a:solidFill>
                <a:highlight>
                  <a:srgbClr val="FFFFFF"/>
                </a:highlight>
              </a:rPr>
              <a:t>self</a:t>
            </a:r>
            <a:r>
              <a:rPr lang="en-US" sz="1600" b="1" dirty="0" err="1">
                <a:solidFill>
                  <a:srgbClr val="000080"/>
                </a:solidFill>
                <a:highlight>
                  <a:srgbClr val="FFFFFF"/>
                </a:highlight>
              </a:rPr>
              <a:t>.</a:t>
            </a:r>
            <a:r>
              <a:rPr lang="en-US" sz="1600" dirty="0" err="1">
                <a:solidFill>
                  <a:srgbClr val="000000"/>
                </a:solidFill>
                <a:highlight>
                  <a:srgbClr val="FFFFFF"/>
                </a:highlight>
              </a:rPr>
              <a:t>pub_date</a:t>
            </a:r>
            <a:r>
              <a:rPr lang="en-US" sz="1600" dirty="0">
                <a:solidFill>
                  <a:srgbClr val="000000"/>
                </a:solidFill>
                <a:highlight>
                  <a:srgbClr val="FFFFFF"/>
                </a:highlight>
              </a:rPr>
              <a:t> </a:t>
            </a:r>
            <a:r>
              <a:rPr lang="en-US" sz="1600" b="1" dirty="0">
                <a:solidFill>
                  <a:srgbClr val="000080"/>
                </a:solidFill>
                <a:highlight>
                  <a:srgbClr val="FFFFFF"/>
                </a:highlight>
              </a:rPr>
              <a:t>&lt;=</a:t>
            </a:r>
            <a:r>
              <a:rPr lang="en-US" sz="1600" dirty="0">
                <a:solidFill>
                  <a:srgbClr val="000000"/>
                </a:solidFill>
                <a:highlight>
                  <a:srgbClr val="FFFFFF"/>
                </a:highlight>
              </a:rPr>
              <a:t> now</a:t>
            </a:r>
          </a:p>
        </p:txBody>
      </p:sp>
    </p:spTree>
    <p:extLst>
      <p:ext uri="{BB962C8B-B14F-4D97-AF65-F5344CB8AC3E}">
        <p14:creationId xmlns:p14="http://schemas.microsoft.com/office/powerpoint/2010/main" val="14389604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Controllers</a:t>
            </a:r>
          </a:p>
        </p:txBody>
      </p:sp>
      <p:sp>
        <p:nvSpPr>
          <p:cNvPr id="4" name="Slide Number Placeholder 3"/>
          <p:cNvSpPr>
            <a:spLocks noGrp="1"/>
          </p:cNvSpPr>
          <p:nvPr>
            <p:ph type="sldNum" sz="quarter" idx="4"/>
          </p:nvPr>
        </p:nvSpPr>
        <p:spPr/>
        <p:txBody>
          <a:bodyPr/>
          <a:lstStyle/>
          <a:p>
            <a:fld id="{0AF8A4B7-68D6-47C7-8DF0-E856C990106D}" type="slidenum">
              <a:rPr lang="en-US" smtClean="0"/>
              <a:pPr/>
              <a:t>152</a:t>
            </a:fld>
            <a:endParaRPr lang="en-US" dirty="0"/>
          </a:p>
        </p:txBody>
      </p:sp>
      <p:sp>
        <p:nvSpPr>
          <p:cNvPr id="5" name="TextBox 4"/>
          <p:cNvSpPr txBox="1"/>
          <p:nvPr/>
        </p:nvSpPr>
        <p:spPr>
          <a:xfrm>
            <a:off x="1257300" y="1454586"/>
            <a:ext cx="7315200" cy="5747727"/>
          </a:xfrm>
          <a:prstGeom prst="rect">
            <a:avLst/>
          </a:prstGeom>
          <a:noFill/>
        </p:spPr>
        <p:txBody>
          <a:bodyPr wrap="square" rtlCol="0">
            <a:spAutoFit/>
          </a:bodyPr>
          <a:lstStyle/>
          <a:p>
            <a:r>
              <a:rPr lang="en-US" sz="1600" b="1" dirty="0">
                <a:solidFill>
                  <a:srgbClr val="0000FF"/>
                </a:solidFill>
                <a:highlight>
                  <a:srgbClr val="FFFFFF"/>
                </a:highlight>
              </a:rPr>
              <a:t>from</a:t>
            </a:r>
            <a:r>
              <a:rPr lang="en-US" sz="1600" dirty="0">
                <a:solidFill>
                  <a:srgbClr val="000000"/>
                </a:solidFill>
                <a:highlight>
                  <a:srgbClr val="FFFFFF"/>
                </a:highlight>
              </a:rPr>
              <a:t> </a:t>
            </a:r>
            <a:r>
              <a:rPr lang="en-US" sz="1600" dirty="0" err="1">
                <a:solidFill>
                  <a:srgbClr val="000000"/>
                </a:solidFill>
                <a:highlight>
                  <a:srgbClr val="FFFFFF"/>
                </a:highlight>
              </a:rPr>
              <a:t>django</a:t>
            </a:r>
            <a:r>
              <a:rPr lang="en-US" sz="1600" b="1" dirty="0" err="1">
                <a:solidFill>
                  <a:srgbClr val="000080"/>
                </a:solidFill>
                <a:highlight>
                  <a:srgbClr val="FFFFFF"/>
                </a:highlight>
              </a:rPr>
              <a:t>.</a:t>
            </a:r>
            <a:r>
              <a:rPr lang="en-US" sz="1600" dirty="0" err="1">
                <a:solidFill>
                  <a:srgbClr val="000000"/>
                </a:solidFill>
                <a:highlight>
                  <a:srgbClr val="FFFFFF"/>
                </a:highlight>
              </a:rPr>
              <a:t>shortcuts</a:t>
            </a:r>
            <a:r>
              <a:rPr lang="en-US" sz="1600" dirty="0">
                <a:solidFill>
                  <a:srgbClr val="000000"/>
                </a:solidFill>
                <a:highlight>
                  <a:srgbClr val="FFFFFF"/>
                </a:highlight>
              </a:rPr>
              <a:t> </a:t>
            </a:r>
            <a:r>
              <a:rPr lang="en-US" sz="1600" b="1" dirty="0">
                <a:solidFill>
                  <a:srgbClr val="0000FF"/>
                </a:solidFill>
                <a:highlight>
                  <a:srgbClr val="FFFFFF"/>
                </a:highlight>
              </a:rPr>
              <a:t>import</a:t>
            </a:r>
            <a:r>
              <a:rPr lang="en-US" sz="1600" dirty="0">
                <a:solidFill>
                  <a:srgbClr val="000000"/>
                </a:solidFill>
                <a:highlight>
                  <a:srgbClr val="FFFFFF"/>
                </a:highlight>
              </a:rPr>
              <a:t> get_object_or_404</a:t>
            </a:r>
            <a:r>
              <a:rPr lang="en-US" sz="1600" b="1" dirty="0">
                <a:solidFill>
                  <a:srgbClr val="000080"/>
                </a:solidFill>
                <a:highlight>
                  <a:srgbClr val="FFFFFF"/>
                </a:highlight>
              </a:rPr>
              <a:t>,</a:t>
            </a:r>
            <a:r>
              <a:rPr lang="en-US" sz="1600" dirty="0">
                <a:solidFill>
                  <a:srgbClr val="000000"/>
                </a:solidFill>
                <a:highlight>
                  <a:srgbClr val="FFFFFF"/>
                </a:highlight>
              </a:rPr>
              <a:t> render</a:t>
            </a:r>
          </a:p>
          <a:p>
            <a:r>
              <a:rPr lang="en-US" sz="1600" b="1" dirty="0">
                <a:solidFill>
                  <a:srgbClr val="0000FF"/>
                </a:solidFill>
                <a:highlight>
                  <a:srgbClr val="FFFFFF"/>
                </a:highlight>
              </a:rPr>
              <a:t>from</a:t>
            </a:r>
            <a:r>
              <a:rPr lang="en-US" sz="1600" dirty="0">
                <a:solidFill>
                  <a:srgbClr val="000000"/>
                </a:solidFill>
                <a:highlight>
                  <a:srgbClr val="FFFFFF"/>
                </a:highlight>
              </a:rPr>
              <a:t> </a:t>
            </a:r>
            <a:r>
              <a:rPr lang="en-US" sz="1600" dirty="0" err="1">
                <a:solidFill>
                  <a:srgbClr val="000000"/>
                </a:solidFill>
                <a:highlight>
                  <a:srgbClr val="FFFFFF"/>
                </a:highlight>
              </a:rPr>
              <a:t>django</a:t>
            </a:r>
            <a:r>
              <a:rPr lang="en-US" sz="1600" b="1" dirty="0" err="1">
                <a:solidFill>
                  <a:srgbClr val="000080"/>
                </a:solidFill>
                <a:highlight>
                  <a:srgbClr val="FFFFFF"/>
                </a:highlight>
              </a:rPr>
              <a:t>.</a:t>
            </a:r>
            <a:r>
              <a:rPr lang="en-US" sz="1600" dirty="0" err="1">
                <a:solidFill>
                  <a:srgbClr val="000000"/>
                </a:solidFill>
                <a:highlight>
                  <a:srgbClr val="FFFFFF"/>
                </a:highlight>
              </a:rPr>
              <a:t>http</a:t>
            </a:r>
            <a:r>
              <a:rPr lang="en-US" sz="1600" dirty="0">
                <a:solidFill>
                  <a:srgbClr val="000000"/>
                </a:solidFill>
                <a:highlight>
                  <a:srgbClr val="FFFFFF"/>
                </a:highlight>
              </a:rPr>
              <a:t> </a:t>
            </a:r>
            <a:r>
              <a:rPr lang="en-US" sz="1600" b="1" dirty="0">
                <a:solidFill>
                  <a:srgbClr val="0000FF"/>
                </a:solidFill>
                <a:highlight>
                  <a:srgbClr val="FFFFFF"/>
                </a:highlight>
              </a:rPr>
              <a:t>import</a:t>
            </a:r>
            <a:r>
              <a:rPr lang="en-US" sz="1600" dirty="0">
                <a:solidFill>
                  <a:srgbClr val="000000"/>
                </a:solidFill>
                <a:highlight>
                  <a:srgbClr val="FFFFFF"/>
                </a:highlight>
              </a:rPr>
              <a:t> </a:t>
            </a:r>
            <a:r>
              <a:rPr lang="en-US" sz="1600" dirty="0" err="1">
                <a:solidFill>
                  <a:srgbClr val="000000"/>
                </a:solidFill>
                <a:highlight>
                  <a:srgbClr val="FFFFFF"/>
                </a:highlight>
              </a:rPr>
              <a:t>HttpResponseRedirect</a:t>
            </a:r>
            <a:endParaRPr lang="en-US" sz="1600" dirty="0">
              <a:solidFill>
                <a:srgbClr val="000000"/>
              </a:solidFill>
              <a:highlight>
                <a:srgbClr val="FFFFFF"/>
              </a:highlight>
            </a:endParaRPr>
          </a:p>
          <a:p>
            <a:r>
              <a:rPr lang="en-US" sz="1600" b="1" dirty="0">
                <a:solidFill>
                  <a:srgbClr val="0000FF"/>
                </a:solidFill>
                <a:highlight>
                  <a:srgbClr val="FFFFFF"/>
                </a:highlight>
              </a:rPr>
              <a:t>from</a:t>
            </a:r>
            <a:r>
              <a:rPr lang="en-US" sz="1600" dirty="0">
                <a:solidFill>
                  <a:srgbClr val="000000"/>
                </a:solidFill>
                <a:highlight>
                  <a:srgbClr val="FFFFFF"/>
                </a:highlight>
              </a:rPr>
              <a:t> </a:t>
            </a:r>
            <a:r>
              <a:rPr lang="en-US" sz="1600" dirty="0" err="1">
                <a:solidFill>
                  <a:srgbClr val="000000"/>
                </a:solidFill>
                <a:highlight>
                  <a:srgbClr val="FFFFFF"/>
                </a:highlight>
              </a:rPr>
              <a:t>django</a:t>
            </a:r>
            <a:r>
              <a:rPr lang="en-US" sz="1600" b="1" dirty="0" err="1">
                <a:solidFill>
                  <a:srgbClr val="000080"/>
                </a:solidFill>
                <a:highlight>
                  <a:srgbClr val="FFFFFF"/>
                </a:highlight>
              </a:rPr>
              <a:t>.</a:t>
            </a:r>
            <a:r>
              <a:rPr lang="en-US" sz="1600" dirty="0" err="1">
                <a:solidFill>
                  <a:srgbClr val="000000"/>
                </a:solidFill>
                <a:highlight>
                  <a:srgbClr val="FFFFFF"/>
                </a:highlight>
              </a:rPr>
              <a:t>core</a:t>
            </a:r>
            <a:r>
              <a:rPr lang="en-US" sz="1600" b="1" dirty="0" err="1">
                <a:solidFill>
                  <a:srgbClr val="000080"/>
                </a:solidFill>
                <a:highlight>
                  <a:srgbClr val="FFFFFF"/>
                </a:highlight>
              </a:rPr>
              <a:t>.</a:t>
            </a:r>
            <a:r>
              <a:rPr lang="en-US" sz="1600" dirty="0" err="1">
                <a:solidFill>
                  <a:srgbClr val="000000"/>
                </a:solidFill>
                <a:highlight>
                  <a:srgbClr val="FFFFFF"/>
                </a:highlight>
              </a:rPr>
              <a:t>urlresolvers</a:t>
            </a:r>
            <a:r>
              <a:rPr lang="en-US" sz="1600" dirty="0">
                <a:solidFill>
                  <a:srgbClr val="000000"/>
                </a:solidFill>
                <a:highlight>
                  <a:srgbClr val="FFFFFF"/>
                </a:highlight>
              </a:rPr>
              <a:t> </a:t>
            </a:r>
            <a:r>
              <a:rPr lang="en-US" sz="1600" b="1" dirty="0">
                <a:solidFill>
                  <a:srgbClr val="0000FF"/>
                </a:solidFill>
                <a:highlight>
                  <a:srgbClr val="FFFFFF"/>
                </a:highlight>
              </a:rPr>
              <a:t>import</a:t>
            </a:r>
            <a:r>
              <a:rPr lang="en-US" sz="1600" dirty="0">
                <a:solidFill>
                  <a:srgbClr val="000000"/>
                </a:solidFill>
                <a:highlight>
                  <a:srgbClr val="FFFFFF"/>
                </a:highlight>
              </a:rPr>
              <a:t> reverse</a:t>
            </a:r>
          </a:p>
          <a:p>
            <a:r>
              <a:rPr lang="en-US" sz="1600" b="1" dirty="0">
                <a:solidFill>
                  <a:srgbClr val="0000FF"/>
                </a:solidFill>
                <a:highlight>
                  <a:srgbClr val="FFFFFF"/>
                </a:highlight>
              </a:rPr>
              <a:t>from</a:t>
            </a:r>
            <a:r>
              <a:rPr lang="en-US" sz="1600" dirty="0">
                <a:solidFill>
                  <a:srgbClr val="000000"/>
                </a:solidFill>
                <a:highlight>
                  <a:srgbClr val="FFFFFF"/>
                </a:highlight>
              </a:rPr>
              <a:t> </a:t>
            </a:r>
            <a:r>
              <a:rPr lang="en-US" sz="1600" dirty="0" err="1">
                <a:solidFill>
                  <a:srgbClr val="000000"/>
                </a:solidFill>
                <a:highlight>
                  <a:srgbClr val="FFFFFF"/>
                </a:highlight>
              </a:rPr>
              <a:t>django</a:t>
            </a:r>
            <a:r>
              <a:rPr lang="en-US" sz="1600" b="1" dirty="0" err="1">
                <a:solidFill>
                  <a:srgbClr val="000080"/>
                </a:solidFill>
                <a:highlight>
                  <a:srgbClr val="FFFFFF"/>
                </a:highlight>
              </a:rPr>
              <a:t>.</a:t>
            </a:r>
            <a:r>
              <a:rPr lang="en-US" sz="1600" dirty="0" err="1">
                <a:solidFill>
                  <a:srgbClr val="000000"/>
                </a:solidFill>
                <a:highlight>
                  <a:srgbClr val="FFFFFF"/>
                </a:highlight>
              </a:rPr>
              <a:t>views</a:t>
            </a:r>
            <a:r>
              <a:rPr lang="en-US" sz="1600" dirty="0">
                <a:solidFill>
                  <a:srgbClr val="000000"/>
                </a:solidFill>
                <a:highlight>
                  <a:srgbClr val="FFFFFF"/>
                </a:highlight>
              </a:rPr>
              <a:t> </a:t>
            </a:r>
            <a:r>
              <a:rPr lang="en-US" sz="1600" b="1" dirty="0">
                <a:solidFill>
                  <a:srgbClr val="0000FF"/>
                </a:solidFill>
                <a:highlight>
                  <a:srgbClr val="FFFFFF"/>
                </a:highlight>
              </a:rPr>
              <a:t>import</a:t>
            </a:r>
            <a:r>
              <a:rPr lang="en-US" sz="1600" dirty="0">
                <a:solidFill>
                  <a:srgbClr val="000000"/>
                </a:solidFill>
                <a:highlight>
                  <a:srgbClr val="FFFFFF"/>
                </a:highlight>
              </a:rPr>
              <a:t> generic</a:t>
            </a:r>
          </a:p>
          <a:p>
            <a:r>
              <a:rPr lang="en-US" sz="1600" b="1" dirty="0">
                <a:solidFill>
                  <a:srgbClr val="0000FF"/>
                </a:solidFill>
                <a:highlight>
                  <a:srgbClr val="FFFFFF"/>
                </a:highlight>
              </a:rPr>
              <a:t>from</a:t>
            </a:r>
            <a:r>
              <a:rPr lang="en-US" sz="1600" dirty="0">
                <a:solidFill>
                  <a:srgbClr val="000000"/>
                </a:solidFill>
                <a:highlight>
                  <a:srgbClr val="FFFFFF"/>
                </a:highlight>
              </a:rPr>
              <a:t> </a:t>
            </a:r>
            <a:r>
              <a:rPr lang="en-US" sz="1600" dirty="0" err="1">
                <a:solidFill>
                  <a:srgbClr val="000000"/>
                </a:solidFill>
                <a:highlight>
                  <a:srgbClr val="FFFFFF"/>
                </a:highlight>
              </a:rPr>
              <a:t>django</a:t>
            </a:r>
            <a:r>
              <a:rPr lang="en-US" sz="1600" b="1" dirty="0" err="1">
                <a:solidFill>
                  <a:srgbClr val="000080"/>
                </a:solidFill>
                <a:highlight>
                  <a:srgbClr val="FFFFFF"/>
                </a:highlight>
              </a:rPr>
              <a:t>.</a:t>
            </a:r>
            <a:r>
              <a:rPr lang="en-US" sz="1600" dirty="0" err="1">
                <a:solidFill>
                  <a:srgbClr val="000000"/>
                </a:solidFill>
                <a:highlight>
                  <a:srgbClr val="FFFFFF"/>
                </a:highlight>
              </a:rPr>
              <a:t>utils</a:t>
            </a:r>
            <a:r>
              <a:rPr lang="en-US" sz="1600" dirty="0">
                <a:solidFill>
                  <a:srgbClr val="000000"/>
                </a:solidFill>
                <a:highlight>
                  <a:srgbClr val="FFFFFF"/>
                </a:highlight>
              </a:rPr>
              <a:t> </a:t>
            </a:r>
            <a:r>
              <a:rPr lang="en-US" sz="1600" b="1" dirty="0">
                <a:solidFill>
                  <a:srgbClr val="0000FF"/>
                </a:solidFill>
                <a:highlight>
                  <a:srgbClr val="FFFFFF"/>
                </a:highlight>
              </a:rPr>
              <a:t>import</a:t>
            </a:r>
            <a:r>
              <a:rPr lang="en-US" sz="1600" dirty="0">
                <a:solidFill>
                  <a:srgbClr val="000000"/>
                </a:solidFill>
                <a:highlight>
                  <a:srgbClr val="FFFFFF"/>
                </a:highlight>
              </a:rPr>
              <a:t> </a:t>
            </a:r>
            <a:r>
              <a:rPr lang="en-US" sz="1600" dirty="0" err="1">
                <a:solidFill>
                  <a:srgbClr val="000000"/>
                </a:solidFill>
                <a:highlight>
                  <a:srgbClr val="FFFFFF"/>
                </a:highlight>
              </a:rPr>
              <a:t>timezone</a:t>
            </a:r>
            <a:endParaRPr lang="en-US" sz="1600" dirty="0">
              <a:solidFill>
                <a:srgbClr val="000000"/>
              </a:solidFill>
              <a:highlight>
                <a:srgbClr val="FFFFFF"/>
              </a:highlight>
            </a:endParaRPr>
          </a:p>
          <a:p>
            <a:endParaRPr lang="en-US" sz="1600" dirty="0">
              <a:solidFill>
                <a:srgbClr val="000000"/>
              </a:solidFill>
              <a:highlight>
                <a:srgbClr val="FFFFFF"/>
              </a:highlight>
            </a:endParaRPr>
          </a:p>
          <a:p>
            <a:r>
              <a:rPr lang="en-US" sz="1600" b="1" dirty="0">
                <a:solidFill>
                  <a:srgbClr val="0000FF"/>
                </a:solidFill>
                <a:highlight>
                  <a:srgbClr val="FFFFFF"/>
                </a:highlight>
              </a:rPr>
              <a:t>from</a:t>
            </a:r>
            <a:r>
              <a:rPr lang="en-US" sz="1600" dirty="0">
                <a:solidFill>
                  <a:srgbClr val="000000"/>
                </a:solidFill>
                <a:highlight>
                  <a:srgbClr val="FFFFFF"/>
                </a:highlight>
              </a:rPr>
              <a:t> </a:t>
            </a:r>
            <a:r>
              <a:rPr lang="en-US" sz="1600" dirty="0" err="1">
                <a:solidFill>
                  <a:srgbClr val="000000"/>
                </a:solidFill>
                <a:highlight>
                  <a:srgbClr val="FFFFFF"/>
                </a:highlight>
              </a:rPr>
              <a:t>polls</a:t>
            </a:r>
            <a:r>
              <a:rPr lang="en-US" sz="1600" b="1" dirty="0" err="1">
                <a:solidFill>
                  <a:srgbClr val="000080"/>
                </a:solidFill>
                <a:highlight>
                  <a:srgbClr val="FFFFFF"/>
                </a:highlight>
              </a:rPr>
              <a:t>.</a:t>
            </a:r>
            <a:r>
              <a:rPr lang="en-US" sz="1600" dirty="0" err="1">
                <a:solidFill>
                  <a:srgbClr val="000000"/>
                </a:solidFill>
                <a:highlight>
                  <a:srgbClr val="FFFFFF"/>
                </a:highlight>
              </a:rPr>
              <a:t>models</a:t>
            </a:r>
            <a:r>
              <a:rPr lang="en-US" sz="1600" dirty="0">
                <a:solidFill>
                  <a:srgbClr val="000000"/>
                </a:solidFill>
                <a:highlight>
                  <a:srgbClr val="FFFFFF"/>
                </a:highlight>
              </a:rPr>
              <a:t> </a:t>
            </a:r>
            <a:r>
              <a:rPr lang="en-US" sz="1600" b="1" dirty="0">
                <a:solidFill>
                  <a:srgbClr val="0000FF"/>
                </a:solidFill>
                <a:highlight>
                  <a:srgbClr val="FFFFFF"/>
                </a:highlight>
              </a:rPr>
              <a:t>import</a:t>
            </a:r>
            <a:r>
              <a:rPr lang="en-US" sz="1600" dirty="0">
                <a:solidFill>
                  <a:srgbClr val="000000"/>
                </a:solidFill>
                <a:highlight>
                  <a:srgbClr val="FFFFFF"/>
                </a:highlight>
              </a:rPr>
              <a:t> Choice</a:t>
            </a:r>
            <a:r>
              <a:rPr lang="en-US" sz="1600" b="1" dirty="0">
                <a:solidFill>
                  <a:srgbClr val="000080"/>
                </a:solidFill>
                <a:highlight>
                  <a:srgbClr val="FFFFFF"/>
                </a:highlight>
              </a:rPr>
              <a:t>,</a:t>
            </a:r>
            <a:r>
              <a:rPr lang="en-US" sz="1600" dirty="0">
                <a:solidFill>
                  <a:srgbClr val="000000"/>
                </a:solidFill>
                <a:highlight>
                  <a:srgbClr val="FFFFFF"/>
                </a:highlight>
              </a:rPr>
              <a:t> Question</a:t>
            </a:r>
          </a:p>
          <a:p>
            <a:endParaRPr lang="en-US" sz="1600" dirty="0">
              <a:solidFill>
                <a:srgbClr val="000000"/>
              </a:solidFill>
              <a:highlight>
                <a:srgbClr val="FFFFFF"/>
              </a:highlight>
            </a:endParaRPr>
          </a:p>
          <a:p>
            <a:endParaRPr lang="en-US" sz="1600" dirty="0">
              <a:solidFill>
                <a:srgbClr val="000000"/>
              </a:solidFill>
              <a:highlight>
                <a:srgbClr val="FFFFFF"/>
              </a:highlight>
            </a:endParaRPr>
          </a:p>
          <a:p>
            <a:r>
              <a:rPr lang="en-US" sz="1600" b="1" dirty="0">
                <a:solidFill>
                  <a:srgbClr val="0000FF"/>
                </a:solidFill>
                <a:highlight>
                  <a:srgbClr val="FFFFFF"/>
                </a:highlight>
              </a:rPr>
              <a:t>class</a:t>
            </a:r>
            <a:r>
              <a:rPr lang="en-US" sz="1600" dirty="0">
                <a:solidFill>
                  <a:srgbClr val="000000"/>
                </a:solidFill>
                <a:highlight>
                  <a:srgbClr val="FFFFFF"/>
                </a:highlight>
              </a:rPr>
              <a:t> </a:t>
            </a:r>
            <a:r>
              <a:rPr lang="en-US" sz="1600" b="1" dirty="0" err="1">
                <a:solidFill>
                  <a:srgbClr val="000000"/>
                </a:solidFill>
                <a:highlight>
                  <a:srgbClr val="FFFFFF"/>
                </a:highlight>
              </a:rPr>
              <a:t>IndexView</a:t>
            </a:r>
            <a:r>
              <a:rPr lang="en-US" sz="1600" b="1" dirty="0">
                <a:solidFill>
                  <a:srgbClr val="000080"/>
                </a:solidFill>
                <a:highlight>
                  <a:srgbClr val="FFFFFF"/>
                </a:highlight>
              </a:rPr>
              <a:t>(</a:t>
            </a:r>
            <a:r>
              <a:rPr lang="en-US" sz="1600" dirty="0" err="1">
                <a:solidFill>
                  <a:srgbClr val="000000"/>
                </a:solidFill>
                <a:highlight>
                  <a:srgbClr val="FFFFFF"/>
                </a:highlight>
              </a:rPr>
              <a:t>generic</a:t>
            </a:r>
            <a:r>
              <a:rPr lang="en-US" sz="1600" b="1" dirty="0" err="1">
                <a:solidFill>
                  <a:srgbClr val="000080"/>
                </a:solidFill>
                <a:highlight>
                  <a:srgbClr val="FFFFFF"/>
                </a:highlight>
              </a:rPr>
              <a:t>.</a:t>
            </a:r>
            <a:r>
              <a:rPr lang="en-US" sz="1600" dirty="0" err="1">
                <a:solidFill>
                  <a:srgbClr val="000000"/>
                </a:solidFill>
                <a:highlight>
                  <a:srgbClr val="FFFFFF"/>
                </a:highlight>
              </a:rPr>
              <a:t>ListView</a:t>
            </a:r>
            <a:r>
              <a:rPr lang="en-US" sz="1600" b="1" dirty="0">
                <a:solidFill>
                  <a:srgbClr val="000080"/>
                </a:solidFill>
                <a:highlight>
                  <a:srgbClr val="FFFFFF"/>
                </a:highlight>
              </a:rPr>
              <a:t>):</a:t>
            </a:r>
            <a:endParaRPr lang="en-US" sz="1600" dirty="0">
              <a:solidFill>
                <a:srgbClr val="000000"/>
              </a:solidFill>
              <a:highlight>
                <a:srgbClr val="FFFFFF"/>
              </a:highlight>
            </a:endParaRPr>
          </a:p>
          <a:p>
            <a:r>
              <a:rPr lang="en-US" sz="1600" dirty="0">
                <a:solidFill>
                  <a:srgbClr val="000000"/>
                </a:solidFill>
                <a:highlight>
                  <a:srgbClr val="FFFFFF"/>
                </a:highlight>
              </a:rPr>
              <a:t>    </a:t>
            </a:r>
            <a:r>
              <a:rPr lang="en-US" sz="1600" dirty="0" err="1">
                <a:solidFill>
                  <a:srgbClr val="000000"/>
                </a:solidFill>
                <a:highlight>
                  <a:srgbClr val="FFFFFF"/>
                </a:highlight>
              </a:rPr>
              <a:t>template_name</a:t>
            </a:r>
            <a:r>
              <a:rPr lang="en-US" sz="1600" dirty="0">
                <a:solidFill>
                  <a:srgbClr val="000000"/>
                </a:solidFill>
                <a:highlight>
                  <a:srgbClr val="FFFFFF"/>
                </a:highlight>
              </a:rPr>
              <a:t> </a:t>
            </a:r>
            <a:r>
              <a:rPr lang="en-US" sz="1600" b="1" dirty="0">
                <a:solidFill>
                  <a:srgbClr val="000080"/>
                </a:solidFill>
                <a:highlight>
                  <a:srgbClr val="FFFFFF"/>
                </a:highlight>
              </a:rPr>
              <a:t>=</a:t>
            </a:r>
            <a:r>
              <a:rPr lang="en-US" sz="1600" dirty="0">
                <a:solidFill>
                  <a:srgbClr val="000000"/>
                </a:solidFill>
                <a:highlight>
                  <a:srgbClr val="FFFFFF"/>
                </a:highlight>
              </a:rPr>
              <a:t> </a:t>
            </a:r>
            <a:r>
              <a:rPr lang="en-US" sz="1600" dirty="0">
                <a:solidFill>
                  <a:srgbClr val="808080"/>
                </a:solidFill>
                <a:highlight>
                  <a:srgbClr val="FFFFFF"/>
                </a:highlight>
              </a:rPr>
              <a:t>'polls/index.html'</a:t>
            </a:r>
            <a:endParaRPr lang="en-US" sz="1600" dirty="0">
              <a:solidFill>
                <a:srgbClr val="000000"/>
              </a:solidFill>
              <a:highlight>
                <a:srgbClr val="FFFFFF"/>
              </a:highlight>
            </a:endParaRPr>
          </a:p>
          <a:p>
            <a:r>
              <a:rPr lang="en-US" sz="1600" dirty="0">
                <a:solidFill>
                  <a:srgbClr val="000000"/>
                </a:solidFill>
                <a:highlight>
                  <a:srgbClr val="FFFFFF"/>
                </a:highlight>
              </a:rPr>
              <a:t>    </a:t>
            </a:r>
            <a:r>
              <a:rPr lang="en-US" sz="1600" dirty="0" err="1">
                <a:solidFill>
                  <a:srgbClr val="000000"/>
                </a:solidFill>
                <a:highlight>
                  <a:srgbClr val="FFFFFF"/>
                </a:highlight>
              </a:rPr>
              <a:t>context_object_name</a:t>
            </a:r>
            <a:r>
              <a:rPr lang="en-US" sz="1600" dirty="0">
                <a:solidFill>
                  <a:srgbClr val="000000"/>
                </a:solidFill>
                <a:highlight>
                  <a:srgbClr val="FFFFFF"/>
                </a:highlight>
              </a:rPr>
              <a:t> </a:t>
            </a:r>
            <a:r>
              <a:rPr lang="en-US" sz="1600" b="1" dirty="0">
                <a:solidFill>
                  <a:srgbClr val="000080"/>
                </a:solidFill>
                <a:highlight>
                  <a:srgbClr val="FFFFFF"/>
                </a:highlight>
              </a:rPr>
              <a:t>=</a:t>
            </a:r>
            <a:r>
              <a:rPr lang="en-US" sz="1600" dirty="0">
                <a:solidFill>
                  <a:srgbClr val="000000"/>
                </a:solidFill>
                <a:highlight>
                  <a:srgbClr val="FFFFFF"/>
                </a:highlight>
              </a:rPr>
              <a:t> </a:t>
            </a:r>
            <a:r>
              <a:rPr lang="en-US" sz="1600" dirty="0">
                <a:solidFill>
                  <a:srgbClr val="808080"/>
                </a:solidFill>
                <a:highlight>
                  <a:srgbClr val="FFFFFF"/>
                </a:highlight>
              </a:rPr>
              <a:t>'</a:t>
            </a:r>
            <a:r>
              <a:rPr lang="en-US" sz="1600" dirty="0" err="1">
                <a:solidFill>
                  <a:srgbClr val="808080"/>
                </a:solidFill>
                <a:highlight>
                  <a:srgbClr val="FFFFFF"/>
                </a:highlight>
              </a:rPr>
              <a:t>latest_question_list</a:t>
            </a:r>
            <a:r>
              <a:rPr lang="en-US" sz="1600" dirty="0">
                <a:solidFill>
                  <a:srgbClr val="808080"/>
                </a:solidFill>
                <a:highlight>
                  <a:srgbClr val="FFFFFF"/>
                </a:highlight>
              </a:rPr>
              <a:t>'</a:t>
            </a:r>
            <a:endParaRPr lang="en-US" sz="1600" dirty="0">
              <a:solidFill>
                <a:srgbClr val="000000"/>
              </a:solidFill>
              <a:highlight>
                <a:srgbClr val="FFFFFF"/>
              </a:highlight>
            </a:endParaRPr>
          </a:p>
          <a:p>
            <a:r>
              <a:rPr lang="en-US" sz="1600" dirty="0">
                <a:solidFill>
                  <a:srgbClr val="000000"/>
                </a:solidFill>
                <a:highlight>
                  <a:srgbClr val="FFFFFF"/>
                </a:highlight>
              </a:rPr>
              <a:t>    </a:t>
            </a:r>
          </a:p>
          <a:p>
            <a:r>
              <a:rPr lang="en-US" sz="1600" dirty="0">
                <a:solidFill>
                  <a:srgbClr val="000000"/>
                </a:solidFill>
                <a:highlight>
                  <a:srgbClr val="FFFFFF"/>
                </a:highlight>
              </a:rPr>
              <a:t>    </a:t>
            </a:r>
            <a:r>
              <a:rPr lang="en-US" sz="1600" b="1" dirty="0" err="1">
                <a:solidFill>
                  <a:srgbClr val="0000FF"/>
                </a:solidFill>
                <a:highlight>
                  <a:srgbClr val="FFFFFF"/>
                </a:highlight>
              </a:rPr>
              <a:t>def</a:t>
            </a:r>
            <a:r>
              <a:rPr lang="en-US" sz="1600" dirty="0">
                <a:solidFill>
                  <a:srgbClr val="000000"/>
                </a:solidFill>
                <a:highlight>
                  <a:srgbClr val="FFFFFF"/>
                </a:highlight>
              </a:rPr>
              <a:t> </a:t>
            </a:r>
            <a:r>
              <a:rPr lang="en-US" sz="1600" dirty="0" err="1">
                <a:solidFill>
                  <a:srgbClr val="FF00FF"/>
                </a:solidFill>
                <a:highlight>
                  <a:srgbClr val="FFFFFF"/>
                </a:highlight>
              </a:rPr>
              <a:t>get_queryset</a:t>
            </a:r>
            <a:r>
              <a:rPr lang="en-US" sz="1600" b="1" dirty="0">
                <a:solidFill>
                  <a:srgbClr val="000080"/>
                </a:solidFill>
                <a:highlight>
                  <a:srgbClr val="FFFFFF"/>
                </a:highlight>
              </a:rPr>
              <a:t>(</a:t>
            </a:r>
            <a:r>
              <a:rPr lang="en-US" sz="1600" dirty="0">
                <a:solidFill>
                  <a:srgbClr val="000000"/>
                </a:solidFill>
                <a:highlight>
                  <a:srgbClr val="FFFFFF"/>
                </a:highlight>
              </a:rPr>
              <a:t>self</a:t>
            </a:r>
            <a:r>
              <a:rPr lang="en-US" sz="1600" b="1" dirty="0">
                <a:solidFill>
                  <a:srgbClr val="000080"/>
                </a:solidFill>
                <a:highlight>
                  <a:srgbClr val="FFFFFF"/>
                </a:highlight>
              </a:rPr>
              <a:t>):</a:t>
            </a:r>
            <a:endParaRPr lang="en-US" sz="1600" dirty="0">
              <a:solidFill>
                <a:srgbClr val="000000"/>
              </a:solidFill>
              <a:highlight>
                <a:srgbClr val="FFFFFF"/>
              </a:highlight>
            </a:endParaRPr>
          </a:p>
          <a:p>
            <a:r>
              <a:rPr lang="en-US" sz="1600" dirty="0">
                <a:solidFill>
                  <a:srgbClr val="000000"/>
                </a:solidFill>
                <a:highlight>
                  <a:srgbClr val="FFFFFF"/>
                </a:highlight>
              </a:rPr>
              <a:t>        </a:t>
            </a:r>
            <a:r>
              <a:rPr lang="en-US" sz="1600" dirty="0">
                <a:solidFill>
                  <a:srgbClr val="FF8000"/>
                </a:solidFill>
                <a:highlight>
                  <a:srgbClr val="FFFFFF"/>
                </a:highlight>
              </a:rPr>
              <a:t>"""</a:t>
            </a:r>
          </a:p>
          <a:p>
            <a:r>
              <a:rPr lang="en-US" sz="1600" dirty="0">
                <a:solidFill>
                  <a:srgbClr val="FF8000"/>
                </a:solidFill>
                <a:highlight>
                  <a:srgbClr val="FFFFFF"/>
                </a:highlight>
              </a:rPr>
              <a:t>        Return the last five published questions </a:t>
            </a:r>
          </a:p>
          <a:p>
            <a:r>
              <a:rPr lang="en-US" sz="1600" dirty="0">
                <a:solidFill>
                  <a:srgbClr val="FF8000"/>
                </a:solidFill>
                <a:highlight>
                  <a:srgbClr val="FFFFFF"/>
                </a:highlight>
              </a:rPr>
              <a:t>        """</a:t>
            </a:r>
            <a:endParaRPr lang="en-US" sz="1600" dirty="0">
              <a:solidFill>
                <a:srgbClr val="000000"/>
              </a:solidFill>
              <a:highlight>
                <a:srgbClr val="FFFFFF"/>
              </a:highlight>
            </a:endParaRPr>
          </a:p>
          <a:p>
            <a:r>
              <a:rPr lang="en-US" sz="1600" dirty="0">
                <a:solidFill>
                  <a:srgbClr val="000000"/>
                </a:solidFill>
                <a:highlight>
                  <a:srgbClr val="FFFFFF"/>
                </a:highlight>
              </a:rPr>
              <a:t>        </a:t>
            </a:r>
            <a:r>
              <a:rPr lang="en-US" sz="1600" b="1" dirty="0">
                <a:solidFill>
                  <a:srgbClr val="0000FF"/>
                </a:solidFill>
                <a:highlight>
                  <a:srgbClr val="FFFFFF"/>
                </a:highlight>
              </a:rPr>
              <a:t>return</a:t>
            </a:r>
            <a:r>
              <a:rPr lang="en-US" sz="1600" dirty="0">
                <a:solidFill>
                  <a:srgbClr val="000000"/>
                </a:solidFill>
                <a:highlight>
                  <a:srgbClr val="FFFFFF"/>
                </a:highlight>
              </a:rPr>
              <a:t> </a:t>
            </a:r>
            <a:r>
              <a:rPr lang="en-US" sz="1600" dirty="0" err="1">
                <a:solidFill>
                  <a:srgbClr val="000000"/>
                </a:solidFill>
                <a:highlight>
                  <a:srgbClr val="FFFFFF"/>
                </a:highlight>
              </a:rPr>
              <a:t>Question</a:t>
            </a:r>
            <a:r>
              <a:rPr lang="en-US" sz="1600" b="1" dirty="0" err="1">
                <a:solidFill>
                  <a:srgbClr val="000080"/>
                </a:solidFill>
                <a:highlight>
                  <a:srgbClr val="FFFFFF"/>
                </a:highlight>
              </a:rPr>
              <a:t>.</a:t>
            </a:r>
            <a:r>
              <a:rPr lang="en-US" sz="1600" dirty="0" err="1">
                <a:solidFill>
                  <a:srgbClr val="000000"/>
                </a:solidFill>
                <a:highlight>
                  <a:srgbClr val="FFFFFF"/>
                </a:highlight>
              </a:rPr>
              <a:t>objects</a:t>
            </a:r>
            <a:r>
              <a:rPr lang="en-US" sz="1600" b="1" dirty="0" err="1">
                <a:solidFill>
                  <a:srgbClr val="000080"/>
                </a:solidFill>
                <a:highlight>
                  <a:srgbClr val="FFFFFF"/>
                </a:highlight>
              </a:rPr>
              <a:t>.</a:t>
            </a:r>
            <a:r>
              <a:rPr lang="en-US" sz="1600" dirty="0" err="1">
                <a:solidFill>
                  <a:srgbClr val="000000"/>
                </a:solidFill>
                <a:highlight>
                  <a:srgbClr val="FFFFFF"/>
                </a:highlight>
              </a:rPr>
              <a:t>filter</a:t>
            </a:r>
            <a:r>
              <a:rPr lang="en-US" sz="1600" b="1" dirty="0">
                <a:solidFill>
                  <a:srgbClr val="000080"/>
                </a:solidFill>
                <a:highlight>
                  <a:srgbClr val="FFFFFF"/>
                </a:highlight>
              </a:rPr>
              <a:t>(</a:t>
            </a:r>
            <a:endParaRPr lang="en-US" sz="1600" dirty="0">
              <a:solidFill>
                <a:srgbClr val="000000"/>
              </a:solidFill>
              <a:highlight>
                <a:srgbClr val="FFFFFF"/>
              </a:highlight>
            </a:endParaRPr>
          </a:p>
          <a:p>
            <a:r>
              <a:rPr lang="en-US" sz="1600" dirty="0">
                <a:solidFill>
                  <a:srgbClr val="000000"/>
                </a:solidFill>
                <a:highlight>
                  <a:srgbClr val="FFFFFF"/>
                </a:highlight>
              </a:rPr>
              <a:t>            pub_date__</a:t>
            </a:r>
            <a:r>
              <a:rPr lang="en-US" sz="1600" dirty="0" err="1">
                <a:solidFill>
                  <a:srgbClr val="000000"/>
                </a:solidFill>
                <a:highlight>
                  <a:srgbClr val="FFFFFF"/>
                </a:highlight>
              </a:rPr>
              <a:t>lte</a:t>
            </a:r>
            <a:r>
              <a:rPr lang="en-US" sz="1600" b="1" dirty="0">
                <a:solidFill>
                  <a:srgbClr val="000080"/>
                </a:solidFill>
                <a:highlight>
                  <a:srgbClr val="FFFFFF"/>
                </a:highlight>
              </a:rPr>
              <a:t>=</a:t>
            </a:r>
            <a:r>
              <a:rPr lang="en-US" sz="1600" dirty="0" err="1">
                <a:solidFill>
                  <a:srgbClr val="000000"/>
                </a:solidFill>
                <a:highlight>
                  <a:srgbClr val="FFFFFF"/>
                </a:highlight>
              </a:rPr>
              <a:t>timezone</a:t>
            </a:r>
            <a:r>
              <a:rPr lang="en-US" sz="1600" b="1" dirty="0" err="1">
                <a:solidFill>
                  <a:srgbClr val="000080"/>
                </a:solidFill>
                <a:highlight>
                  <a:srgbClr val="FFFFFF"/>
                </a:highlight>
              </a:rPr>
              <a:t>.</a:t>
            </a:r>
            <a:r>
              <a:rPr lang="en-US" sz="1600" dirty="0" err="1">
                <a:solidFill>
                  <a:srgbClr val="000000"/>
                </a:solidFill>
                <a:highlight>
                  <a:srgbClr val="FFFFFF"/>
                </a:highlight>
              </a:rPr>
              <a:t>now</a:t>
            </a:r>
            <a:r>
              <a:rPr lang="en-US" sz="1600" b="1" dirty="0">
                <a:solidFill>
                  <a:srgbClr val="000080"/>
                </a:solidFill>
                <a:highlight>
                  <a:srgbClr val="FFFFFF"/>
                </a:highlight>
              </a:rPr>
              <a:t>()</a:t>
            </a:r>
            <a:endParaRPr lang="en-US" sz="1600" dirty="0">
              <a:solidFill>
                <a:srgbClr val="000000"/>
              </a:solidFill>
              <a:highlight>
                <a:srgbClr val="FFFFFF"/>
              </a:highlight>
            </a:endParaRPr>
          </a:p>
          <a:p>
            <a:r>
              <a:rPr lang="en-US" sz="1600" dirty="0">
                <a:solidFill>
                  <a:srgbClr val="000000"/>
                </a:solidFill>
                <a:highlight>
                  <a:srgbClr val="FFFFFF"/>
                </a:highlight>
              </a:rPr>
              <a:t>        </a:t>
            </a:r>
            <a:r>
              <a:rPr lang="en-US" sz="1600" b="1" dirty="0">
                <a:solidFill>
                  <a:srgbClr val="000080"/>
                </a:solidFill>
                <a:highlight>
                  <a:srgbClr val="FFFFFF"/>
                </a:highlight>
              </a:rPr>
              <a:t>).</a:t>
            </a:r>
            <a:r>
              <a:rPr lang="en-US" sz="1600" dirty="0" err="1">
                <a:solidFill>
                  <a:srgbClr val="000000"/>
                </a:solidFill>
                <a:highlight>
                  <a:srgbClr val="FFFFFF"/>
                </a:highlight>
              </a:rPr>
              <a:t>order_by</a:t>
            </a:r>
            <a:r>
              <a:rPr lang="en-US" sz="1600" b="1" dirty="0">
                <a:solidFill>
                  <a:srgbClr val="000080"/>
                </a:solidFill>
                <a:highlight>
                  <a:srgbClr val="FFFFFF"/>
                </a:highlight>
              </a:rPr>
              <a:t>(</a:t>
            </a:r>
            <a:r>
              <a:rPr lang="en-US" sz="1600" dirty="0">
                <a:solidFill>
                  <a:srgbClr val="808080"/>
                </a:solidFill>
                <a:highlight>
                  <a:srgbClr val="FFFFFF"/>
                </a:highlight>
              </a:rPr>
              <a:t>'-</a:t>
            </a:r>
            <a:r>
              <a:rPr lang="en-US" sz="1600" dirty="0" err="1">
                <a:solidFill>
                  <a:srgbClr val="808080"/>
                </a:solidFill>
                <a:highlight>
                  <a:srgbClr val="FFFFFF"/>
                </a:highlight>
              </a:rPr>
              <a:t>pub_date</a:t>
            </a:r>
            <a:r>
              <a:rPr lang="en-US" sz="1600" dirty="0">
                <a:solidFill>
                  <a:srgbClr val="808080"/>
                </a:solidFill>
                <a:highlight>
                  <a:srgbClr val="FFFFFF"/>
                </a:highlight>
              </a:rPr>
              <a:t>'</a:t>
            </a:r>
            <a:r>
              <a:rPr lang="en-US" sz="1600" b="1" dirty="0">
                <a:solidFill>
                  <a:srgbClr val="000080"/>
                </a:solidFill>
                <a:highlight>
                  <a:srgbClr val="FFFFFF"/>
                </a:highlight>
              </a:rPr>
              <a:t>)[:</a:t>
            </a:r>
            <a:r>
              <a:rPr lang="en-US" sz="1600" dirty="0">
                <a:solidFill>
                  <a:srgbClr val="FF0000"/>
                </a:solidFill>
                <a:highlight>
                  <a:srgbClr val="FFFFFF"/>
                </a:highlight>
              </a:rPr>
              <a:t>5</a:t>
            </a:r>
            <a:r>
              <a:rPr lang="en-US" sz="1600" b="1" dirty="0">
                <a:solidFill>
                  <a:srgbClr val="000080"/>
                </a:solidFill>
                <a:highlight>
                  <a:srgbClr val="FFFFFF"/>
                </a:highlight>
              </a:rPr>
              <a:t>]</a:t>
            </a:r>
            <a:endParaRPr lang="en-US" sz="1600" dirty="0">
              <a:solidFill>
                <a:srgbClr val="000000"/>
              </a:solidFill>
              <a:highlight>
                <a:srgbClr val="FFFFFF"/>
              </a:highlight>
            </a:endParaRPr>
          </a:p>
        </p:txBody>
      </p:sp>
    </p:spTree>
    <p:extLst>
      <p:ext uri="{BB962C8B-B14F-4D97-AF65-F5344CB8AC3E}">
        <p14:creationId xmlns:p14="http://schemas.microsoft.com/office/powerpoint/2010/main" val="2822413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 / Templates</a:t>
            </a:r>
          </a:p>
        </p:txBody>
      </p:sp>
      <p:sp>
        <p:nvSpPr>
          <p:cNvPr id="4" name="Slide Number Placeholder 3"/>
          <p:cNvSpPr>
            <a:spLocks noGrp="1"/>
          </p:cNvSpPr>
          <p:nvPr>
            <p:ph type="sldNum" sz="quarter" idx="4"/>
          </p:nvPr>
        </p:nvSpPr>
        <p:spPr/>
        <p:txBody>
          <a:bodyPr/>
          <a:lstStyle/>
          <a:p>
            <a:fld id="{0AF8A4B7-68D6-47C7-8DF0-E856C990106D}" type="slidenum">
              <a:rPr lang="en-US" smtClean="0"/>
              <a:pPr/>
              <a:t>153</a:t>
            </a:fld>
            <a:endParaRPr lang="en-US" dirty="0"/>
          </a:p>
        </p:txBody>
      </p:sp>
      <p:sp>
        <p:nvSpPr>
          <p:cNvPr id="5" name="TextBox 4"/>
          <p:cNvSpPr txBox="1"/>
          <p:nvPr/>
        </p:nvSpPr>
        <p:spPr>
          <a:xfrm>
            <a:off x="1257300" y="1943100"/>
            <a:ext cx="7315200" cy="3477875"/>
          </a:xfrm>
          <a:prstGeom prst="rect">
            <a:avLst/>
          </a:prstGeom>
          <a:noFill/>
        </p:spPr>
        <p:txBody>
          <a:bodyPr wrap="square" rtlCol="0">
            <a:spAutoFit/>
          </a:bodyPr>
          <a:lstStyle/>
          <a:p>
            <a:r>
              <a:rPr lang="en-US" sz="2000" dirty="0">
                <a:solidFill>
                  <a:srgbClr val="0000FF"/>
                </a:solidFill>
                <a:highlight>
                  <a:srgbClr val="FFFFFF"/>
                </a:highlight>
              </a:rPr>
              <a:t>&lt;h1&gt;</a:t>
            </a:r>
            <a:r>
              <a:rPr lang="en-US" sz="2000" b="1" dirty="0">
                <a:solidFill>
                  <a:srgbClr val="000000"/>
                </a:solidFill>
                <a:highlight>
                  <a:srgbClr val="FFFFFF"/>
                </a:highlight>
              </a:rPr>
              <a:t>{{ </a:t>
            </a:r>
            <a:r>
              <a:rPr lang="en-US" sz="2000" b="1" dirty="0" err="1">
                <a:solidFill>
                  <a:srgbClr val="000000"/>
                </a:solidFill>
                <a:highlight>
                  <a:srgbClr val="FFFFFF"/>
                </a:highlight>
              </a:rPr>
              <a:t>question.question_text</a:t>
            </a:r>
            <a:r>
              <a:rPr lang="en-US" sz="2000" b="1" dirty="0">
                <a:solidFill>
                  <a:srgbClr val="000000"/>
                </a:solidFill>
                <a:highlight>
                  <a:srgbClr val="FFFFFF"/>
                </a:highlight>
              </a:rPr>
              <a:t> }}</a:t>
            </a:r>
            <a:r>
              <a:rPr lang="en-US" sz="2000" dirty="0">
                <a:solidFill>
                  <a:srgbClr val="0000FF"/>
                </a:solidFill>
                <a:highlight>
                  <a:srgbClr val="FFFFFF"/>
                </a:highlight>
              </a:rPr>
              <a:t>&lt;/h1&gt;</a:t>
            </a:r>
            <a:endParaRPr lang="en-US" sz="2000" b="1" dirty="0">
              <a:solidFill>
                <a:srgbClr val="000000"/>
              </a:solidFill>
              <a:highlight>
                <a:srgbClr val="FFFFFF"/>
              </a:highlight>
            </a:endParaRPr>
          </a:p>
          <a:p>
            <a:endParaRPr lang="en-US" sz="2000" b="1" dirty="0">
              <a:solidFill>
                <a:srgbClr val="000000"/>
              </a:solidFill>
              <a:highlight>
                <a:srgbClr val="FFFFFF"/>
              </a:highlight>
            </a:endParaRPr>
          </a:p>
          <a:p>
            <a:r>
              <a:rPr lang="en-US" sz="2000" dirty="0">
                <a:solidFill>
                  <a:srgbClr val="0000FF"/>
                </a:solidFill>
                <a:highlight>
                  <a:srgbClr val="FFFFFF"/>
                </a:highlight>
              </a:rPr>
              <a:t>&lt;</a:t>
            </a:r>
            <a:r>
              <a:rPr lang="en-US" sz="2000" dirty="0" err="1">
                <a:solidFill>
                  <a:srgbClr val="0000FF"/>
                </a:solidFill>
                <a:highlight>
                  <a:srgbClr val="FFFFFF"/>
                </a:highlight>
              </a:rPr>
              <a:t>ul</a:t>
            </a:r>
            <a:r>
              <a:rPr lang="en-US" sz="2000" dirty="0">
                <a:solidFill>
                  <a:srgbClr val="0000FF"/>
                </a:solidFill>
                <a:highlight>
                  <a:srgbClr val="FFFFFF"/>
                </a:highlight>
              </a:rPr>
              <a:t>&gt;</a:t>
            </a:r>
            <a:endParaRPr lang="en-US" sz="2000" b="1" dirty="0">
              <a:solidFill>
                <a:srgbClr val="000000"/>
              </a:solidFill>
              <a:highlight>
                <a:srgbClr val="FFFFFF"/>
              </a:highlight>
            </a:endParaRPr>
          </a:p>
          <a:p>
            <a:r>
              <a:rPr lang="en-US" sz="2000" b="1" dirty="0">
                <a:solidFill>
                  <a:srgbClr val="000000"/>
                </a:solidFill>
                <a:highlight>
                  <a:srgbClr val="FFFFFF"/>
                </a:highlight>
              </a:rPr>
              <a:t>{% for choice in </a:t>
            </a:r>
            <a:r>
              <a:rPr lang="en-US" sz="2000" b="1" dirty="0" err="1">
                <a:solidFill>
                  <a:srgbClr val="000000"/>
                </a:solidFill>
                <a:highlight>
                  <a:srgbClr val="FFFFFF"/>
                </a:highlight>
              </a:rPr>
              <a:t>question.choice_set.all</a:t>
            </a:r>
            <a:r>
              <a:rPr lang="en-US" sz="2000" b="1" dirty="0">
                <a:solidFill>
                  <a:srgbClr val="000000"/>
                </a:solidFill>
                <a:highlight>
                  <a:srgbClr val="FFFFFF"/>
                </a:highlight>
              </a:rPr>
              <a:t> %}</a:t>
            </a:r>
          </a:p>
          <a:p>
            <a:r>
              <a:rPr lang="en-US" sz="2000" b="1" dirty="0">
                <a:solidFill>
                  <a:srgbClr val="000000"/>
                </a:solidFill>
                <a:highlight>
                  <a:srgbClr val="FFFFFF"/>
                </a:highlight>
              </a:rPr>
              <a:t>    </a:t>
            </a:r>
            <a:r>
              <a:rPr lang="en-US" sz="2000" dirty="0">
                <a:solidFill>
                  <a:srgbClr val="0000FF"/>
                </a:solidFill>
                <a:highlight>
                  <a:srgbClr val="FFFFFF"/>
                </a:highlight>
              </a:rPr>
              <a:t>&lt;li&gt;</a:t>
            </a:r>
            <a:r>
              <a:rPr lang="en-US" sz="2000" b="1" dirty="0">
                <a:solidFill>
                  <a:srgbClr val="000000"/>
                </a:solidFill>
                <a:highlight>
                  <a:srgbClr val="FFFFFF"/>
                </a:highlight>
              </a:rPr>
              <a:t>{{ </a:t>
            </a:r>
            <a:r>
              <a:rPr lang="en-US" sz="2000" b="1" dirty="0" err="1">
                <a:solidFill>
                  <a:srgbClr val="000000"/>
                </a:solidFill>
                <a:highlight>
                  <a:srgbClr val="FFFFFF"/>
                </a:highlight>
              </a:rPr>
              <a:t>choice.choice_text</a:t>
            </a:r>
            <a:r>
              <a:rPr lang="en-US" sz="2000" b="1" dirty="0">
                <a:solidFill>
                  <a:srgbClr val="000000"/>
                </a:solidFill>
                <a:highlight>
                  <a:srgbClr val="FFFFFF"/>
                </a:highlight>
              </a:rPr>
              <a:t> }} -- {{ </a:t>
            </a:r>
            <a:r>
              <a:rPr lang="en-US" sz="2000" b="1" dirty="0" err="1">
                <a:solidFill>
                  <a:srgbClr val="000000"/>
                </a:solidFill>
                <a:highlight>
                  <a:srgbClr val="FFFFFF"/>
                </a:highlight>
              </a:rPr>
              <a:t>choice.votes</a:t>
            </a:r>
            <a:r>
              <a:rPr lang="en-US" sz="2000" b="1" dirty="0">
                <a:solidFill>
                  <a:srgbClr val="000000"/>
                </a:solidFill>
                <a:highlight>
                  <a:srgbClr val="FFFFFF"/>
                </a:highlight>
              </a:rPr>
              <a:t> }} vote{{ </a:t>
            </a:r>
            <a:r>
              <a:rPr lang="en-US" sz="2000" b="1" dirty="0" err="1">
                <a:solidFill>
                  <a:srgbClr val="000000"/>
                </a:solidFill>
                <a:highlight>
                  <a:srgbClr val="FFFFFF"/>
                </a:highlight>
              </a:rPr>
              <a:t>choice.votes|pluralize</a:t>
            </a:r>
            <a:r>
              <a:rPr lang="en-US" sz="2000" b="1" dirty="0">
                <a:solidFill>
                  <a:srgbClr val="000000"/>
                </a:solidFill>
                <a:highlight>
                  <a:srgbClr val="FFFFFF"/>
                </a:highlight>
              </a:rPr>
              <a:t> }}</a:t>
            </a:r>
            <a:r>
              <a:rPr lang="en-US" sz="2000" dirty="0">
                <a:solidFill>
                  <a:srgbClr val="0000FF"/>
                </a:solidFill>
                <a:highlight>
                  <a:srgbClr val="FFFFFF"/>
                </a:highlight>
              </a:rPr>
              <a:t>&lt;/li&gt;</a:t>
            </a:r>
            <a:endParaRPr lang="en-US" sz="2000" b="1" dirty="0">
              <a:solidFill>
                <a:srgbClr val="000000"/>
              </a:solidFill>
              <a:highlight>
                <a:srgbClr val="FFFFFF"/>
              </a:highlight>
            </a:endParaRPr>
          </a:p>
          <a:p>
            <a:r>
              <a:rPr lang="en-US" sz="2000" b="1" dirty="0">
                <a:solidFill>
                  <a:srgbClr val="000000"/>
                </a:solidFill>
                <a:highlight>
                  <a:srgbClr val="FFFFFF"/>
                </a:highlight>
              </a:rPr>
              <a:t>{% </a:t>
            </a:r>
            <a:r>
              <a:rPr lang="en-US" sz="2000" b="1" dirty="0" err="1">
                <a:solidFill>
                  <a:srgbClr val="000000"/>
                </a:solidFill>
                <a:highlight>
                  <a:srgbClr val="FFFFFF"/>
                </a:highlight>
              </a:rPr>
              <a:t>endfor</a:t>
            </a:r>
            <a:r>
              <a:rPr lang="en-US" sz="2000" b="1" dirty="0">
                <a:solidFill>
                  <a:srgbClr val="000000"/>
                </a:solidFill>
                <a:highlight>
                  <a:srgbClr val="FFFFFF"/>
                </a:highlight>
              </a:rPr>
              <a:t> %}</a:t>
            </a:r>
          </a:p>
          <a:p>
            <a:r>
              <a:rPr lang="en-US" sz="2000" dirty="0">
                <a:solidFill>
                  <a:srgbClr val="0000FF"/>
                </a:solidFill>
                <a:highlight>
                  <a:srgbClr val="FFFFFF"/>
                </a:highlight>
              </a:rPr>
              <a:t>&lt;/</a:t>
            </a:r>
            <a:r>
              <a:rPr lang="en-US" sz="2000" dirty="0" err="1">
                <a:solidFill>
                  <a:srgbClr val="0000FF"/>
                </a:solidFill>
                <a:highlight>
                  <a:srgbClr val="FFFFFF"/>
                </a:highlight>
              </a:rPr>
              <a:t>ul</a:t>
            </a:r>
            <a:r>
              <a:rPr lang="en-US" sz="2000" dirty="0">
                <a:solidFill>
                  <a:srgbClr val="0000FF"/>
                </a:solidFill>
                <a:highlight>
                  <a:srgbClr val="FFFFFF"/>
                </a:highlight>
              </a:rPr>
              <a:t>&gt;</a:t>
            </a:r>
            <a:endParaRPr lang="en-US" sz="2000" b="1" dirty="0">
              <a:solidFill>
                <a:srgbClr val="000000"/>
              </a:solidFill>
              <a:highlight>
                <a:srgbClr val="FFFFFF"/>
              </a:highlight>
            </a:endParaRPr>
          </a:p>
          <a:p>
            <a:endParaRPr lang="en-US" sz="2000" b="1" dirty="0">
              <a:solidFill>
                <a:srgbClr val="000000"/>
              </a:solidFill>
              <a:highlight>
                <a:srgbClr val="FFFFFF"/>
              </a:highlight>
            </a:endParaRPr>
          </a:p>
          <a:p>
            <a:r>
              <a:rPr lang="en-US" sz="2000" dirty="0">
                <a:solidFill>
                  <a:srgbClr val="0000FF"/>
                </a:solidFill>
                <a:highlight>
                  <a:srgbClr val="FFFFFF"/>
                </a:highlight>
              </a:rPr>
              <a:t>&lt;a</a:t>
            </a:r>
            <a:r>
              <a:rPr lang="en-US" sz="2000" dirty="0">
                <a:solidFill>
                  <a:srgbClr val="000000"/>
                </a:solidFill>
                <a:highlight>
                  <a:srgbClr val="FFFFFF"/>
                </a:highlight>
              </a:rPr>
              <a:t> </a:t>
            </a:r>
            <a:r>
              <a:rPr lang="en-US" sz="2000" dirty="0" err="1">
                <a:solidFill>
                  <a:srgbClr val="FF0000"/>
                </a:solidFill>
                <a:highlight>
                  <a:srgbClr val="FFFFFF"/>
                </a:highlight>
              </a:rPr>
              <a:t>href</a:t>
            </a:r>
            <a:r>
              <a:rPr lang="en-US" sz="2000" dirty="0">
                <a:solidFill>
                  <a:srgbClr val="000000"/>
                </a:solidFill>
                <a:highlight>
                  <a:srgbClr val="FFFFFF"/>
                </a:highlight>
              </a:rPr>
              <a:t>=</a:t>
            </a:r>
            <a:r>
              <a:rPr lang="en-US" sz="2000" b="1" dirty="0">
                <a:solidFill>
                  <a:srgbClr val="8000FF"/>
                </a:solidFill>
                <a:highlight>
                  <a:srgbClr val="FFFFFF"/>
                </a:highlight>
              </a:rPr>
              <a:t>"{% </a:t>
            </a:r>
            <a:r>
              <a:rPr lang="en-US" sz="2000" b="1" dirty="0" err="1">
                <a:solidFill>
                  <a:srgbClr val="8000FF"/>
                </a:solidFill>
                <a:highlight>
                  <a:srgbClr val="FFFFFF"/>
                </a:highlight>
              </a:rPr>
              <a:t>url</a:t>
            </a:r>
            <a:r>
              <a:rPr lang="en-US" sz="2000" b="1" dirty="0">
                <a:solidFill>
                  <a:srgbClr val="8000FF"/>
                </a:solidFill>
                <a:highlight>
                  <a:srgbClr val="FFFFFF"/>
                </a:highlight>
              </a:rPr>
              <a:t> '</a:t>
            </a:r>
            <a:r>
              <a:rPr lang="en-US" sz="2000" b="1" dirty="0" err="1">
                <a:solidFill>
                  <a:srgbClr val="8000FF"/>
                </a:solidFill>
                <a:highlight>
                  <a:srgbClr val="FFFFFF"/>
                </a:highlight>
              </a:rPr>
              <a:t>polls:detail</a:t>
            </a:r>
            <a:r>
              <a:rPr lang="en-US" sz="2000" b="1" dirty="0">
                <a:solidFill>
                  <a:srgbClr val="8000FF"/>
                </a:solidFill>
                <a:highlight>
                  <a:srgbClr val="FFFFFF"/>
                </a:highlight>
              </a:rPr>
              <a:t>' question.id %}"</a:t>
            </a:r>
            <a:r>
              <a:rPr lang="en-US" sz="2000" dirty="0">
                <a:solidFill>
                  <a:srgbClr val="0000FF"/>
                </a:solidFill>
                <a:highlight>
                  <a:srgbClr val="FFFFFF"/>
                </a:highlight>
              </a:rPr>
              <a:t>&gt;</a:t>
            </a:r>
            <a:r>
              <a:rPr lang="en-US" sz="2000" b="1" dirty="0">
                <a:solidFill>
                  <a:srgbClr val="000000"/>
                </a:solidFill>
                <a:highlight>
                  <a:srgbClr val="FFFFFF"/>
                </a:highlight>
              </a:rPr>
              <a:t>Vote again?</a:t>
            </a:r>
            <a:r>
              <a:rPr lang="en-US" sz="2000" dirty="0">
                <a:solidFill>
                  <a:srgbClr val="0000FF"/>
                </a:solidFill>
                <a:highlight>
                  <a:srgbClr val="FFFFFF"/>
                </a:highlight>
              </a:rPr>
              <a:t>&lt;/a&gt;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7322211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Web-based Technologies</a:t>
            </a:r>
            <a:endParaRPr lang="en-US" dirty="0"/>
          </a:p>
        </p:txBody>
      </p:sp>
      <p:sp>
        <p:nvSpPr>
          <p:cNvPr id="3" name="Text Placeholder 2"/>
          <p:cNvSpPr>
            <a:spLocks noGrp="1"/>
          </p:cNvSpPr>
          <p:nvPr>
            <p:ph type="body" sz="quarter" idx="16"/>
          </p:nvPr>
        </p:nvSpPr>
        <p:spPr/>
        <p:txBody>
          <a:bodyPr/>
          <a:lstStyle/>
          <a:p>
            <a:pPr lvl="0"/>
            <a:r>
              <a:rPr lang="en-US" dirty="0"/>
              <a:t>Tiered Web Architecture</a:t>
            </a:r>
            <a:r>
              <a:rPr lang="en-US" sz="800" dirty="0"/>
              <a:t> </a:t>
            </a:r>
            <a:endParaRPr lang="en-US" dirty="0"/>
          </a:p>
          <a:p>
            <a:pPr lvl="1"/>
            <a:r>
              <a:rPr lang="en-US" dirty="0"/>
              <a:t>Tiered Web Architecture: Database &lt;---&gt; Server &lt;---&gt; Client</a:t>
            </a:r>
          </a:p>
          <a:p>
            <a:pPr lvl="1"/>
            <a:r>
              <a:rPr lang="en-US" dirty="0"/>
              <a:t>What is REST? What are the HTTP verbs?</a:t>
            </a:r>
          </a:p>
          <a:p>
            <a:pPr lvl="1"/>
            <a:r>
              <a:rPr lang="en-US" dirty="0"/>
              <a:t>Introduction to REST APIs (e.g., Google Translate)</a:t>
            </a:r>
          </a:p>
          <a:p>
            <a:pPr lvl="2"/>
            <a:r>
              <a:rPr lang="en-US" dirty="0"/>
              <a:t>How to query these APIs to access data</a:t>
            </a:r>
          </a:p>
          <a:p>
            <a:pPr lvl="2"/>
            <a:r>
              <a:rPr lang="en-US" dirty="0"/>
              <a:t>requests module</a:t>
            </a:r>
          </a:p>
          <a:p>
            <a:pPr lvl="2"/>
            <a:r>
              <a:rPr lang="en-US" dirty="0"/>
              <a:t>JSON versus XML</a:t>
            </a:r>
          </a:p>
          <a:p>
            <a:pPr lvl="0"/>
            <a:r>
              <a:rPr lang="en-US" dirty="0"/>
              <a:t>What if there is no API? Web Scraping</a:t>
            </a:r>
            <a:r>
              <a:rPr lang="en-US" sz="800" dirty="0"/>
              <a:t> </a:t>
            </a:r>
            <a:endParaRPr lang="en-US" dirty="0"/>
          </a:p>
          <a:p>
            <a:pPr lvl="1"/>
            <a:r>
              <a:rPr lang="en-US" dirty="0" err="1"/>
              <a:t>BeautifulSoup</a:t>
            </a:r>
            <a:r>
              <a:rPr lang="en-US" dirty="0"/>
              <a:t> package</a:t>
            </a:r>
          </a:p>
          <a:p>
            <a:pPr lvl="1"/>
            <a:r>
              <a:rPr lang="en-US" dirty="0"/>
              <a:t>Brief overview of HTML/CSS and the DOM</a:t>
            </a:r>
          </a:p>
          <a:p>
            <a:pPr lvl="0"/>
            <a:r>
              <a:rPr lang="en-US" dirty="0"/>
              <a:t>Building your own API</a:t>
            </a:r>
          </a:p>
          <a:p>
            <a:pPr lvl="1"/>
            <a:r>
              <a:rPr lang="en-US" dirty="0"/>
              <a:t>Django framework (brief taste)</a:t>
            </a:r>
          </a:p>
          <a:p>
            <a:pPr marL="0" indent="0">
              <a:buNone/>
            </a:pPr>
            <a:endParaRPr lang="en-US" dirty="0"/>
          </a:p>
        </p:txBody>
      </p:sp>
      <p:sp>
        <p:nvSpPr>
          <p:cNvPr id="4" name="Slide Number Placeholder 3"/>
          <p:cNvSpPr>
            <a:spLocks noGrp="1"/>
          </p:cNvSpPr>
          <p:nvPr>
            <p:ph type="sldNum" sz="quarter" idx="4"/>
          </p:nvPr>
        </p:nvSpPr>
        <p:spPr/>
        <p:txBody>
          <a:bodyPr/>
          <a:lstStyle/>
          <a:p>
            <a:fld id="{0AF8A4B7-68D6-47C7-8DF0-E856C990106D}" type="slidenum">
              <a:rPr lang="en-US" smtClean="0"/>
              <a:pPr/>
              <a:t>154</a:t>
            </a:fld>
            <a:endParaRPr lang="en-US" dirty="0"/>
          </a:p>
        </p:txBody>
      </p:sp>
    </p:spTree>
    <p:extLst>
      <p:ext uri="{BB962C8B-B14F-4D97-AF65-F5344CB8AC3E}">
        <p14:creationId xmlns:p14="http://schemas.microsoft.com/office/powerpoint/2010/main" val="38973054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endParaRPr lang="en-US" dirty="0"/>
          </a:p>
        </p:txBody>
      </p:sp>
      <p:sp>
        <p:nvSpPr>
          <p:cNvPr id="11" name="Text Placeholder 10"/>
          <p:cNvSpPr>
            <a:spLocks noGrp="1"/>
          </p:cNvSpPr>
          <p:nvPr>
            <p:ph type="body" sz="quarter" idx="4294967295"/>
          </p:nvPr>
        </p:nvSpPr>
        <p:spPr>
          <a:xfrm>
            <a:off x="928694" y="2441972"/>
            <a:ext cx="8201024" cy="2659857"/>
          </a:xfrm>
        </p:spPr>
        <p:txBody>
          <a:bodyPr/>
          <a:lstStyle/>
          <a:p>
            <a:pPr marL="0" indent="0">
              <a:buNone/>
            </a:pPr>
            <a:r>
              <a:rPr lang="en-US" sz="2800" b="1" dirty="0">
                <a:solidFill>
                  <a:srgbClr val="000080"/>
                </a:solidFill>
                <a:latin typeface="Courier New"/>
              </a:rPr>
              <a:t>import </a:t>
            </a:r>
            <a:r>
              <a:rPr lang="en-US" sz="2800" dirty="0">
                <a:solidFill>
                  <a:srgbClr val="000000"/>
                </a:solidFill>
                <a:latin typeface="Courier New"/>
              </a:rPr>
              <a:t>sys</a:t>
            </a:r>
            <a:br>
              <a:rPr lang="en-US" sz="2800" dirty="0">
                <a:solidFill>
                  <a:srgbClr val="000000"/>
                </a:solidFill>
                <a:latin typeface="Courier New"/>
              </a:rPr>
            </a:br>
            <a:br>
              <a:rPr lang="en-US" sz="2800" dirty="0">
                <a:solidFill>
                  <a:srgbClr val="000000"/>
                </a:solidFill>
                <a:latin typeface="Courier New"/>
              </a:rPr>
            </a:br>
            <a:br>
              <a:rPr lang="en-US" sz="2800" dirty="0">
                <a:solidFill>
                  <a:srgbClr val="000000"/>
                </a:solidFill>
                <a:latin typeface="Courier New"/>
              </a:rPr>
            </a:br>
            <a:r>
              <a:rPr lang="en-US" sz="2800" b="1" dirty="0">
                <a:solidFill>
                  <a:srgbClr val="000080"/>
                </a:solidFill>
                <a:latin typeface="Courier New"/>
              </a:rPr>
              <a:t>print</a:t>
            </a:r>
            <a:r>
              <a:rPr lang="en-US" sz="2800" dirty="0">
                <a:solidFill>
                  <a:srgbClr val="000000"/>
                </a:solidFill>
                <a:latin typeface="Courier New"/>
              </a:rPr>
              <a:t>(</a:t>
            </a:r>
            <a:r>
              <a:rPr lang="en-US" sz="2800" b="1" dirty="0">
                <a:solidFill>
                  <a:srgbClr val="008000"/>
                </a:solidFill>
                <a:latin typeface="Courier New"/>
              </a:rPr>
              <a:t>"Thanks for participating!"</a:t>
            </a:r>
            <a:r>
              <a:rPr lang="en-US" sz="2800" dirty="0">
                <a:solidFill>
                  <a:srgbClr val="000000"/>
                </a:solidFill>
                <a:latin typeface="Courier New"/>
              </a:rPr>
              <a:t>)</a:t>
            </a:r>
            <a:br>
              <a:rPr lang="en-US" sz="2800" dirty="0">
                <a:solidFill>
                  <a:srgbClr val="000000"/>
                </a:solidFill>
                <a:latin typeface="Courier New"/>
              </a:rPr>
            </a:br>
            <a:br>
              <a:rPr lang="en-US" sz="2800" dirty="0">
                <a:solidFill>
                  <a:srgbClr val="000000"/>
                </a:solidFill>
                <a:latin typeface="Courier New"/>
              </a:rPr>
            </a:br>
            <a:r>
              <a:rPr lang="en-US" sz="2800" dirty="0" err="1">
                <a:solidFill>
                  <a:srgbClr val="000000"/>
                </a:solidFill>
                <a:latin typeface="Courier New"/>
              </a:rPr>
              <a:t>sys.exit</a:t>
            </a:r>
            <a:r>
              <a:rPr lang="en-US" sz="2800" dirty="0">
                <a:solidFill>
                  <a:srgbClr val="000000"/>
                </a:solidFill>
                <a:latin typeface="Courier New"/>
              </a:rPr>
              <a:t>(</a:t>
            </a:r>
            <a:r>
              <a:rPr lang="en-US" sz="2800" b="1" dirty="0">
                <a:solidFill>
                  <a:srgbClr val="008000"/>
                </a:solidFill>
                <a:latin typeface="Courier New"/>
              </a:rPr>
              <a:t>"Go forth and write Python."</a:t>
            </a:r>
            <a:r>
              <a:rPr lang="en-US" sz="2800" dirty="0">
                <a:solidFill>
                  <a:srgbClr val="000000"/>
                </a:solidFill>
                <a:latin typeface="Courier New"/>
              </a:rPr>
              <a:t>)</a:t>
            </a:r>
          </a:p>
        </p:txBody>
      </p:sp>
      <p:sp>
        <p:nvSpPr>
          <p:cNvPr id="2" name="Slide Number Placeholder 1"/>
          <p:cNvSpPr>
            <a:spLocks noGrp="1"/>
          </p:cNvSpPr>
          <p:nvPr>
            <p:ph type="sldNum" sz="quarter" idx="4"/>
          </p:nvPr>
        </p:nvSpPr>
        <p:spPr/>
        <p:txBody>
          <a:bodyPr/>
          <a:lstStyle/>
          <a:p>
            <a:fld id="{0AF8A4B7-68D6-47C7-8DF0-E856C990106D}" type="slidenum">
              <a:rPr lang="en-US" smtClean="0"/>
              <a:pPr/>
              <a:t>155</a:t>
            </a:fld>
            <a:endParaRPr lang="en-US" dirty="0"/>
          </a:p>
        </p:txBody>
      </p:sp>
    </p:spTree>
    <p:extLst>
      <p:ext uri="{BB962C8B-B14F-4D97-AF65-F5344CB8AC3E}">
        <p14:creationId xmlns:p14="http://schemas.microsoft.com/office/powerpoint/2010/main" val="469520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MySQL</a:t>
            </a:r>
          </a:p>
        </p:txBody>
      </p:sp>
      <p:sp>
        <p:nvSpPr>
          <p:cNvPr id="4" name="Slide Number Placeholder 3"/>
          <p:cNvSpPr>
            <a:spLocks noGrp="1"/>
          </p:cNvSpPr>
          <p:nvPr>
            <p:ph type="sldNum" sz="quarter" idx="4"/>
          </p:nvPr>
        </p:nvSpPr>
        <p:spPr/>
        <p:txBody>
          <a:bodyPr/>
          <a:lstStyle/>
          <a:p>
            <a:fld id="{0AF8A4B7-68D6-47C7-8DF0-E856C990106D}" type="slidenum">
              <a:rPr lang="en-US" smtClean="0"/>
              <a:pPr/>
              <a:t>16</a:t>
            </a:fld>
            <a:endParaRPr lang="en-US" dirty="0"/>
          </a:p>
        </p:txBody>
      </p:sp>
      <p:sp>
        <p:nvSpPr>
          <p:cNvPr id="5" name="TextBox 4"/>
          <p:cNvSpPr txBox="1"/>
          <p:nvPr/>
        </p:nvSpPr>
        <p:spPr>
          <a:xfrm>
            <a:off x="1257300" y="1943100"/>
            <a:ext cx="7315200" cy="5186035"/>
          </a:xfrm>
          <a:prstGeom prst="rect">
            <a:avLst/>
          </a:prstGeom>
          <a:noFill/>
        </p:spPr>
        <p:txBody>
          <a:bodyPr wrap="square" rtlCol="0">
            <a:spAutoFit/>
          </a:bodyPr>
          <a:lstStyle/>
          <a:p>
            <a:r>
              <a:rPr lang="en-US" sz="900" b="1" dirty="0">
                <a:solidFill>
                  <a:srgbClr val="0000FF"/>
                </a:solidFill>
                <a:highlight>
                  <a:srgbClr val="FFFFFF"/>
                </a:highlight>
              </a:rPr>
              <a:t>CREATE</a:t>
            </a:r>
            <a:r>
              <a:rPr lang="en-US" sz="900" dirty="0">
                <a:solidFill>
                  <a:srgbClr val="000000"/>
                </a:solidFill>
                <a:highlight>
                  <a:srgbClr val="FFFFFF"/>
                </a:highlight>
              </a:rPr>
              <a:t> </a:t>
            </a:r>
            <a:r>
              <a:rPr lang="en-US" sz="900" b="1" dirty="0">
                <a:solidFill>
                  <a:srgbClr val="0000FF"/>
                </a:solidFill>
                <a:highlight>
                  <a:srgbClr val="FFFFFF"/>
                </a:highlight>
              </a:rPr>
              <a:t>TABLE</a:t>
            </a:r>
            <a:r>
              <a:rPr lang="en-US" sz="900" dirty="0">
                <a:solidFill>
                  <a:srgbClr val="000000"/>
                </a:solidFill>
                <a:highlight>
                  <a:srgbClr val="FFFFFF"/>
                </a:highlight>
              </a:rPr>
              <a:t> </a:t>
            </a:r>
            <a:r>
              <a:rPr lang="en-US" sz="900" b="1" dirty="0">
                <a:solidFill>
                  <a:srgbClr val="0000FF"/>
                </a:solidFill>
                <a:highlight>
                  <a:srgbClr val="FFFFFF"/>
                </a:highlight>
              </a:rPr>
              <a:t>IF</a:t>
            </a:r>
            <a:r>
              <a:rPr lang="en-US" sz="900" dirty="0">
                <a:solidFill>
                  <a:srgbClr val="000000"/>
                </a:solidFill>
                <a:highlight>
                  <a:srgbClr val="FFFFFF"/>
                </a:highlight>
              </a:rPr>
              <a:t> </a:t>
            </a:r>
            <a:r>
              <a:rPr lang="en-US" sz="900" b="1" dirty="0">
                <a:solidFill>
                  <a:srgbClr val="0000FF"/>
                </a:solidFill>
                <a:highlight>
                  <a:srgbClr val="FFFFFF"/>
                </a:highlight>
              </a:rPr>
              <a:t>NOT</a:t>
            </a:r>
            <a:r>
              <a:rPr lang="en-US" sz="900" dirty="0">
                <a:solidFill>
                  <a:srgbClr val="000000"/>
                </a:solidFill>
                <a:highlight>
                  <a:srgbClr val="FFFFFF"/>
                </a:highlight>
              </a:rPr>
              <a:t> </a:t>
            </a:r>
            <a:r>
              <a:rPr lang="en-US" sz="900" b="1" dirty="0">
                <a:solidFill>
                  <a:srgbClr val="0000FF"/>
                </a:solidFill>
                <a:highlight>
                  <a:srgbClr val="FFFFFF"/>
                </a:highlight>
              </a:rPr>
              <a:t>EXISTS</a:t>
            </a:r>
            <a:r>
              <a:rPr lang="en-US" sz="900" dirty="0">
                <a:solidFill>
                  <a:srgbClr val="000000"/>
                </a:solidFill>
                <a:highlight>
                  <a:srgbClr val="FFFFFF"/>
                </a:highlight>
              </a:rPr>
              <a:t> `</a:t>
            </a:r>
            <a:r>
              <a:rPr lang="en-US" sz="900" dirty="0" err="1">
                <a:solidFill>
                  <a:srgbClr val="000000"/>
                </a:solidFill>
                <a:highlight>
                  <a:srgbClr val="FFFFFF"/>
                </a:highlight>
              </a:rPr>
              <a:t>dt_case_dates</a:t>
            </a:r>
            <a:r>
              <a:rPr lang="en-US" sz="900" dirty="0">
                <a:solidFill>
                  <a:srgbClr val="000000"/>
                </a:solidFill>
                <a:highlight>
                  <a:srgbClr val="FFFFFF"/>
                </a:highlight>
              </a:rPr>
              <a:t>` </a:t>
            </a:r>
            <a:r>
              <a:rPr lang="en-US" sz="900" b="1" dirty="0">
                <a:solidFill>
                  <a:srgbClr val="000080"/>
                </a:solidFill>
                <a:highlight>
                  <a:srgbClr val="FFFFFF"/>
                </a:highlight>
              </a:rPr>
              <a:t>(</a:t>
            </a:r>
            <a:endParaRPr lang="en-US" sz="900" dirty="0">
              <a:solidFill>
                <a:srgbClr val="000000"/>
              </a:solidFill>
              <a:highlight>
                <a:srgbClr val="FFFFFF"/>
              </a:highlight>
            </a:endParaRPr>
          </a:p>
          <a:p>
            <a:r>
              <a:rPr lang="en-US" sz="900" dirty="0">
                <a:solidFill>
                  <a:srgbClr val="000000"/>
                </a:solidFill>
                <a:highlight>
                  <a:srgbClr val="FFFFFF"/>
                </a:highlight>
              </a:rPr>
              <a:t>  `id` </a:t>
            </a:r>
            <a:r>
              <a:rPr lang="en-US" sz="900" b="1" dirty="0" err="1">
                <a:solidFill>
                  <a:srgbClr val="0000FF"/>
                </a:solidFill>
                <a:highlight>
                  <a:srgbClr val="FFFFFF"/>
                </a:highlight>
              </a:rPr>
              <a:t>int</a:t>
            </a:r>
            <a:r>
              <a:rPr lang="en-US" sz="900" b="1" dirty="0">
                <a:solidFill>
                  <a:srgbClr val="000080"/>
                </a:solidFill>
                <a:highlight>
                  <a:srgbClr val="FFFFFF"/>
                </a:highlight>
              </a:rPr>
              <a:t>(</a:t>
            </a:r>
            <a:r>
              <a:rPr lang="en-US" sz="900" dirty="0">
                <a:solidFill>
                  <a:srgbClr val="FF8000"/>
                </a:solidFill>
                <a:highlight>
                  <a:srgbClr val="FFFFFF"/>
                </a:highlight>
              </a:rPr>
              <a:t>10</a:t>
            </a:r>
            <a:r>
              <a:rPr lang="en-US" sz="900" b="1" dirty="0">
                <a:solidFill>
                  <a:srgbClr val="000080"/>
                </a:solidFill>
                <a:highlight>
                  <a:srgbClr val="FFFFFF"/>
                </a:highlight>
              </a:rPr>
              <a:t>)</a:t>
            </a:r>
            <a:r>
              <a:rPr lang="en-US" sz="900" dirty="0">
                <a:solidFill>
                  <a:srgbClr val="000000"/>
                </a:solidFill>
                <a:highlight>
                  <a:srgbClr val="FFFFFF"/>
                </a:highlight>
              </a:rPr>
              <a:t> unsigned </a:t>
            </a:r>
            <a:r>
              <a:rPr lang="en-US" sz="900" b="1" dirty="0">
                <a:solidFill>
                  <a:srgbClr val="0000FF"/>
                </a:solidFill>
                <a:highlight>
                  <a:srgbClr val="FFFFFF"/>
                </a:highlight>
              </a:rPr>
              <a:t>NOT</a:t>
            </a:r>
            <a:r>
              <a:rPr lang="en-US" sz="900" dirty="0">
                <a:solidFill>
                  <a:srgbClr val="000000"/>
                </a:solidFill>
                <a:highlight>
                  <a:srgbClr val="FFFFFF"/>
                </a:highlight>
              </a:rPr>
              <a:t> </a:t>
            </a:r>
            <a:r>
              <a:rPr lang="en-US" sz="900" b="1" dirty="0">
                <a:solidFill>
                  <a:srgbClr val="0000FF"/>
                </a:solidFill>
                <a:highlight>
                  <a:srgbClr val="FFFFFF"/>
                </a:highlight>
              </a:rPr>
              <a:t>NULL</a:t>
            </a:r>
            <a:r>
              <a:rPr lang="en-US" sz="900" dirty="0">
                <a:solidFill>
                  <a:srgbClr val="000000"/>
                </a:solidFill>
                <a:highlight>
                  <a:srgbClr val="FFFFFF"/>
                </a:highlight>
              </a:rPr>
              <a:t> AUTO_INCREMENT</a:t>
            </a:r>
            <a:r>
              <a:rPr lang="en-US" sz="900" b="1" dirty="0">
                <a:solidFill>
                  <a:srgbClr val="000080"/>
                </a:solidFill>
                <a:highlight>
                  <a:srgbClr val="FFFFFF"/>
                </a:highlight>
              </a:rPr>
              <a:t>,</a:t>
            </a:r>
            <a:endParaRPr lang="en-US" sz="900" dirty="0">
              <a:solidFill>
                <a:srgbClr val="000000"/>
              </a:solidFill>
              <a:highlight>
                <a:srgbClr val="FFFFFF"/>
              </a:highlight>
            </a:endParaRPr>
          </a:p>
          <a:p>
            <a:r>
              <a:rPr lang="en-US" sz="900" dirty="0">
                <a:solidFill>
                  <a:srgbClr val="000000"/>
                </a:solidFill>
                <a:highlight>
                  <a:srgbClr val="FFFFFF"/>
                </a:highlight>
              </a:rPr>
              <a:t>  `</a:t>
            </a:r>
            <a:r>
              <a:rPr lang="en-US" sz="900" dirty="0" err="1">
                <a:solidFill>
                  <a:srgbClr val="000000"/>
                </a:solidFill>
                <a:highlight>
                  <a:srgbClr val="FFFFFF"/>
                </a:highlight>
              </a:rPr>
              <a:t>case_number_id</a:t>
            </a:r>
            <a:r>
              <a:rPr lang="en-US" sz="900" dirty="0">
                <a:solidFill>
                  <a:srgbClr val="000000"/>
                </a:solidFill>
                <a:highlight>
                  <a:srgbClr val="FFFFFF"/>
                </a:highlight>
              </a:rPr>
              <a:t>` </a:t>
            </a:r>
            <a:r>
              <a:rPr lang="en-US" sz="900" b="1" dirty="0" err="1">
                <a:solidFill>
                  <a:srgbClr val="0000FF"/>
                </a:solidFill>
                <a:highlight>
                  <a:srgbClr val="FFFFFF"/>
                </a:highlight>
              </a:rPr>
              <a:t>int</a:t>
            </a:r>
            <a:r>
              <a:rPr lang="en-US" sz="900" b="1" dirty="0">
                <a:solidFill>
                  <a:srgbClr val="000080"/>
                </a:solidFill>
                <a:highlight>
                  <a:srgbClr val="FFFFFF"/>
                </a:highlight>
              </a:rPr>
              <a:t>(</a:t>
            </a:r>
            <a:r>
              <a:rPr lang="en-US" sz="900" dirty="0">
                <a:solidFill>
                  <a:srgbClr val="FF8000"/>
                </a:solidFill>
                <a:highlight>
                  <a:srgbClr val="FFFFFF"/>
                </a:highlight>
              </a:rPr>
              <a:t>10</a:t>
            </a:r>
            <a:r>
              <a:rPr lang="en-US" sz="900" b="1" dirty="0">
                <a:solidFill>
                  <a:srgbClr val="000080"/>
                </a:solidFill>
                <a:highlight>
                  <a:srgbClr val="FFFFFF"/>
                </a:highlight>
              </a:rPr>
              <a:t>)</a:t>
            </a:r>
            <a:r>
              <a:rPr lang="en-US" sz="900" dirty="0">
                <a:solidFill>
                  <a:srgbClr val="000000"/>
                </a:solidFill>
                <a:highlight>
                  <a:srgbClr val="FFFFFF"/>
                </a:highlight>
              </a:rPr>
              <a:t> unsigned </a:t>
            </a:r>
            <a:r>
              <a:rPr lang="en-US" sz="900" b="1" dirty="0">
                <a:solidFill>
                  <a:srgbClr val="0000FF"/>
                </a:solidFill>
                <a:highlight>
                  <a:srgbClr val="FFFFFF"/>
                </a:highlight>
              </a:rPr>
              <a:t>NOT</a:t>
            </a:r>
            <a:r>
              <a:rPr lang="en-US" sz="900" dirty="0">
                <a:solidFill>
                  <a:srgbClr val="000000"/>
                </a:solidFill>
                <a:highlight>
                  <a:srgbClr val="FFFFFF"/>
                </a:highlight>
              </a:rPr>
              <a:t> </a:t>
            </a:r>
            <a:r>
              <a:rPr lang="en-US" sz="900" b="1" dirty="0">
                <a:solidFill>
                  <a:srgbClr val="0000FF"/>
                </a:solidFill>
                <a:highlight>
                  <a:srgbClr val="FFFFFF"/>
                </a:highlight>
              </a:rPr>
              <a:t>NULL</a:t>
            </a:r>
            <a:r>
              <a:rPr lang="en-US" sz="900" b="1" dirty="0">
                <a:solidFill>
                  <a:srgbClr val="000080"/>
                </a:solidFill>
                <a:highlight>
                  <a:srgbClr val="FFFFFF"/>
                </a:highlight>
              </a:rPr>
              <a:t>,</a:t>
            </a:r>
            <a:endParaRPr lang="en-US" sz="900" dirty="0">
              <a:solidFill>
                <a:srgbClr val="000000"/>
              </a:solidFill>
              <a:highlight>
                <a:srgbClr val="FFFFFF"/>
              </a:highlight>
            </a:endParaRPr>
          </a:p>
          <a:p>
            <a:r>
              <a:rPr lang="en-US" sz="900" dirty="0">
                <a:solidFill>
                  <a:srgbClr val="000000"/>
                </a:solidFill>
                <a:highlight>
                  <a:srgbClr val="FFFFFF"/>
                </a:highlight>
              </a:rPr>
              <a:t>  `</a:t>
            </a:r>
            <a:r>
              <a:rPr lang="en-US" sz="900" dirty="0" err="1">
                <a:solidFill>
                  <a:srgbClr val="000000"/>
                </a:solidFill>
                <a:highlight>
                  <a:srgbClr val="FFFFFF"/>
                </a:highlight>
              </a:rPr>
              <a:t>filing_date</a:t>
            </a:r>
            <a:r>
              <a:rPr lang="en-US" sz="900" dirty="0">
                <a:solidFill>
                  <a:srgbClr val="000000"/>
                </a:solidFill>
                <a:highlight>
                  <a:srgbClr val="FFFFFF"/>
                </a:highlight>
              </a:rPr>
              <a:t>` </a:t>
            </a:r>
            <a:r>
              <a:rPr lang="en-US" sz="900" b="1" dirty="0">
                <a:solidFill>
                  <a:srgbClr val="0000FF"/>
                </a:solidFill>
                <a:highlight>
                  <a:srgbClr val="FFFFFF"/>
                </a:highlight>
              </a:rPr>
              <a:t>date</a:t>
            </a:r>
            <a:r>
              <a:rPr lang="en-US" sz="900" dirty="0">
                <a:solidFill>
                  <a:srgbClr val="000000"/>
                </a:solidFill>
                <a:highlight>
                  <a:srgbClr val="FFFFFF"/>
                </a:highlight>
              </a:rPr>
              <a:t> </a:t>
            </a:r>
            <a:r>
              <a:rPr lang="en-US" sz="900" b="1" dirty="0">
                <a:solidFill>
                  <a:srgbClr val="0000FF"/>
                </a:solidFill>
                <a:highlight>
                  <a:srgbClr val="FFFFFF"/>
                </a:highlight>
              </a:rPr>
              <a:t>NOT</a:t>
            </a:r>
            <a:r>
              <a:rPr lang="en-US" sz="900" dirty="0">
                <a:solidFill>
                  <a:srgbClr val="000000"/>
                </a:solidFill>
                <a:highlight>
                  <a:srgbClr val="FFFFFF"/>
                </a:highlight>
              </a:rPr>
              <a:t> </a:t>
            </a:r>
            <a:r>
              <a:rPr lang="en-US" sz="900" b="1" dirty="0">
                <a:solidFill>
                  <a:srgbClr val="0000FF"/>
                </a:solidFill>
                <a:highlight>
                  <a:srgbClr val="FFFFFF"/>
                </a:highlight>
              </a:rPr>
              <a:t>NULL</a:t>
            </a:r>
            <a:r>
              <a:rPr lang="en-US" sz="900" b="1" dirty="0">
                <a:solidFill>
                  <a:srgbClr val="000080"/>
                </a:solidFill>
                <a:highlight>
                  <a:srgbClr val="FFFFFF"/>
                </a:highlight>
              </a:rPr>
              <a:t>,</a:t>
            </a:r>
            <a:endParaRPr lang="en-US" sz="900" dirty="0">
              <a:solidFill>
                <a:srgbClr val="000000"/>
              </a:solidFill>
              <a:highlight>
                <a:srgbClr val="FFFFFF"/>
              </a:highlight>
            </a:endParaRPr>
          </a:p>
          <a:p>
            <a:r>
              <a:rPr lang="en-US" sz="900" dirty="0">
                <a:solidFill>
                  <a:srgbClr val="000000"/>
                </a:solidFill>
                <a:highlight>
                  <a:srgbClr val="FFFFFF"/>
                </a:highlight>
              </a:rPr>
              <a:t>  `summary` </a:t>
            </a:r>
            <a:r>
              <a:rPr lang="en-US" sz="900" dirty="0" err="1">
                <a:solidFill>
                  <a:srgbClr val="000000"/>
                </a:solidFill>
                <a:highlight>
                  <a:srgbClr val="FFFFFF"/>
                </a:highlight>
              </a:rPr>
              <a:t>longtext</a:t>
            </a:r>
            <a:r>
              <a:rPr lang="en-US" sz="900" dirty="0">
                <a:solidFill>
                  <a:srgbClr val="000000"/>
                </a:solidFill>
                <a:highlight>
                  <a:srgbClr val="FFFFFF"/>
                </a:highlight>
              </a:rPr>
              <a:t> </a:t>
            </a:r>
            <a:r>
              <a:rPr lang="en-US" sz="900" b="1" dirty="0">
                <a:solidFill>
                  <a:srgbClr val="0000FF"/>
                </a:solidFill>
                <a:highlight>
                  <a:srgbClr val="FFFFFF"/>
                </a:highlight>
              </a:rPr>
              <a:t>COLLATE</a:t>
            </a:r>
            <a:r>
              <a:rPr lang="en-US" sz="900" dirty="0">
                <a:solidFill>
                  <a:srgbClr val="000000"/>
                </a:solidFill>
                <a:highlight>
                  <a:srgbClr val="FFFFFF"/>
                </a:highlight>
              </a:rPr>
              <a:t> utf8_unicode_ci </a:t>
            </a:r>
            <a:r>
              <a:rPr lang="en-US" sz="900" b="1" dirty="0">
                <a:solidFill>
                  <a:srgbClr val="0000FF"/>
                </a:solidFill>
                <a:highlight>
                  <a:srgbClr val="FFFFFF"/>
                </a:highlight>
              </a:rPr>
              <a:t>NOT</a:t>
            </a:r>
            <a:r>
              <a:rPr lang="en-US" sz="900" dirty="0">
                <a:solidFill>
                  <a:srgbClr val="000000"/>
                </a:solidFill>
                <a:highlight>
                  <a:srgbClr val="FFFFFF"/>
                </a:highlight>
              </a:rPr>
              <a:t> </a:t>
            </a:r>
            <a:r>
              <a:rPr lang="en-US" sz="900" b="1" dirty="0">
                <a:solidFill>
                  <a:srgbClr val="0000FF"/>
                </a:solidFill>
                <a:highlight>
                  <a:srgbClr val="FFFFFF"/>
                </a:highlight>
              </a:rPr>
              <a:t>NULL</a:t>
            </a:r>
            <a:r>
              <a:rPr lang="en-US" sz="900" b="1" dirty="0">
                <a:solidFill>
                  <a:srgbClr val="000080"/>
                </a:solidFill>
                <a:highlight>
                  <a:srgbClr val="FFFFFF"/>
                </a:highlight>
              </a:rPr>
              <a:t>,</a:t>
            </a:r>
            <a:endParaRPr lang="en-US" sz="900" dirty="0">
              <a:solidFill>
                <a:srgbClr val="000000"/>
              </a:solidFill>
              <a:highlight>
                <a:srgbClr val="FFFFFF"/>
              </a:highlight>
            </a:endParaRPr>
          </a:p>
          <a:p>
            <a:r>
              <a:rPr lang="en-US" sz="900" dirty="0">
                <a:solidFill>
                  <a:srgbClr val="000000"/>
                </a:solidFill>
                <a:highlight>
                  <a:srgbClr val="FFFFFF"/>
                </a:highlight>
              </a:rPr>
              <a:t>  `</a:t>
            </a:r>
            <a:r>
              <a:rPr lang="en-US" sz="900" dirty="0" err="1">
                <a:solidFill>
                  <a:srgbClr val="000000"/>
                </a:solidFill>
                <a:highlight>
                  <a:srgbClr val="FFFFFF"/>
                </a:highlight>
              </a:rPr>
              <a:t>case_name</a:t>
            </a:r>
            <a:r>
              <a:rPr lang="en-US" sz="900" dirty="0">
                <a:solidFill>
                  <a:srgbClr val="000000"/>
                </a:solidFill>
                <a:highlight>
                  <a:srgbClr val="FFFFFF"/>
                </a:highlight>
              </a:rPr>
              <a:t>` </a:t>
            </a:r>
            <a:r>
              <a:rPr lang="en-US" sz="900" b="1" dirty="0">
                <a:solidFill>
                  <a:srgbClr val="0000FF"/>
                </a:solidFill>
                <a:highlight>
                  <a:srgbClr val="FFFFFF"/>
                </a:highlight>
              </a:rPr>
              <a:t>varchar</a:t>
            </a:r>
            <a:r>
              <a:rPr lang="en-US" sz="900" b="1" dirty="0">
                <a:solidFill>
                  <a:srgbClr val="000080"/>
                </a:solidFill>
                <a:highlight>
                  <a:srgbClr val="FFFFFF"/>
                </a:highlight>
              </a:rPr>
              <a:t>(</a:t>
            </a:r>
            <a:r>
              <a:rPr lang="en-US" sz="900" dirty="0">
                <a:solidFill>
                  <a:srgbClr val="FF8000"/>
                </a:solidFill>
                <a:highlight>
                  <a:srgbClr val="FFFFFF"/>
                </a:highlight>
              </a:rPr>
              <a:t>150</a:t>
            </a:r>
            <a:r>
              <a:rPr lang="en-US" sz="900" b="1" dirty="0">
                <a:solidFill>
                  <a:srgbClr val="000080"/>
                </a:solidFill>
                <a:highlight>
                  <a:srgbClr val="FFFFFF"/>
                </a:highlight>
              </a:rPr>
              <a:t>)</a:t>
            </a:r>
            <a:r>
              <a:rPr lang="en-US" sz="900" dirty="0">
                <a:solidFill>
                  <a:srgbClr val="000000"/>
                </a:solidFill>
                <a:highlight>
                  <a:srgbClr val="FFFFFF"/>
                </a:highlight>
              </a:rPr>
              <a:t> </a:t>
            </a:r>
            <a:r>
              <a:rPr lang="en-US" sz="900" b="1" dirty="0">
                <a:solidFill>
                  <a:srgbClr val="0000FF"/>
                </a:solidFill>
                <a:highlight>
                  <a:srgbClr val="FFFFFF"/>
                </a:highlight>
              </a:rPr>
              <a:t>COLLATE</a:t>
            </a:r>
            <a:r>
              <a:rPr lang="en-US" sz="900" dirty="0">
                <a:solidFill>
                  <a:srgbClr val="000000"/>
                </a:solidFill>
                <a:highlight>
                  <a:srgbClr val="FFFFFF"/>
                </a:highlight>
              </a:rPr>
              <a:t> utf8_unicode_ci </a:t>
            </a:r>
            <a:r>
              <a:rPr lang="en-US" sz="900" b="1" dirty="0">
                <a:solidFill>
                  <a:srgbClr val="0000FF"/>
                </a:solidFill>
                <a:highlight>
                  <a:srgbClr val="FFFFFF"/>
                </a:highlight>
              </a:rPr>
              <a:t>NOT</a:t>
            </a:r>
            <a:r>
              <a:rPr lang="en-US" sz="900" dirty="0">
                <a:solidFill>
                  <a:srgbClr val="000000"/>
                </a:solidFill>
                <a:highlight>
                  <a:srgbClr val="FFFFFF"/>
                </a:highlight>
              </a:rPr>
              <a:t> </a:t>
            </a:r>
            <a:r>
              <a:rPr lang="en-US" sz="900" b="1" dirty="0">
                <a:solidFill>
                  <a:srgbClr val="0000FF"/>
                </a:solidFill>
                <a:highlight>
                  <a:srgbClr val="FFFFFF"/>
                </a:highlight>
              </a:rPr>
              <a:t>NULL</a:t>
            </a:r>
            <a:r>
              <a:rPr lang="en-US" sz="900" b="1" dirty="0">
                <a:solidFill>
                  <a:srgbClr val="000080"/>
                </a:solidFill>
                <a:highlight>
                  <a:srgbClr val="FFFFFF"/>
                </a:highlight>
              </a:rPr>
              <a:t>,</a:t>
            </a:r>
            <a:endParaRPr lang="en-US" sz="900" dirty="0">
              <a:solidFill>
                <a:srgbClr val="000000"/>
              </a:solidFill>
              <a:highlight>
                <a:srgbClr val="FFFFFF"/>
              </a:highlight>
            </a:endParaRPr>
          </a:p>
          <a:p>
            <a:r>
              <a:rPr lang="en-US" sz="900" b="1" dirty="0">
                <a:solidFill>
                  <a:srgbClr val="0000FF"/>
                </a:solidFill>
                <a:highlight>
                  <a:srgbClr val="FFFFFF"/>
                </a:highlight>
              </a:rPr>
              <a:t>PRIMARY</a:t>
            </a:r>
            <a:r>
              <a:rPr lang="en-US" sz="900" dirty="0">
                <a:solidFill>
                  <a:srgbClr val="000000"/>
                </a:solidFill>
                <a:highlight>
                  <a:srgbClr val="FFFFFF"/>
                </a:highlight>
              </a:rPr>
              <a:t> </a:t>
            </a:r>
            <a:r>
              <a:rPr lang="en-US" sz="900" b="1" dirty="0">
                <a:solidFill>
                  <a:srgbClr val="0000FF"/>
                </a:solidFill>
                <a:highlight>
                  <a:srgbClr val="FFFFFF"/>
                </a:highlight>
              </a:rPr>
              <a:t>KEY</a:t>
            </a:r>
            <a:r>
              <a:rPr lang="en-US" sz="900" dirty="0">
                <a:solidFill>
                  <a:srgbClr val="000000"/>
                </a:solidFill>
                <a:highlight>
                  <a:srgbClr val="FFFFFF"/>
                </a:highlight>
              </a:rPr>
              <a:t> </a:t>
            </a:r>
            <a:r>
              <a:rPr lang="en-US" sz="900" b="1" dirty="0">
                <a:solidFill>
                  <a:srgbClr val="000080"/>
                </a:solidFill>
                <a:highlight>
                  <a:srgbClr val="FFFFFF"/>
                </a:highlight>
              </a:rPr>
              <a:t>(</a:t>
            </a:r>
            <a:r>
              <a:rPr lang="en-US" sz="900" dirty="0">
                <a:solidFill>
                  <a:srgbClr val="000000"/>
                </a:solidFill>
                <a:highlight>
                  <a:srgbClr val="FFFFFF"/>
                </a:highlight>
              </a:rPr>
              <a:t>`id`</a:t>
            </a:r>
            <a:r>
              <a:rPr lang="en-US" sz="900" b="1" dirty="0">
                <a:solidFill>
                  <a:srgbClr val="000080"/>
                </a:solidFill>
                <a:highlight>
                  <a:srgbClr val="FFFFFF"/>
                </a:highlight>
              </a:rPr>
              <a:t>),</a:t>
            </a:r>
            <a:endParaRPr lang="en-US" sz="900" dirty="0">
              <a:solidFill>
                <a:srgbClr val="000000"/>
              </a:solidFill>
              <a:highlight>
                <a:srgbClr val="FFFFFF"/>
              </a:highlight>
            </a:endParaRPr>
          </a:p>
          <a:p>
            <a:r>
              <a:rPr lang="en-US" sz="900" dirty="0">
                <a:solidFill>
                  <a:srgbClr val="000000"/>
                </a:solidFill>
                <a:highlight>
                  <a:srgbClr val="FFFFFF"/>
                </a:highlight>
              </a:rPr>
              <a:t>  </a:t>
            </a:r>
            <a:r>
              <a:rPr lang="en-US" sz="900" b="1" dirty="0">
                <a:solidFill>
                  <a:srgbClr val="0000FF"/>
                </a:solidFill>
                <a:highlight>
                  <a:srgbClr val="FFFFFF"/>
                </a:highlight>
              </a:rPr>
              <a:t>KEY</a:t>
            </a:r>
            <a:r>
              <a:rPr lang="en-US" sz="900" dirty="0">
                <a:solidFill>
                  <a:srgbClr val="000000"/>
                </a:solidFill>
                <a:highlight>
                  <a:srgbClr val="FFFFFF"/>
                </a:highlight>
              </a:rPr>
              <a:t> `</a:t>
            </a:r>
            <a:r>
              <a:rPr lang="en-US" sz="900" dirty="0" err="1">
                <a:solidFill>
                  <a:srgbClr val="000000"/>
                </a:solidFill>
                <a:highlight>
                  <a:srgbClr val="FFFFFF"/>
                </a:highlight>
              </a:rPr>
              <a:t>dt_case_dates_case_number_id_foreign</a:t>
            </a:r>
            <a:r>
              <a:rPr lang="en-US" sz="900" dirty="0">
                <a:solidFill>
                  <a:srgbClr val="000000"/>
                </a:solidFill>
                <a:highlight>
                  <a:srgbClr val="FFFFFF"/>
                </a:highlight>
              </a:rPr>
              <a:t>` </a:t>
            </a:r>
            <a:r>
              <a:rPr lang="en-US" sz="900" b="1" dirty="0">
                <a:solidFill>
                  <a:srgbClr val="000080"/>
                </a:solidFill>
                <a:highlight>
                  <a:srgbClr val="FFFFFF"/>
                </a:highlight>
              </a:rPr>
              <a:t>(</a:t>
            </a:r>
            <a:r>
              <a:rPr lang="en-US" sz="900" dirty="0">
                <a:solidFill>
                  <a:srgbClr val="000000"/>
                </a:solidFill>
                <a:highlight>
                  <a:srgbClr val="FFFFFF"/>
                </a:highlight>
              </a:rPr>
              <a:t>`</a:t>
            </a:r>
            <a:r>
              <a:rPr lang="en-US" sz="900" dirty="0" err="1">
                <a:solidFill>
                  <a:srgbClr val="000000"/>
                </a:solidFill>
                <a:highlight>
                  <a:srgbClr val="FFFFFF"/>
                </a:highlight>
              </a:rPr>
              <a:t>case_number_id</a:t>
            </a:r>
            <a:r>
              <a:rPr lang="en-US" sz="900" dirty="0">
                <a:solidFill>
                  <a:srgbClr val="000000"/>
                </a:solidFill>
                <a:highlight>
                  <a:srgbClr val="FFFFFF"/>
                </a:highlight>
              </a:rPr>
              <a:t>`</a:t>
            </a:r>
            <a:r>
              <a:rPr lang="en-US" sz="900" b="1" dirty="0">
                <a:solidFill>
                  <a:srgbClr val="000080"/>
                </a:solidFill>
                <a:highlight>
                  <a:srgbClr val="FFFFFF"/>
                </a:highlight>
              </a:rPr>
              <a:t>),</a:t>
            </a:r>
            <a:endParaRPr lang="en-US" sz="900" dirty="0">
              <a:solidFill>
                <a:srgbClr val="000000"/>
              </a:solidFill>
              <a:highlight>
                <a:srgbClr val="FFFFFF"/>
              </a:highlight>
            </a:endParaRPr>
          </a:p>
          <a:p>
            <a:r>
              <a:rPr lang="en-US" sz="900" b="1" dirty="0">
                <a:solidFill>
                  <a:srgbClr val="000080"/>
                </a:solidFill>
                <a:highlight>
                  <a:srgbClr val="FFFFFF"/>
                </a:highlight>
              </a:rPr>
              <a:t>)</a:t>
            </a:r>
            <a:r>
              <a:rPr lang="en-US" sz="900" dirty="0">
                <a:solidFill>
                  <a:srgbClr val="000000"/>
                </a:solidFill>
                <a:highlight>
                  <a:srgbClr val="FFFFFF"/>
                </a:highlight>
              </a:rPr>
              <a:t> ENGINE</a:t>
            </a:r>
            <a:r>
              <a:rPr lang="en-US" sz="900" b="1" dirty="0">
                <a:solidFill>
                  <a:srgbClr val="000080"/>
                </a:solidFill>
                <a:highlight>
                  <a:srgbClr val="FFFFFF"/>
                </a:highlight>
              </a:rPr>
              <a:t>=</a:t>
            </a:r>
            <a:r>
              <a:rPr lang="en-US" sz="900" dirty="0" err="1">
                <a:solidFill>
                  <a:srgbClr val="000000"/>
                </a:solidFill>
                <a:highlight>
                  <a:srgbClr val="FFFFFF"/>
                </a:highlight>
              </a:rPr>
              <a:t>InnoDB</a:t>
            </a:r>
            <a:r>
              <a:rPr lang="en-US" sz="900" dirty="0">
                <a:solidFill>
                  <a:srgbClr val="000000"/>
                </a:solidFill>
                <a:highlight>
                  <a:srgbClr val="FFFFFF"/>
                </a:highlight>
              </a:rPr>
              <a:t>  </a:t>
            </a:r>
            <a:r>
              <a:rPr lang="en-US" sz="900" b="1" dirty="0">
                <a:solidFill>
                  <a:srgbClr val="0000FF"/>
                </a:solidFill>
                <a:highlight>
                  <a:srgbClr val="FFFFFF"/>
                </a:highlight>
              </a:rPr>
              <a:t>DEFAULT</a:t>
            </a:r>
            <a:r>
              <a:rPr lang="en-US" sz="900" dirty="0">
                <a:solidFill>
                  <a:srgbClr val="000000"/>
                </a:solidFill>
                <a:highlight>
                  <a:srgbClr val="FFFFFF"/>
                </a:highlight>
              </a:rPr>
              <a:t> CHARSET</a:t>
            </a:r>
            <a:r>
              <a:rPr lang="en-US" sz="900" b="1" dirty="0">
                <a:solidFill>
                  <a:srgbClr val="000080"/>
                </a:solidFill>
                <a:highlight>
                  <a:srgbClr val="FFFFFF"/>
                </a:highlight>
              </a:rPr>
              <a:t>=</a:t>
            </a:r>
            <a:r>
              <a:rPr lang="en-US" sz="900" dirty="0">
                <a:solidFill>
                  <a:srgbClr val="000000"/>
                </a:solidFill>
                <a:highlight>
                  <a:srgbClr val="FFFFFF"/>
                </a:highlight>
              </a:rPr>
              <a:t>utf8 </a:t>
            </a:r>
            <a:r>
              <a:rPr lang="en-US" sz="900" b="1" dirty="0">
                <a:solidFill>
                  <a:srgbClr val="0000FF"/>
                </a:solidFill>
                <a:highlight>
                  <a:srgbClr val="FFFFFF"/>
                </a:highlight>
              </a:rPr>
              <a:t>COLLATE</a:t>
            </a:r>
            <a:r>
              <a:rPr lang="en-US" sz="900" b="1" dirty="0">
                <a:solidFill>
                  <a:srgbClr val="000080"/>
                </a:solidFill>
                <a:highlight>
                  <a:srgbClr val="FFFFFF"/>
                </a:highlight>
              </a:rPr>
              <a:t>=</a:t>
            </a:r>
            <a:r>
              <a:rPr lang="en-US" sz="900" dirty="0">
                <a:solidFill>
                  <a:srgbClr val="000000"/>
                </a:solidFill>
                <a:highlight>
                  <a:srgbClr val="FFFFFF"/>
                </a:highlight>
              </a:rPr>
              <a:t>utf8_unicode_ci AUTO_INCREMENT</a:t>
            </a:r>
            <a:r>
              <a:rPr lang="en-US" sz="900" b="1" dirty="0">
                <a:solidFill>
                  <a:srgbClr val="000080"/>
                </a:solidFill>
                <a:highlight>
                  <a:srgbClr val="FFFFFF"/>
                </a:highlight>
              </a:rPr>
              <a:t>=</a:t>
            </a:r>
            <a:r>
              <a:rPr lang="en-US" sz="900" dirty="0">
                <a:solidFill>
                  <a:srgbClr val="FF8000"/>
                </a:solidFill>
                <a:highlight>
                  <a:srgbClr val="FFFFFF"/>
                </a:highlight>
              </a:rPr>
              <a:t>71</a:t>
            </a:r>
            <a:r>
              <a:rPr lang="en-US" sz="900" dirty="0">
                <a:solidFill>
                  <a:srgbClr val="000000"/>
                </a:solidFill>
                <a:highlight>
                  <a:srgbClr val="FFFFFF"/>
                </a:highlight>
              </a:rPr>
              <a:t> </a:t>
            </a:r>
            <a:r>
              <a:rPr lang="en-US" sz="900" b="1" dirty="0">
                <a:solidFill>
                  <a:srgbClr val="000080"/>
                </a:solidFill>
                <a:highlight>
                  <a:srgbClr val="FFFFFF"/>
                </a:highlight>
              </a:rPr>
              <a:t>;</a:t>
            </a:r>
            <a:endParaRPr lang="en-US" sz="900" dirty="0">
              <a:solidFill>
                <a:srgbClr val="000000"/>
              </a:solidFill>
              <a:highlight>
                <a:srgbClr val="FFFFFF"/>
              </a:highlight>
            </a:endParaRPr>
          </a:p>
          <a:p>
            <a:endParaRPr lang="en-US" sz="900" dirty="0">
              <a:solidFill>
                <a:srgbClr val="000000"/>
              </a:solidFill>
              <a:highlight>
                <a:srgbClr val="FFFFFF"/>
              </a:highlight>
            </a:endParaRPr>
          </a:p>
          <a:p>
            <a:r>
              <a:rPr lang="en-US" sz="900" b="1" dirty="0">
                <a:solidFill>
                  <a:srgbClr val="0000FF"/>
                </a:solidFill>
                <a:highlight>
                  <a:srgbClr val="FFFFFF"/>
                </a:highlight>
              </a:rPr>
              <a:t>INSERT</a:t>
            </a:r>
            <a:r>
              <a:rPr lang="en-US" sz="900" dirty="0">
                <a:solidFill>
                  <a:srgbClr val="000000"/>
                </a:solidFill>
                <a:highlight>
                  <a:srgbClr val="FFFFFF"/>
                </a:highlight>
              </a:rPr>
              <a:t> </a:t>
            </a:r>
            <a:r>
              <a:rPr lang="en-US" sz="900" b="1" dirty="0">
                <a:solidFill>
                  <a:srgbClr val="0000FF"/>
                </a:solidFill>
                <a:highlight>
                  <a:srgbClr val="FFFFFF"/>
                </a:highlight>
              </a:rPr>
              <a:t>INTO</a:t>
            </a:r>
            <a:r>
              <a:rPr lang="en-US" sz="900" dirty="0">
                <a:solidFill>
                  <a:srgbClr val="000000"/>
                </a:solidFill>
                <a:highlight>
                  <a:srgbClr val="FFFFFF"/>
                </a:highlight>
              </a:rPr>
              <a:t> `</a:t>
            </a:r>
            <a:r>
              <a:rPr lang="en-US" sz="900" dirty="0" err="1">
                <a:solidFill>
                  <a:srgbClr val="000000"/>
                </a:solidFill>
                <a:highlight>
                  <a:srgbClr val="FFFFFF"/>
                </a:highlight>
              </a:rPr>
              <a:t>dt_case_dates</a:t>
            </a:r>
            <a:r>
              <a:rPr lang="en-US" sz="900" dirty="0">
                <a:solidFill>
                  <a:srgbClr val="000000"/>
                </a:solidFill>
                <a:highlight>
                  <a:srgbClr val="FFFFFF"/>
                </a:highlight>
              </a:rPr>
              <a:t>` </a:t>
            </a:r>
            <a:r>
              <a:rPr lang="en-US" sz="900" b="1" dirty="0">
                <a:solidFill>
                  <a:srgbClr val="000080"/>
                </a:solidFill>
                <a:highlight>
                  <a:srgbClr val="FFFFFF"/>
                </a:highlight>
              </a:rPr>
              <a:t>(</a:t>
            </a:r>
            <a:r>
              <a:rPr lang="en-US" sz="900" dirty="0">
                <a:solidFill>
                  <a:srgbClr val="000000"/>
                </a:solidFill>
                <a:highlight>
                  <a:srgbClr val="FFFFFF"/>
                </a:highlight>
              </a:rPr>
              <a:t>`id`</a:t>
            </a:r>
            <a:r>
              <a:rPr lang="en-US" sz="900" b="1" dirty="0">
                <a:solidFill>
                  <a:srgbClr val="000080"/>
                </a:solidFill>
                <a:highlight>
                  <a:srgbClr val="FFFFFF"/>
                </a:highlight>
              </a:rPr>
              <a:t>,</a:t>
            </a:r>
            <a:r>
              <a:rPr lang="en-US" sz="900" dirty="0">
                <a:solidFill>
                  <a:srgbClr val="000000"/>
                </a:solidFill>
                <a:highlight>
                  <a:srgbClr val="FFFFFF"/>
                </a:highlight>
              </a:rPr>
              <a:t> `</a:t>
            </a:r>
            <a:r>
              <a:rPr lang="en-US" sz="900" dirty="0" err="1">
                <a:solidFill>
                  <a:srgbClr val="000000"/>
                </a:solidFill>
                <a:highlight>
                  <a:srgbClr val="FFFFFF"/>
                </a:highlight>
              </a:rPr>
              <a:t>case_number_id</a:t>
            </a:r>
            <a:r>
              <a:rPr lang="en-US" sz="900" dirty="0">
                <a:solidFill>
                  <a:srgbClr val="000000"/>
                </a:solidFill>
                <a:highlight>
                  <a:srgbClr val="FFFFFF"/>
                </a:highlight>
              </a:rPr>
              <a:t>`</a:t>
            </a:r>
            <a:r>
              <a:rPr lang="en-US" sz="900" b="1" dirty="0">
                <a:solidFill>
                  <a:srgbClr val="000080"/>
                </a:solidFill>
                <a:highlight>
                  <a:srgbClr val="FFFFFF"/>
                </a:highlight>
              </a:rPr>
              <a:t>,</a:t>
            </a:r>
            <a:r>
              <a:rPr lang="en-US" sz="900" dirty="0">
                <a:solidFill>
                  <a:srgbClr val="000000"/>
                </a:solidFill>
                <a:highlight>
                  <a:srgbClr val="FFFFFF"/>
                </a:highlight>
              </a:rPr>
              <a:t> `</a:t>
            </a:r>
            <a:r>
              <a:rPr lang="en-US" sz="900" dirty="0" err="1">
                <a:solidFill>
                  <a:srgbClr val="000000"/>
                </a:solidFill>
                <a:highlight>
                  <a:srgbClr val="FFFFFF"/>
                </a:highlight>
              </a:rPr>
              <a:t>filing_date</a:t>
            </a:r>
            <a:r>
              <a:rPr lang="en-US" sz="900" dirty="0">
                <a:solidFill>
                  <a:srgbClr val="000000"/>
                </a:solidFill>
                <a:highlight>
                  <a:srgbClr val="FFFFFF"/>
                </a:highlight>
              </a:rPr>
              <a:t>`</a:t>
            </a:r>
            <a:r>
              <a:rPr lang="en-US" sz="900" b="1" dirty="0">
                <a:solidFill>
                  <a:srgbClr val="000080"/>
                </a:solidFill>
                <a:highlight>
                  <a:srgbClr val="FFFFFF"/>
                </a:highlight>
              </a:rPr>
              <a:t>,</a:t>
            </a:r>
            <a:r>
              <a:rPr lang="en-US" sz="900" dirty="0">
                <a:solidFill>
                  <a:srgbClr val="000000"/>
                </a:solidFill>
                <a:highlight>
                  <a:srgbClr val="FFFFFF"/>
                </a:highlight>
              </a:rPr>
              <a:t> `</a:t>
            </a:r>
            <a:r>
              <a:rPr lang="en-US" sz="900" dirty="0" err="1">
                <a:solidFill>
                  <a:srgbClr val="000000"/>
                </a:solidFill>
                <a:highlight>
                  <a:srgbClr val="FFFFFF"/>
                </a:highlight>
              </a:rPr>
              <a:t>case_name</a:t>
            </a:r>
            <a:r>
              <a:rPr lang="en-US" sz="900" dirty="0">
                <a:solidFill>
                  <a:srgbClr val="000000"/>
                </a:solidFill>
                <a:highlight>
                  <a:srgbClr val="FFFFFF"/>
                </a:highlight>
              </a:rPr>
              <a:t>`</a:t>
            </a:r>
            <a:r>
              <a:rPr lang="en-US" sz="900" b="1" dirty="0">
                <a:solidFill>
                  <a:srgbClr val="000080"/>
                </a:solidFill>
                <a:highlight>
                  <a:srgbClr val="FFFFFF"/>
                </a:highlight>
              </a:rPr>
              <a:t>)</a:t>
            </a:r>
            <a:r>
              <a:rPr lang="en-US" sz="900" dirty="0">
                <a:solidFill>
                  <a:srgbClr val="000000"/>
                </a:solidFill>
                <a:highlight>
                  <a:srgbClr val="FFFFFF"/>
                </a:highlight>
              </a:rPr>
              <a:t> </a:t>
            </a:r>
            <a:r>
              <a:rPr lang="en-US" sz="900" b="1" dirty="0">
                <a:solidFill>
                  <a:srgbClr val="0000FF"/>
                </a:solidFill>
                <a:highlight>
                  <a:srgbClr val="FFFFFF"/>
                </a:highlight>
              </a:rPr>
              <a:t>VALUES</a:t>
            </a:r>
            <a:endParaRPr lang="en-US" sz="900" dirty="0">
              <a:solidFill>
                <a:srgbClr val="000000"/>
              </a:solidFill>
              <a:highlight>
                <a:srgbClr val="FFFFFF"/>
              </a:highlight>
            </a:endParaRPr>
          </a:p>
          <a:p>
            <a:r>
              <a:rPr lang="en-US" sz="900" b="1" dirty="0">
                <a:solidFill>
                  <a:srgbClr val="000080"/>
                </a:solidFill>
                <a:highlight>
                  <a:srgbClr val="FFFFFF"/>
                </a:highlight>
              </a:rPr>
              <a:t>(</a:t>
            </a:r>
            <a:r>
              <a:rPr lang="en-US" sz="900" dirty="0">
                <a:solidFill>
                  <a:srgbClr val="FF8000"/>
                </a:solidFill>
                <a:highlight>
                  <a:srgbClr val="FFFFFF"/>
                </a:highlight>
              </a:rPr>
              <a:t>1</a:t>
            </a:r>
            <a:r>
              <a:rPr lang="en-US" sz="900" b="1" dirty="0">
                <a:solidFill>
                  <a:srgbClr val="000080"/>
                </a:solidFill>
                <a:highlight>
                  <a:srgbClr val="FFFFFF"/>
                </a:highlight>
              </a:rPr>
              <a:t>,</a:t>
            </a:r>
            <a:r>
              <a:rPr lang="en-US" sz="900" dirty="0">
                <a:solidFill>
                  <a:srgbClr val="000000"/>
                </a:solidFill>
                <a:highlight>
                  <a:srgbClr val="FFFFFF"/>
                </a:highlight>
              </a:rPr>
              <a:t> </a:t>
            </a:r>
            <a:r>
              <a:rPr lang="en-US" sz="900" dirty="0">
                <a:solidFill>
                  <a:srgbClr val="FF8000"/>
                </a:solidFill>
                <a:highlight>
                  <a:srgbClr val="FFFFFF"/>
                </a:highlight>
              </a:rPr>
              <a:t>1</a:t>
            </a:r>
            <a:r>
              <a:rPr lang="en-US" sz="900" b="1" dirty="0">
                <a:solidFill>
                  <a:srgbClr val="000080"/>
                </a:solidFill>
                <a:highlight>
                  <a:srgbClr val="FFFFFF"/>
                </a:highlight>
              </a:rPr>
              <a:t>,</a:t>
            </a:r>
            <a:r>
              <a:rPr lang="en-US" sz="900" dirty="0">
                <a:solidFill>
                  <a:srgbClr val="000000"/>
                </a:solidFill>
                <a:highlight>
                  <a:srgbClr val="FFFFFF"/>
                </a:highlight>
              </a:rPr>
              <a:t> </a:t>
            </a:r>
            <a:r>
              <a:rPr lang="en-US" sz="900" dirty="0">
                <a:solidFill>
                  <a:srgbClr val="808080"/>
                </a:solidFill>
                <a:highlight>
                  <a:srgbClr val="FFFFFF"/>
                </a:highlight>
              </a:rPr>
              <a:t>'2015-02-26'</a:t>
            </a:r>
            <a:r>
              <a:rPr lang="en-US" sz="900" b="1" dirty="0">
                <a:solidFill>
                  <a:srgbClr val="000080"/>
                </a:solidFill>
                <a:highlight>
                  <a:srgbClr val="FFFFFF"/>
                </a:highlight>
              </a:rPr>
              <a:t>,</a:t>
            </a:r>
            <a:r>
              <a:rPr lang="en-US" sz="900" dirty="0">
                <a:solidFill>
                  <a:srgbClr val="000000"/>
                </a:solidFill>
                <a:highlight>
                  <a:srgbClr val="FFFFFF"/>
                </a:highlight>
              </a:rPr>
              <a:t> </a:t>
            </a:r>
            <a:r>
              <a:rPr lang="en-US" sz="900" dirty="0">
                <a:solidFill>
                  <a:srgbClr val="808080"/>
                </a:solidFill>
                <a:highlight>
                  <a:srgbClr val="FFFFFF"/>
                </a:highlight>
              </a:rPr>
              <a:t>'Munchkin, Inc. v. Luv </a:t>
            </a:r>
            <a:r>
              <a:rPr lang="en-US" sz="900" dirty="0" err="1">
                <a:solidFill>
                  <a:srgbClr val="808080"/>
                </a:solidFill>
                <a:highlight>
                  <a:srgbClr val="FFFFFF"/>
                </a:highlight>
              </a:rPr>
              <a:t>N''Care</a:t>
            </a:r>
            <a:r>
              <a:rPr lang="en-US" sz="900" dirty="0">
                <a:solidFill>
                  <a:srgbClr val="808080"/>
                </a:solidFill>
                <a:highlight>
                  <a:srgbClr val="FFFFFF"/>
                </a:highlight>
              </a:rPr>
              <a:t>, Ltd.'</a:t>
            </a:r>
            <a:r>
              <a:rPr lang="en-US" sz="900" b="1" dirty="0">
                <a:solidFill>
                  <a:srgbClr val="000080"/>
                </a:solidFill>
                <a:highlight>
                  <a:srgbClr val="FFFFFF"/>
                </a:highlight>
              </a:rPr>
              <a:t>),</a:t>
            </a:r>
            <a:endParaRPr lang="en-US" sz="900" dirty="0">
              <a:solidFill>
                <a:srgbClr val="000000"/>
              </a:solidFill>
              <a:highlight>
                <a:srgbClr val="FFFFFF"/>
              </a:highlight>
            </a:endParaRPr>
          </a:p>
          <a:p>
            <a:r>
              <a:rPr lang="en-US" sz="900" b="1" dirty="0">
                <a:solidFill>
                  <a:srgbClr val="000080"/>
                </a:solidFill>
                <a:highlight>
                  <a:srgbClr val="FFFFFF"/>
                </a:highlight>
              </a:rPr>
              <a:t>(</a:t>
            </a:r>
            <a:r>
              <a:rPr lang="en-US" sz="900" dirty="0">
                <a:solidFill>
                  <a:srgbClr val="FF8000"/>
                </a:solidFill>
                <a:highlight>
                  <a:srgbClr val="FFFFFF"/>
                </a:highlight>
              </a:rPr>
              <a:t>2</a:t>
            </a:r>
            <a:r>
              <a:rPr lang="en-US" sz="900" b="1" dirty="0">
                <a:solidFill>
                  <a:srgbClr val="000080"/>
                </a:solidFill>
                <a:highlight>
                  <a:srgbClr val="FFFFFF"/>
                </a:highlight>
              </a:rPr>
              <a:t>,</a:t>
            </a:r>
            <a:r>
              <a:rPr lang="en-US" sz="900" dirty="0">
                <a:solidFill>
                  <a:srgbClr val="000000"/>
                </a:solidFill>
                <a:highlight>
                  <a:srgbClr val="FFFFFF"/>
                </a:highlight>
              </a:rPr>
              <a:t> </a:t>
            </a:r>
            <a:r>
              <a:rPr lang="en-US" sz="900" dirty="0">
                <a:solidFill>
                  <a:srgbClr val="FF8000"/>
                </a:solidFill>
                <a:highlight>
                  <a:srgbClr val="FFFFFF"/>
                </a:highlight>
              </a:rPr>
              <a:t>2</a:t>
            </a:r>
            <a:r>
              <a:rPr lang="en-US" sz="900" b="1" dirty="0">
                <a:solidFill>
                  <a:srgbClr val="000080"/>
                </a:solidFill>
                <a:highlight>
                  <a:srgbClr val="FFFFFF"/>
                </a:highlight>
              </a:rPr>
              <a:t>,</a:t>
            </a:r>
            <a:r>
              <a:rPr lang="en-US" sz="900" dirty="0">
                <a:solidFill>
                  <a:srgbClr val="000000"/>
                </a:solidFill>
                <a:highlight>
                  <a:srgbClr val="FFFFFF"/>
                </a:highlight>
              </a:rPr>
              <a:t> </a:t>
            </a:r>
            <a:r>
              <a:rPr lang="en-US" sz="900" dirty="0">
                <a:solidFill>
                  <a:srgbClr val="808080"/>
                </a:solidFill>
                <a:highlight>
                  <a:srgbClr val="FFFFFF"/>
                </a:highlight>
              </a:rPr>
              <a:t>'2015-02-27'</a:t>
            </a:r>
            <a:r>
              <a:rPr lang="en-US" sz="900" b="1" dirty="0">
                <a:solidFill>
                  <a:srgbClr val="000080"/>
                </a:solidFill>
                <a:highlight>
                  <a:srgbClr val="FFFFFF"/>
                </a:highlight>
              </a:rPr>
              <a:t>,</a:t>
            </a:r>
            <a:r>
              <a:rPr lang="en-US" sz="900" dirty="0">
                <a:solidFill>
                  <a:srgbClr val="000000"/>
                </a:solidFill>
                <a:highlight>
                  <a:srgbClr val="FFFFFF"/>
                </a:highlight>
              </a:rPr>
              <a:t> </a:t>
            </a:r>
            <a:r>
              <a:rPr lang="en-US" sz="900" dirty="0">
                <a:solidFill>
                  <a:srgbClr val="808080"/>
                </a:solidFill>
                <a:highlight>
                  <a:srgbClr val="FFFFFF"/>
                </a:highlight>
              </a:rPr>
              <a:t>'Skyhook Wireless, Inc. v. Google, Inc.'</a:t>
            </a:r>
            <a:r>
              <a:rPr lang="en-US" sz="900" b="1" dirty="0">
                <a:solidFill>
                  <a:srgbClr val="000080"/>
                </a:solidFill>
                <a:highlight>
                  <a:srgbClr val="FFFFFF"/>
                </a:highlight>
              </a:rPr>
              <a:t>),</a:t>
            </a:r>
            <a:endParaRPr lang="en-US" sz="900" dirty="0">
              <a:solidFill>
                <a:srgbClr val="000000"/>
              </a:solidFill>
              <a:highlight>
                <a:srgbClr val="FFFFFF"/>
              </a:highlight>
            </a:endParaRPr>
          </a:p>
          <a:p>
            <a:r>
              <a:rPr lang="en-US" sz="900" b="1" dirty="0">
                <a:solidFill>
                  <a:srgbClr val="000080"/>
                </a:solidFill>
                <a:highlight>
                  <a:srgbClr val="FFFFFF"/>
                </a:highlight>
              </a:rPr>
              <a:t>(</a:t>
            </a:r>
            <a:r>
              <a:rPr lang="en-US" sz="900" dirty="0">
                <a:solidFill>
                  <a:srgbClr val="FF8000"/>
                </a:solidFill>
                <a:highlight>
                  <a:srgbClr val="FFFFFF"/>
                </a:highlight>
              </a:rPr>
              <a:t>3</a:t>
            </a:r>
            <a:r>
              <a:rPr lang="en-US" sz="900" b="1" dirty="0">
                <a:solidFill>
                  <a:srgbClr val="000080"/>
                </a:solidFill>
                <a:highlight>
                  <a:srgbClr val="FFFFFF"/>
                </a:highlight>
              </a:rPr>
              <a:t>,</a:t>
            </a:r>
            <a:r>
              <a:rPr lang="en-US" sz="900" dirty="0">
                <a:solidFill>
                  <a:srgbClr val="000000"/>
                </a:solidFill>
                <a:highlight>
                  <a:srgbClr val="FFFFFF"/>
                </a:highlight>
              </a:rPr>
              <a:t> </a:t>
            </a:r>
            <a:r>
              <a:rPr lang="en-US" sz="900" dirty="0">
                <a:solidFill>
                  <a:srgbClr val="FF8000"/>
                </a:solidFill>
                <a:highlight>
                  <a:srgbClr val="FFFFFF"/>
                </a:highlight>
              </a:rPr>
              <a:t>3</a:t>
            </a:r>
            <a:r>
              <a:rPr lang="en-US" sz="900" b="1" dirty="0">
                <a:solidFill>
                  <a:srgbClr val="000080"/>
                </a:solidFill>
                <a:highlight>
                  <a:srgbClr val="FFFFFF"/>
                </a:highlight>
              </a:rPr>
              <a:t>,</a:t>
            </a:r>
            <a:r>
              <a:rPr lang="en-US" sz="900" dirty="0">
                <a:solidFill>
                  <a:srgbClr val="000000"/>
                </a:solidFill>
                <a:highlight>
                  <a:srgbClr val="FFFFFF"/>
                </a:highlight>
              </a:rPr>
              <a:t> </a:t>
            </a:r>
            <a:r>
              <a:rPr lang="en-US" sz="900" dirty="0">
                <a:solidFill>
                  <a:srgbClr val="808080"/>
                </a:solidFill>
                <a:highlight>
                  <a:srgbClr val="FFFFFF"/>
                </a:highlight>
              </a:rPr>
              <a:t>'2015-03-02'</a:t>
            </a:r>
            <a:r>
              <a:rPr lang="en-US" sz="900" b="1" dirty="0">
                <a:solidFill>
                  <a:srgbClr val="000080"/>
                </a:solidFill>
                <a:highlight>
                  <a:srgbClr val="FFFFFF"/>
                </a:highlight>
              </a:rPr>
              <a:t>,</a:t>
            </a:r>
            <a:r>
              <a:rPr lang="en-US" sz="900" dirty="0">
                <a:solidFill>
                  <a:srgbClr val="000000"/>
                </a:solidFill>
                <a:highlight>
                  <a:srgbClr val="FFFFFF"/>
                </a:highlight>
              </a:rPr>
              <a:t> </a:t>
            </a:r>
            <a:r>
              <a:rPr lang="en-US" sz="900" dirty="0">
                <a:solidFill>
                  <a:srgbClr val="808080"/>
                </a:solidFill>
                <a:highlight>
                  <a:srgbClr val="FFFFFF"/>
                </a:highlight>
              </a:rPr>
              <a:t>'PCT International, Inc. v. Holland Electronics LLC'</a:t>
            </a:r>
            <a:r>
              <a:rPr lang="en-US" sz="900" b="1" dirty="0">
                <a:solidFill>
                  <a:srgbClr val="000080"/>
                </a:solidFill>
                <a:highlight>
                  <a:srgbClr val="FFFFFF"/>
                </a:highlight>
              </a:rPr>
              <a:t>),</a:t>
            </a:r>
          </a:p>
          <a:p>
            <a:r>
              <a:rPr lang="en-US" sz="900" dirty="0">
                <a:solidFill>
                  <a:srgbClr val="008000"/>
                </a:solidFill>
                <a:highlight>
                  <a:srgbClr val="FFFFFF"/>
                </a:highlight>
              </a:rPr>
              <a:t>---------</a:t>
            </a:r>
            <a:endParaRPr lang="en-US" sz="900" b="1" dirty="0">
              <a:solidFill>
                <a:srgbClr val="000080"/>
              </a:solidFill>
              <a:highlight>
                <a:srgbClr val="FFFFFF"/>
              </a:highlight>
            </a:endParaRPr>
          </a:p>
          <a:p>
            <a:endParaRPr lang="en-US" sz="900" b="1" dirty="0">
              <a:solidFill>
                <a:srgbClr val="000080"/>
              </a:solidFill>
              <a:highlight>
                <a:srgbClr val="FFFFFF"/>
              </a:highlight>
            </a:endParaRPr>
          </a:p>
          <a:p>
            <a:r>
              <a:rPr lang="en-US" sz="900" b="1" dirty="0">
                <a:solidFill>
                  <a:srgbClr val="0000FF"/>
                </a:solidFill>
                <a:highlight>
                  <a:srgbClr val="FFFFFF"/>
                </a:highlight>
              </a:rPr>
              <a:t>SELECT</a:t>
            </a:r>
            <a:r>
              <a:rPr lang="en-US" sz="900" dirty="0">
                <a:solidFill>
                  <a:srgbClr val="000000"/>
                </a:solidFill>
                <a:highlight>
                  <a:srgbClr val="FFFFFF"/>
                </a:highlight>
              </a:rPr>
              <a:t> id </a:t>
            </a:r>
            <a:r>
              <a:rPr lang="en-US" sz="900" b="1" dirty="0">
                <a:solidFill>
                  <a:srgbClr val="0000FF"/>
                </a:solidFill>
                <a:highlight>
                  <a:srgbClr val="FFFFFF"/>
                </a:highlight>
              </a:rPr>
              <a:t>FROM</a:t>
            </a:r>
            <a:r>
              <a:rPr lang="en-US" sz="900" dirty="0">
                <a:solidFill>
                  <a:srgbClr val="000000"/>
                </a:solidFill>
                <a:highlight>
                  <a:srgbClr val="FFFFFF"/>
                </a:highlight>
              </a:rPr>
              <a:t> `</a:t>
            </a:r>
            <a:r>
              <a:rPr lang="en-US" sz="900" dirty="0" err="1">
                <a:solidFill>
                  <a:srgbClr val="000000"/>
                </a:solidFill>
                <a:highlight>
                  <a:srgbClr val="FFFFFF"/>
                </a:highlight>
              </a:rPr>
              <a:t>dt_case_dates</a:t>
            </a:r>
            <a:r>
              <a:rPr lang="en-US" sz="900" dirty="0">
                <a:solidFill>
                  <a:srgbClr val="000000"/>
                </a:solidFill>
                <a:highlight>
                  <a:srgbClr val="FFFFFF"/>
                </a:highlight>
              </a:rPr>
              <a:t>` </a:t>
            </a:r>
            <a:r>
              <a:rPr lang="en-US" sz="900" b="1" dirty="0">
                <a:solidFill>
                  <a:srgbClr val="0000FF"/>
                </a:solidFill>
                <a:highlight>
                  <a:srgbClr val="FFFFFF"/>
                </a:highlight>
              </a:rPr>
              <a:t>WHERE</a:t>
            </a:r>
            <a:r>
              <a:rPr lang="en-US" sz="900" dirty="0">
                <a:solidFill>
                  <a:srgbClr val="000000"/>
                </a:solidFill>
                <a:highlight>
                  <a:srgbClr val="FFFFFF"/>
                </a:highlight>
              </a:rPr>
              <a:t> </a:t>
            </a:r>
            <a:r>
              <a:rPr lang="en-US" sz="900" dirty="0" err="1">
                <a:solidFill>
                  <a:srgbClr val="000000"/>
                </a:solidFill>
                <a:highlight>
                  <a:srgbClr val="FFFFFF"/>
                </a:highlight>
              </a:rPr>
              <a:t>case_name</a:t>
            </a:r>
            <a:r>
              <a:rPr lang="en-US" sz="900" dirty="0">
                <a:solidFill>
                  <a:srgbClr val="000000"/>
                </a:solidFill>
                <a:highlight>
                  <a:srgbClr val="FFFFFF"/>
                </a:highlight>
              </a:rPr>
              <a:t> </a:t>
            </a:r>
            <a:r>
              <a:rPr lang="en-US" sz="900" b="1" dirty="0">
                <a:solidFill>
                  <a:srgbClr val="0000FF"/>
                </a:solidFill>
                <a:highlight>
                  <a:srgbClr val="FFFFFF"/>
                </a:highlight>
              </a:rPr>
              <a:t>LIKE</a:t>
            </a:r>
            <a:r>
              <a:rPr lang="en-US" sz="900" dirty="0">
                <a:solidFill>
                  <a:srgbClr val="000000"/>
                </a:solidFill>
                <a:highlight>
                  <a:srgbClr val="FFFFFF"/>
                </a:highlight>
              </a:rPr>
              <a:t> </a:t>
            </a:r>
            <a:r>
              <a:rPr lang="en-US" sz="900" dirty="0">
                <a:solidFill>
                  <a:srgbClr val="808080"/>
                </a:solidFill>
                <a:highlight>
                  <a:srgbClr val="FFFFFF"/>
                </a:highlight>
              </a:rPr>
              <a:t>'%</a:t>
            </a:r>
            <a:r>
              <a:rPr lang="en-US" sz="900" dirty="0" err="1">
                <a:solidFill>
                  <a:srgbClr val="808080"/>
                </a:solidFill>
                <a:highlight>
                  <a:srgbClr val="FFFFFF"/>
                </a:highlight>
              </a:rPr>
              <a:t>holland</a:t>
            </a:r>
            <a:r>
              <a:rPr lang="en-US" sz="900" dirty="0">
                <a:solidFill>
                  <a:srgbClr val="808080"/>
                </a:solidFill>
                <a:highlight>
                  <a:srgbClr val="FFFFFF"/>
                </a:highlight>
              </a:rPr>
              <a:t>%'</a:t>
            </a:r>
            <a:endParaRPr lang="en-US" sz="900" dirty="0">
              <a:solidFill>
                <a:srgbClr val="000000"/>
              </a:solidFill>
              <a:highlight>
                <a:srgbClr val="FFFFFF"/>
              </a:highlight>
            </a:endParaRPr>
          </a:p>
          <a:p>
            <a:endParaRPr lang="en-US" sz="900" dirty="0">
              <a:solidFill>
                <a:srgbClr val="000000"/>
              </a:solidFill>
              <a:highlight>
                <a:srgbClr val="FFFFFF"/>
              </a:highlight>
            </a:endParaRPr>
          </a:p>
          <a:p>
            <a:r>
              <a:rPr lang="en-US" sz="900" b="1" dirty="0">
                <a:solidFill>
                  <a:srgbClr val="0000FF"/>
                </a:solidFill>
                <a:highlight>
                  <a:srgbClr val="FFFFFF"/>
                </a:highlight>
              </a:rPr>
              <a:t>SELECT</a:t>
            </a:r>
            <a:r>
              <a:rPr lang="en-US" sz="900" dirty="0">
                <a:solidFill>
                  <a:srgbClr val="000000"/>
                </a:solidFill>
                <a:highlight>
                  <a:srgbClr val="FFFFFF"/>
                </a:highlight>
              </a:rPr>
              <a:t> </a:t>
            </a:r>
          </a:p>
          <a:p>
            <a:r>
              <a:rPr lang="en-US" sz="900" dirty="0">
                <a:solidFill>
                  <a:srgbClr val="000000"/>
                </a:solidFill>
                <a:highlight>
                  <a:srgbClr val="FFFFFF"/>
                </a:highlight>
              </a:rPr>
              <a:t>	</a:t>
            </a:r>
            <a:r>
              <a:rPr lang="en-US" sz="900" dirty="0" err="1">
                <a:solidFill>
                  <a:srgbClr val="000000"/>
                </a:solidFill>
                <a:highlight>
                  <a:srgbClr val="FFFFFF"/>
                </a:highlight>
              </a:rPr>
              <a:t>n</a:t>
            </a:r>
            <a:r>
              <a:rPr lang="en-US" sz="900" b="1" dirty="0" err="1">
                <a:solidFill>
                  <a:srgbClr val="000080"/>
                </a:solidFill>
                <a:highlight>
                  <a:srgbClr val="FFFFFF"/>
                </a:highlight>
              </a:rPr>
              <a:t>.</a:t>
            </a:r>
            <a:r>
              <a:rPr lang="en-US" sz="900" dirty="0" err="1">
                <a:solidFill>
                  <a:srgbClr val="000000"/>
                </a:solidFill>
                <a:highlight>
                  <a:srgbClr val="FFFFFF"/>
                </a:highlight>
              </a:rPr>
              <a:t>case_number</a:t>
            </a:r>
            <a:endParaRPr lang="en-US" sz="900" dirty="0">
              <a:solidFill>
                <a:srgbClr val="000000"/>
              </a:solidFill>
              <a:highlight>
                <a:srgbClr val="FFFFFF"/>
              </a:highlight>
            </a:endParaRPr>
          </a:p>
          <a:p>
            <a:r>
              <a:rPr lang="en-US" sz="900" b="1" dirty="0">
                <a:solidFill>
                  <a:srgbClr val="0000FF"/>
                </a:solidFill>
                <a:highlight>
                  <a:srgbClr val="FFFFFF"/>
                </a:highlight>
              </a:rPr>
              <a:t>FROM</a:t>
            </a:r>
            <a:r>
              <a:rPr lang="en-US" sz="900" dirty="0">
                <a:solidFill>
                  <a:srgbClr val="000000"/>
                </a:solidFill>
                <a:highlight>
                  <a:srgbClr val="FFFFFF"/>
                </a:highlight>
              </a:rPr>
              <a:t> </a:t>
            </a:r>
          </a:p>
          <a:p>
            <a:r>
              <a:rPr lang="en-US" sz="900" dirty="0">
                <a:solidFill>
                  <a:srgbClr val="000000"/>
                </a:solidFill>
                <a:highlight>
                  <a:srgbClr val="FFFFFF"/>
                </a:highlight>
              </a:rPr>
              <a:t>	</a:t>
            </a:r>
            <a:r>
              <a:rPr lang="en-US" sz="900" dirty="0" err="1">
                <a:solidFill>
                  <a:srgbClr val="000000"/>
                </a:solidFill>
                <a:highlight>
                  <a:srgbClr val="FFFFFF"/>
                </a:highlight>
              </a:rPr>
              <a:t>dt_case_dates</a:t>
            </a:r>
            <a:r>
              <a:rPr lang="en-US" sz="900" dirty="0">
                <a:solidFill>
                  <a:srgbClr val="000000"/>
                </a:solidFill>
                <a:highlight>
                  <a:srgbClr val="FFFFFF"/>
                </a:highlight>
              </a:rPr>
              <a:t> </a:t>
            </a:r>
            <a:r>
              <a:rPr lang="en-US" sz="900" b="1" dirty="0">
                <a:solidFill>
                  <a:srgbClr val="0000FF"/>
                </a:solidFill>
                <a:highlight>
                  <a:srgbClr val="FFFFFF"/>
                </a:highlight>
              </a:rPr>
              <a:t>as</a:t>
            </a:r>
            <a:r>
              <a:rPr lang="en-US" sz="900" dirty="0">
                <a:solidFill>
                  <a:srgbClr val="000000"/>
                </a:solidFill>
                <a:highlight>
                  <a:srgbClr val="FFFFFF"/>
                </a:highlight>
              </a:rPr>
              <a:t> d</a:t>
            </a:r>
          </a:p>
          <a:p>
            <a:r>
              <a:rPr lang="en-US" sz="900" b="1" dirty="0">
                <a:solidFill>
                  <a:srgbClr val="0000FF"/>
                </a:solidFill>
                <a:highlight>
                  <a:srgbClr val="FFFFFF"/>
                </a:highlight>
              </a:rPr>
              <a:t>JOIN</a:t>
            </a:r>
            <a:endParaRPr lang="en-US" sz="900" dirty="0">
              <a:solidFill>
                <a:srgbClr val="000000"/>
              </a:solidFill>
              <a:highlight>
                <a:srgbClr val="FFFFFF"/>
              </a:highlight>
            </a:endParaRPr>
          </a:p>
          <a:p>
            <a:r>
              <a:rPr lang="en-US" sz="900" dirty="0">
                <a:solidFill>
                  <a:srgbClr val="000000"/>
                </a:solidFill>
                <a:highlight>
                  <a:srgbClr val="FFFFFF"/>
                </a:highlight>
              </a:rPr>
              <a:t>	</a:t>
            </a:r>
            <a:r>
              <a:rPr lang="en-US" sz="900" dirty="0" err="1">
                <a:solidFill>
                  <a:srgbClr val="000000"/>
                </a:solidFill>
                <a:highlight>
                  <a:srgbClr val="FFFFFF"/>
                </a:highlight>
              </a:rPr>
              <a:t>dt_case_numbers</a:t>
            </a:r>
            <a:r>
              <a:rPr lang="en-US" sz="900" dirty="0">
                <a:solidFill>
                  <a:srgbClr val="000000"/>
                </a:solidFill>
                <a:highlight>
                  <a:srgbClr val="FFFFFF"/>
                </a:highlight>
              </a:rPr>
              <a:t> </a:t>
            </a:r>
            <a:r>
              <a:rPr lang="en-US" sz="900" b="1" dirty="0">
                <a:solidFill>
                  <a:srgbClr val="0000FF"/>
                </a:solidFill>
                <a:highlight>
                  <a:srgbClr val="FFFFFF"/>
                </a:highlight>
              </a:rPr>
              <a:t>as</a:t>
            </a:r>
            <a:r>
              <a:rPr lang="en-US" sz="900" dirty="0">
                <a:solidFill>
                  <a:srgbClr val="000000"/>
                </a:solidFill>
                <a:highlight>
                  <a:srgbClr val="FFFFFF"/>
                </a:highlight>
              </a:rPr>
              <a:t> n</a:t>
            </a:r>
          </a:p>
          <a:p>
            <a:r>
              <a:rPr lang="en-US" sz="900" b="1" dirty="0">
                <a:solidFill>
                  <a:srgbClr val="0000FF"/>
                </a:solidFill>
                <a:highlight>
                  <a:srgbClr val="FFFFFF"/>
                </a:highlight>
              </a:rPr>
              <a:t>ON</a:t>
            </a:r>
            <a:endParaRPr lang="en-US" sz="900" dirty="0">
              <a:solidFill>
                <a:srgbClr val="000000"/>
              </a:solidFill>
              <a:highlight>
                <a:srgbClr val="FFFFFF"/>
              </a:highlight>
            </a:endParaRPr>
          </a:p>
          <a:p>
            <a:r>
              <a:rPr lang="en-US" sz="900" dirty="0">
                <a:solidFill>
                  <a:srgbClr val="000000"/>
                </a:solidFill>
                <a:highlight>
                  <a:srgbClr val="FFFFFF"/>
                </a:highlight>
              </a:rPr>
              <a:t>	n</a:t>
            </a:r>
            <a:r>
              <a:rPr lang="en-US" sz="900" b="1" dirty="0">
                <a:solidFill>
                  <a:srgbClr val="000080"/>
                </a:solidFill>
                <a:highlight>
                  <a:srgbClr val="FFFFFF"/>
                </a:highlight>
              </a:rPr>
              <a:t>.</a:t>
            </a:r>
            <a:r>
              <a:rPr lang="en-US" sz="900" dirty="0">
                <a:solidFill>
                  <a:srgbClr val="000000"/>
                </a:solidFill>
                <a:highlight>
                  <a:srgbClr val="FFFFFF"/>
                </a:highlight>
              </a:rPr>
              <a:t>id </a:t>
            </a:r>
            <a:r>
              <a:rPr lang="en-US" sz="900" b="1" dirty="0">
                <a:solidFill>
                  <a:srgbClr val="000080"/>
                </a:solidFill>
                <a:highlight>
                  <a:srgbClr val="FFFFFF"/>
                </a:highlight>
              </a:rPr>
              <a:t>=</a:t>
            </a:r>
            <a:r>
              <a:rPr lang="en-US" sz="900" dirty="0">
                <a:solidFill>
                  <a:srgbClr val="000000"/>
                </a:solidFill>
                <a:highlight>
                  <a:srgbClr val="FFFFFF"/>
                </a:highlight>
              </a:rPr>
              <a:t> </a:t>
            </a:r>
            <a:r>
              <a:rPr lang="en-US" sz="900" dirty="0" err="1">
                <a:solidFill>
                  <a:srgbClr val="000000"/>
                </a:solidFill>
                <a:highlight>
                  <a:srgbClr val="FFFFFF"/>
                </a:highlight>
              </a:rPr>
              <a:t>d</a:t>
            </a:r>
            <a:r>
              <a:rPr lang="en-US" sz="900" b="1" dirty="0" err="1">
                <a:solidFill>
                  <a:srgbClr val="000080"/>
                </a:solidFill>
                <a:highlight>
                  <a:srgbClr val="FFFFFF"/>
                </a:highlight>
              </a:rPr>
              <a:t>.</a:t>
            </a:r>
            <a:r>
              <a:rPr lang="en-US" sz="900" dirty="0" err="1">
                <a:solidFill>
                  <a:srgbClr val="000000"/>
                </a:solidFill>
                <a:highlight>
                  <a:srgbClr val="FFFFFF"/>
                </a:highlight>
              </a:rPr>
              <a:t>case_number_id</a:t>
            </a:r>
            <a:endParaRPr lang="en-US" sz="900" dirty="0">
              <a:solidFill>
                <a:srgbClr val="000000"/>
              </a:solidFill>
              <a:highlight>
                <a:srgbClr val="FFFFFF"/>
              </a:highlight>
            </a:endParaRPr>
          </a:p>
          <a:p>
            <a:r>
              <a:rPr lang="en-US" sz="900" b="1" dirty="0">
                <a:solidFill>
                  <a:srgbClr val="0000FF"/>
                </a:solidFill>
                <a:highlight>
                  <a:srgbClr val="FFFFFF"/>
                </a:highlight>
              </a:rPr>
              <a:t>WHERE</a:t>
            </a:r>
            <a:endParaRPr lang="en-US" sz="900" dirty="0">
              <a:solidFill>
                <a:srgbClr val="000000"/>
              </a:solidFill>
              <a:highlight>
                <a:srgbClr val="FFFFFF"/>
              </a:highlight>
            </a:endParaRPr>
          </a:p>
          <a:p>
            <a:r>
              <a:rPr lang="en-US" sz="900" dirty="0">
                <a:solidFill>
                  <a:srgbClr val="000000"/>
                </a:solidFill>
                <a:highlight>
                  <a:srgbClr val="FFFFFF"/>
                </a:highlight>
              </a:rPr>
              <a:t>	</a:t>
            </a:r>
            <a:r>
              <a:rPr lang="en-US" sz="900" dirty="0" err="1">
                <a:solidFill>
                  <a:srgbClr val="000000"/>
                </a:solidFill>
                <a:highlight>
                  <a:srgbClr val="FFFFFF"/>
                </a:highlight>
              </a:rPr>
              <a:t>d</a:t>
            </a:r>
            <a:r>
              <a:rPr lang="en-US" sz="900" b="1" dirty="0" err="1">
                <a:solidFill>
                  <a:srgbClr val="000080"/>
                </a:solidFill>
                <a:highlight>
                  <a:srgbClr val="FFFFFF"/>
                </a:highlight>
              </a:rPr>
              <a:t>.</a:t>
            </a:r>
            <a:r>
              <a:rPr lang="en-US" sz="900" dirty="0" err="1">
                <a:solidFill>
                  <a:srgbClr val="000000"/>
                </a:solidFill>
                <a:highlight>
                  <a:srgbClr val="FFFFFF"/>
                </a:highlight>
              </a:rPr>
              <a:t>case_name</a:t>
            </a:r>
            <a:r>
              <a:rPr lang="en-US" sz="900" dirty="0">
                <a:solidFill>
                  <a:srgbClr val="000000"/>
                </a:solidFill>
                <a:highlight>
                  <a:srgbClr val="FFFFFF"/>
                </a:highlight>
              </a:rPr>
              <a:t> </a:t>
            </a:r>
            <a:r>
              <a:rPr lang="en-US" sz="900" b="1" dirty="0">
                <a:solidFill>
                  <a:srgbClr val="0000FF"/>
                </a:solidFill>
                <a:highlight>
                  <a:srgbClr val="FFFFFF"/>
                </a:highlight>
              </a:rPr>
              <a:t>LIKE</a:t>
            </a:r>
            <a:r>
              <a:rPr lang="en-US" sz="900" dirty="0">
                <a:solidFill>
                  <a:srgbClr val="000000"/>
                </a:solidFill>
                <a:highlight>
                  <a:srgbClr val="FFFFFF"/>
                </a:highlight>
              </a:rPr>
              <a:t> </a:t>
            </a:r>
            <a:r>
              <a:rPr lang="en-US" sz="900" dirty="0">
                <a:solidFill>
                  <a:srgbClr val="808080"/>
                </a:solidFill>
                <a:highlight>
                  <a:srgbClr val="FFFFFF"/>
                </a:highlight>
              </a:rPr>
              <a:t>'%</a:t>
            </a:r>
            <a:r>
              <a:rPr lang="en-US" sz="900" dirty="0" err="1">
                <a:solidFill>
                  <a:srgbClr val="808080"/>
                </a:solidFill>
                <a:highlight>
                  <a:srgbClr val="FFFFFF"/>
                </a:highlight>
              </a:rPr>
              <a:t>holland</a:t>
            </a:r>
            <a:r>
              <a:rPr lang="en-US" sz="900" dirty="0">
                <a:solidFill>
                  <a:srgbClr val="808080"/>
                </a:solidFill>
                <a:highlight>
                  <a:srgbClr val="FFFFFF"/>
                </a:highlight>
              </a:rPr>
              <a:t>%'</a:t>
            </a:r>
            <a:endParaRPr lang="en-US" sz="900" dirty="0">
              <a:solidFill>
                <a:srgbClr val="000000"/>
              </a:solidFill>
              <a:highlight>
                <a:srgbClr val="FFFFFF"/>
              </a:highlight>
            </a:endParaRPr>
          </a:p>
          <a:p>
            <a:r>
              <a:rPr lang="en-US" sz="900" b="1" dirty="0">
                <a:solidFill>
                  <a:srgbClr val="0000FF"/>
                </a:solidFill>
                <a:highlight>
                  <a:srgbClr val="FFFFFF"/>
                </a:highlight>
              </a:rPr>
              <a:t>LIMIT</a:t>
            </a:r>
            <a:r>
              <a:rPr lang="en-US" sz="900" dirty="0">
                <a:solidFill>
                  <a:srgbClr val="000000"/>
                </a:solidFill>
                <a:highlight>
                  <a:srgbClr val="FFFFFF"/>
                </a:highlight>
              </a:rPr>
              <a:t> </a:t>
            </a:r>
            <a:r>
              <a:rPr lang="en-US" sz="900" dirty="0">
                <a:solidFill>
                  <a:srgbClr val="FF8000"/>
                </a:solidFill>
                <a:highlight>
                  <a:srgbClr val="FFFFFF"/>
                </a:highlight>
              </a:rPr>
              <a:t>1</a:t>
            </a:r>
            <a:endParaRPr lang="en-US" sz="900" dirty="0">
              <a:solidFill>
                <a:srgbClr val="000000"/>
              </a:solidFill>
              <a:highlight>
                <a:srgbClr val="FFFFFF"/>
              </a:highlight>
            </a:endParaRPr>
          </a:p>
        </p:txBody>
      </p:sp>
    </p:spTree>
    <p:extLst>
      <p:ext uri="{BB962C8B-B14F-4D97-AF65-F5344CB8AC3E}">
        <p14:creationId xmlns:p14="http://schemas.microsoft.com/office/powerpoint/2010/main" val="162794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a:t>
            </a:r>
          </a:p>
        </p:txBody>
      </p:sp>
      <p:sp>
        <p:nvSpPr>
          <p:cNvPr id="4" name="Slide Number Placeholder 3"/>
          <p:cNvSpPr>
            <a:spLocks noGrp="1"/>
          </p:cNvSpPr>
          <p:nvPr>
            <p:ph type="sldNum" sz="quarter" idx="4"/>
          </p:nvPr>
        </p:nvSpPr>
        <p:spPr/>
        <p:txBody>
          <a:bodyPr/>
          <a:lstStyle/>
          <a:p>
            <a:fld id="{0AF8A4B7-68D6-47C7-8DF0-E856C990106D}" type="slidenum">
              <a:rPr lang="en-US" smtClean="0"/>
              <a:pPr/>
              <a:t>17</a:t>
            </a:fld>
            <a:endParaRPr lang="en-US" dirty="0"/>
          </a:p>
        </p:txBody>
      </p:sp>
      <p:sp>
        <p:nvSpPr>
          <p:cNvPr id="5" name="TextBox 4"/>
          <p:cNvSpPr txBox="1"/>
          <p:nvPr/>
        </p:nvSpPr>
        <p:spPr>
          <a:xfrm>
            <a:off x="1257300" y="1943100"/>
            <a:ext cx="7315200" cy="5301451"/>
          </a:xfrm>
          <a:prstGeom prst="rect">
            <a:avLst/>
          </a:prstGeom>
          <a:noFill/>
        </p:spPr>
        <p:txBody>
          <a:bodyPr wrap="square" rtlCol="0">
            <a:spAutoFit/>
          </a:bodyPr>
          <a:lstStyle/>
          <a:p>
            <a:r>
              <a:rPr lang="en-US" sz="900" dirty="0">
                <a:solidFill>
                  <a:srgbClr val="000000"/>
                </a:solidFill>
                <a:highlight>
                  <a:srgbClr val="A6CAF0"/>
                </a:highlight>
              </a:rPr>
              <a:t>&lt;!</a:t>
            </a:r>
            <a:r>
              <a:rPr lang="en-US" sz="900" dirty="0">
                <a:solidFill>
                  <a:srgbClr val="000000"/>
                </a:solidFill>
                <a:highlight>
                  <a:srgbClr val="FFFFFF"/>
                </a:highlight>
              </a:rPr>
              <a:t>DOCTYPE html</a:t>
            </a:r>
            <a:r>
              <a:rPr lang="en-US" sz="900" dirty="0">
                <a:solidFill>
                  <a:srgbClr val="000000"/>
                </a:solidFill>
                <a:highlight>
                  <a:srgbClr val="A6CAF0"/>
                </a:highlight>
              </a:rPr>
              <a:t>&gt;</a:t>
            </a:r>
          </a:p>
          <a:p>
            <a:r>
              <a:rPr lang="en-US" sz="900" dirty="0">
                <a:solidFill>
                  <a:srgbClr val="0000FF"/>
                </a:solidFill>
                <a:highlight>
                  <a:srgbClr val="FFFFFF"/>
                </a:highlight>
              </a:rPr>
              <a:t>&lt;html</a:t>
            </a:r>
            <a:r>
              <a:rPr lang="en-US" sz="900" dirty="0">
                <a:solidFill>
                  <a:srgbClr val="000000"/>
                </a:solidFill>
                <a:highlight>
                  <a:srgbClr val="FFFFFF"/>
                </a:highlight>
              </a:rPr>
              <a:t> </a:t>
            </a:r>
            <a:r>
              <a:rPr lang="en-US" sz="900" dirty="0" err="1">
                <a:solidFill>
                  <a:srgbClr val="FF0000"/>
                </a:solidFill>
                <a:highlight>
                  <a:srgbClr val="FFFFFF"/>
                </a:highlight>
              </a:rPr>
              <a:t>lang</a:t>
            </a:r>
            <a:r>
              <a:rPr lang="en-US" sz="900" dirty="0">
                <a:solidFill>
                  <a:srgbClr val="000000"/>
                </a:solidFill>
                <a:highlight>
                  <a:srgbClr val="FFFFFF"/>
                </a:highlight>
              </a:rPr>
              <a:t>=</a:t>
            </a:r>
            <a:r>
              <a:rPr lang="en-US" sz="900" dirty="0" err="1">
                <a:solidFill>
                  <a:srgbClr val="FF8000"/>
                </a:solidFill>
                <a:highlight>
                  <a:srgbClr val="FEFDE0"/>
                </a:highlight>
              </a:rPr>
              <a:t>en</a:t>
            </a:r>
            <a:r>
              <a:rPr lang="en-US" sz="900" dirty="0">
                <a:solidFill>
                  <a:srgbClr val="000000"/>
                </a:solidFill>
                <a:highlight>
                  <a:srgbClr val="FFFFFF"/>
                </a:highlight>
              </a:rPr>
              <a:t> ng-app=</a:t>
            </a:r>
            <a:r>
              <a:rPr lang="en-US" sz="900" b="1" dirty="0">
                <a:solidFill>
                  <a:srgbClr val="8000FF"/>
                </a:solidFill>
                <a:highlight>
                  <a:srgbClr val="FFFFFF"/>
                </a:highlight>
              </a:rPr>
              <a:t>"</a:t>
            </a:r>
            <a:r>
              <a:rPr lang="en-US" sz="900" b="1" dirty="0" err="1">
                <a:solidFill>
                  <a:srgbClr val="8000FF"/>
                </a:solidFill>
                <a:highlight>
                  <a:srgbClr val="FFFFFF"/>
                </a:highlight>
              </a:rPr>
              <a:t>myApp</a:t>
            </a:r>
            <a:r>
              <a:rPr lang="en-US" sz="900" b="1" dirty="0">
                <a:solidFill>
                  <a:srgbClr val="8000FF"/>
                </a:solidFill>
                <a:highlight>
                  <a:srgbClr val="FFFFFF"/>
                </a:highlight>
              </a:rPr>
              <a:t>"</a:t>
            </a:r>
            <a:r>
              <a:rPr lang="en-US" sz="900" dirty="0">
                <a:solidFill>
                  <a:srgbClr val="0000FF"/>
                </a:solidFill>
                <a:highlight>
                  <a:srgbClr val="FFFFFF"/>
                </a:highlight>
              </a:rPr>
              <a:t>&gt;</a:t>
            </a:r>
            <a:endParaRPr lang="en-US" sz="900" b="1" dirty="0">
              <a:solidFill>
                <a:srgbClr val="000000"/>
              </a:solidFill>
              <a:highlight>
                <a:srgbClr val="FFFFFF"/>
              </a:highlight>
            </a:endParaRPr>
          </a:p>
          <a:p>
            <a:r>
              <a:rPr lang="en-US" sz="900" dirty="0">
                <a:solidFill>
                  <a:srgbClr val="0000FF"/>
                </a:solidFill>
                <a:highlight>
                  <a:srgbClr val="FFFFFF"/>
                </a:highlight>
              </a:rPr>
              <a:t>&lt;head&gt;</a:t>
            </a:r>
            <a:endParaRPr lang="en-US" sz="900" b="1" dirty="0">
              <a:solidFill>
                <a:srgbClr val="000000"/>
              </a:solidFill>
              <a:highlight>
                <a:srgbClr val="FFFFFF"/>
              </a:highlight>
            </a:endParaRPr>
          </a:p>
          <a:p>
            <a:r>
              <a:rPr lang="en-US" sz="900" b="1" dirty="0">
                <a:solidFill>
                  <a:srgbClr val="000000"/>
                </a:solidFill>
                <a:highlight>
                  <a:srgbClr val="FFFFFF"/>
                </a:highlight>
              </a:rPr>
              <a:t>    </a:t>
            </a:r>
            <a:r>
              <a:rPr lang="en-US" sz="900" dirty="0">
                <a:solidFill>
                  <a:srgbClr val="0000FF"/>
                </a:solidFill>
                <a:highlight>
                  <a:srgbClr val="FFFFFF"/>
                </a:highlight>
              </a:rPr>
              <a:t>&lt;title&gt;</a:t>
            </a:r>
            <a:r>
              <a:rPr lang="en-US" sz="900" b="1" dirty="0">
                <a:solidFill>
                  <a:srgbClr val="000000"/>
                </a:solidFill>
                <a:highlight>
                  <a:srgbClr val="FFFFFF"/>
                </a:highlight>
              </a:rPr>
              <a:t>Lorem ipsum dolor</a:t>
            </a:r>
            <a:r>
              <a:rPr lang="en-US" sz="900" dirty="0">
                <a:solidFill>
                  <a:srgbClr val="0000FF"/>
                </a:solidFill>
                <a:highlight>
                  <a:srgbClr val="FFFFFF"/>
                </a:highlight>
              </a:rPr>
              <a:t>&lt;/title&gt;</a:t>
            </a:r>
            <a:endParaRPr lang="en-US" sz="900" b="1" dirty="0">
              <a:solidFill>
                <a:srgbClr val="000000"/>
              </a:solidFill>
              <a:highlight>
                <a:srgbClr val="FFFFFF"/>
              </a:highlight>
            </a:endParaRPr>
          </a:p>
          <a:p>
            <a:r>
              <a:rPr lang="en-US" sz="900" b="1" dirty="0">
                <a:solidFill>
                  <a:srgbClr val="000000"/>
                </a:solidFill>
                <a:highlight>
                  <a:srgbClr val="FFFFFF"/>
                </a:highlight>
              </a:rPr>
              <a:t>	</a:t>
            </a:r>
            <a:r>
              <a:rPr lang="en-US" sz="900" dirty="0">
                <a:solidFill>
                  <a:srgbClr val="0000FF"/>
                </a:solidFill>
                <a:highlight>
                  <a:srgbClr val="FFFFFF"/>
                </a:highlight>
              </a:rPr>
              <a:t>&lt;meta</a:t>
            </a:r>
            <a:r>
              <a:rPr lang="en-US" sz="900" dirty="0">
                <a:solidFill>
                  <a:srgbClr val="000000"/>
                </a:solidFill>
                <a:highlight>
                  <a:srgbClr val="FFFFFF"/>
                </a:highlight>
              </a:rPr>
              <a:t> </a:t>
            </a:r>
            <a:r>
              <a:rPr lang="en-US" sz="900" dirty="0">
                <a:solidFill>
                  <a:srgbClr val="FF0000"/>
                </a:solidFill>
                <a:highlight>
                  <a:srgbClr val="FFFFFF"/>
                </a:highlight>
              </a:rPr>
              <a:t>charset</a:t>
            </a:r>
            <a:r>
              <a:rPr lang="en-US" sz="900" dirty="0">
                <a:solidFill>
                  <a:srgbClr val="000000"/>
                </a:solidFill>
                <a:highlight>
                  <a:srgbClr val="FFFFFF"/>
                </a:highlight>
              </a:rPr>
              <a:t>=</a:t>
            </a:r>
            <a:r>
              <a:rPr lang="en-US" sz="900" dirty="0">
                <a:solidFill>
                  <a:srgbClr val="FF8000"/>
                </a:solidFill>
                <a:highlight>
                  <a:srgbClr val="FEFDE0"/>
                </a:highlight>
              </a:rPr>
              <a:t>utf-8</a:t>
            </a:r>
            <a:r>
              <a:rPr lang="en-US" sz="900" dirty="0">
                <a:solidFill>
                  <a:srgbClr val="0000FF"/>
                </a:solidFill>
                <a:highlight>
                  <a:srgbClr val="FFFFFF"/>
                </a:highlight>
              </a:rPr>
              <a:t>&gt;</a:t>
            </a:r>
          </a:p>
          <a:p>
            <a:r>
              <a:rPr lang="en-US" sz="900" b="1" dirty="0">
                <a:solidFill>
                  <a:srgbClr val="0000FF"/>
                </a:solidFill>
                <a:highlight>
                  <a:srgbClr val="FFFFFF"/>
                </a:highlight>
              </a:rPr>
              <a:t>    </a:t>
            </a:r>
            <a:r>
              <a:rPr lang="en-US" sz="900" dirty="0">
                <a:solidFill>
                  <a:srgbClr val="0000FF"/>
                </a:solidFill>
                <a:highlight>
                  <a:srgbClr val="FFFFFF"/>
                </a:highlight>
              </a:rPr>
              <a:t>&lt;link</a:t>
            </a:r>
            <a:r>
              <a:rPr lang="en-US" sz="900" dirty="0">
                <a:solidFill>
                  <a:srgbClr val="000000"/>
                </a:solidFill>
                <a:highlight>
                  <a:srgbClr val="FFFFFF"/>
                </a:highlight>
              </a:rPr>
              <a:t> </a:t>
            </a:r>
            <a:r>
              <a:rPr lang="en-US" sz="900" dirty="0" err="1">
                <a:solidFill>
                  <a:srgbClr val="FF0000"/>
                </a:solidFill>
                <a:highlight>
                  <a:srgbClr val="FFFFFF"/>
                </a:highlight>
              </a:rPr>
              <a:t>href</a:t>
            </a:r>
            <a:r>
              <a:rPr lang="en-US" sz="900" dirty="0">
                <a:solidFill>
                  <a:srgbClr val="000000"/>
                </a:solidFill>
                <a:highlight>
                  <a:srgbClr val="FFFFFF"/>
                </a:highlight>
              </a:rPr>
              <a:t>=</a:t>
            </a:r>
            <a:r>
              <a:rPr lang="en-US" sz="900" b="1" dirty="0">
                <a:solidFill>
                  <a:srgbClr val="8000FF"/>
                </a:solidFill>
                <a:highlight>
                  <a:srgbClr val="FFFFFF"/>
                </a:highlight>
              </a:rPr>
              <a:t>“</a:t>
            </a:r>
            <a:r>
              <a:rPr lang="en-US" sz="900" b="1" dirty="0" err="1">
                <a:solidFill>
                  <a:srgbClr val="8000FF"/>
                </a:solidFill>
                <a:highlight>
                  <a:srgbClr val="FFFFFF"/>
                </a:highlight>
              </a:rPr>
              <a:t>styles.css“</a:t>
            </a:r>
            <a:r>
              <a:rPr lang="en-US" sz="900" dirty="0" err="1">
                <a:solidFill>
                  <a:srgbClr val="FF0000"/>
                </a:solidFill>
                <a:highlight>
                  <a:srgbClr val="FFFFFF"/>
                </a:highlight>
              </a:rPr>
              <a:t>rel</a:t>
            </a:r>
            <a:r>
              <a:rPr lang="en-US" sz="900" dirty="0">
                <a:solidFill>
                  <a:srgbClr val="000000"/>
                </a:solidFill>
                <a:highlight>
                  <a:srgbClr val="FFFFFF"/>
                </a:highlight>
              </a:rPr>
              <a:t>=</a:t>
            </a:r>
            <a:r>
              <a:rPr lang="en-US" sz="900" b="1" dirty="0">
                <a:solidFill>
                  <a:srgbClr val="8000FF"/>
                </a:solidFill>
                <a:highlight>
                  <a:srgbClr val="FFFFFF"/>
                </a:highlight>
              </a:rPr>
              <a:t>“stylesheet"</a:t>
            </a:r>
            <a:r>
              <a:rPr lang="en-US" sz="900" dirty="0">
                <a:solidFill>
                  <a:srgbClr val="000000"/>
                </a:solidFill>
                <a:highlight>
                  <a:srgbClr val="FFFFFF"/>
                </a:highlight>
              </a:rPr>
              <a:t> </a:t>
            </a:r>
            <a:r>
              <a:rPr lang="en-US" sz="900" dirty="0">
                <a:solidFill>
                  <a:srgbClr val="0000FF"/>
                </a:solidFill>
                <a:highlight>
                  <a:srgbClr val="FFFFFF"/>
                </a:highlight>
              </a:rPr>
              <a:t>/&gt;</a:t>
            </a:r>
            <a:endParaRPr lang="en-US" sz="900" b="1" dirty="0">
              <a:solidFill>
                <a:srgbClr val="0000FF"/>
              </a:solidFill>
              <a:highlight>
                <a:srgbClr val="FFFFFF"/>
              </a:highlight>
            </a:endParaRPr>
          </a:p>
          <a:p>
            <a:r>
              <a:rPr lang="en-US" sz="900" dirty="0">
                <a:solidFill>
                  <a:srgbClr val="0000FF"/>
                </a:solidFill>
                <a:highlight>
                  <a:srgbClr val="FFFFFF"/>
                </a:highlight>
              </a:rPr>
              <a:t>&lt;/head&gt;</a:t>
            </a:r>
            <a:endParaRPr lang="en-US" sz="900" b="1" dirty="0">
              <a:solidFill>
                <a:srgbClr val="000000"/>
              </a:solidFill>
              <a:highlight>
                <a:srgbClr val="FFFFFF"/>
              </a:highlight>
            </a:endParaRPr>
          </a:p>
          <a:p>
            <a:r>
              <a:rPr lang="en-US" sz="900" dirty="0">
                <a:solidFill>
                  <a:srgbClr val="0000FF"/>
                </a:solidFill>
                <a:highlight>
                  <a:srgbClr val="FFFFFF"/>
                </a:highlight>
              </a:rPr>
              <a:t>&lt;body&gt;</a:t>
            </a:r>
            <a:endParaRPr lang="en-US" sz="900" b="1" dirty="0">
              <a:solidFill>
                <a:srgbClr val="000000"/>
              </a:solidFill>
              <a:highlight>
                <a:srgbClr val="FFFFFF"/>
              </a:highlight>
            </a:endParaRPr>
          </a:p>
          <a:p>
            <a:r>
              <a:rPr lang="en-US" sz="900" b="1" dirty="0">
                <a:solidFill>
                  <a:srgbClr val="000000"/>
                </a:solidFill>
                <a:highlight>
                  <a:srgbClr val="FFFFFF"/>
                </a:highlight>
              </a:rPr>
              <a:t>    </a:t>
            </a:r>
            <a:r>
              <a:rPr lang="en-US" sz="900" dirty="0">
                <a:solidFill>
                  <a:srgbClr val="0000FF"/>
                </a:solidFill>
                <a:highlight>
                  <a:srgbClr val="FFFFFF"/>
                </a:highlight>
              </a:rPr>
              <a:t>&lt;div</a:t>
            </a:r>
            <a:r>
              <a:rPr lang="en-US" sz="900" dirty="0">
                <a:solidFill>
                  <a:srgbClr val="000000"/>
                </a:solidFill>
                <a:highlight>
                  <a:srgbClr val="FFFFFF"/>
                </a:highlight>
              </a:rPr>
              <a:t> </a:t>
            </a:r>
            <a:r>
              <a:rPr lang="en-US" sz="900" dirty="0">
                <a:solidFill>
                  <a:srgbClr val="FF0000"/>
                </a:solidFill>
                <a:highlight>
                  <a:srgbClr val="FFFFFF"/>
                </a:highlight>
              </a:rPr>
              <a:t>id</a:t>
            </a:r>
            <a:r>
              <a:rPr lang="en-US" sz="900" dirty="0">
                <a:solidFill>
                  <a:srgbClr val="000000"/>
                </a:solidFill>
                <a:highlight>
                  <a:srgbClr val="FFFFFF"/>
                </a:highlight>
              </a:rPr>
              <a:t>=</a:t>
            </a:r>
            <a:r>
              <a:rPr lang="en-US" sz="900" b="1" dirty="0">
                <a:solidFill>
                  <a:srgbClr val="8000FF"/>
                </a:solidFill>
                <a:highlight>
                  <a:srgbClr val="FFFFFF"/>
                </a:highlight>
              </a:rPr>
              <a:t>"main"</a:t>
            </a:r>
            <a:r>
              <a:rPr lang="en-US" sz="900" dirty="0">
                <a:solidFill>
                  <a:srgbClr val="000000"/>
                </a:solidFill>
                <a:highlight>
                  <a:srgbClr val="FFFFFF"/>
                </a:highlight>
              </a:rPr>
              <a:t> flex layout=</a:t>
            </a:r>
            <a:r>
              <a:rPr lang="en-US" sz="900" b="1" dirty="0">
                <a:solidFill>
                  <a:srgbClr val="8000FF"/>
                </a:solidFill>
                <a:highlight>
                  <a:srgbClr val="FFFFFF"/>
                </a:highlight>
              </a:rPr>
              <a:t>"column"</a:t>
            </a:r>
            <a:r>
              <a:rPr lang="en-US" sz="900" dirty="0">
                <a:solidFill>
                  <a:srgbClr val="000000"/>
                </a:solidFill>
                <a:highlight>
                  <a:srgbClr val="FFFFFF"/>
                </a:highlight>
              </a:rPr>
              <a:t> </a:t>
            </a:r>
            <a:r>
              <a:rPr lang="en-US" sz="900" dirty="0" err="1">
                <a:solidFill>
                  <a:srgbClr val="FF0000"/>
                </a:solidFill>
                <a:highlight>
                  <a:srgbClr val="FFFFFF"/>
                </a:highlight>
              </a:rPr>
              <a:t>tabIndex</a:t>
            </a:r>
            <a:r>
              <a:rPr lang="en-US" sz="900" dirty="0">
                <a:solidFill>
                  <a:srgbClr val="000000"/>
                </a:solidFill>
                <a:highlight>
                  <a:srgbClr val="FFFFFF"/>
                </a:highlight>
              </a:rPr>
              <a:t>=</a:t>
            </a:r>
            <a:r>
              <a:rPr lang="en-US" sz="900" b="1" dirty="0">
                <a:solidFill>
                  <a:srgbClr val="8000FF"/>
                </a:solidFill>
                <a:highlight>
                  <a:srgbClr val="FFFFFF"/>
                </a:highlight>
              </a:rPr>
              <a:t>"-1"</a:t>
            </a:r>
            <a:r>
              <a:rPr lang="en-US" sz="900" dirty="0">
                <a:solidFill>
                  <a:srgbClr val="000000"/>
                </a:solidFill>
                <a:highlight>
                  <a:srgbClr val="FFFFFF"/>
                </a:highlight>
              </a:rPr>
              <a:t> role=</a:t>
            </a:r>
            <a:r>
              <a:rPr lang="en-US" sz="900" b="1" dirty="0">
                <a:solidFill>
                  <a:srgbClr val="8000FF"/>
                </a:solidFill>
                <a:highlight>
                  <a:srgbClr val="FFFFFF"/>
                </a:highlight>
              </a:rPr>
              <a:t>"main"</a:t>
            </a:r>
            <a:r>
              <a:rPr lang="en-US" sz="900" dirty="0">
                <a:solidFill>
                  <a:srgbClr val="000000"/>
                </a:solidFill>
                <a:highlight>
                  <a:srgbClr val="FFFFFF"/>
                </a:highlight>
              </a:rPr>
              <a:t> </a:t>
            </a:r>
            <a:r>
              <a:rPr lang="en-US" sz="900" dirty="0">
                <a:solidFill>
                  <a:srgbClr val="FF0000"/>
                </a:solidFill>
                <a:highlight>
                  <a:srgbClr val="FFFFFF"/>
                </a:highlight>
              </a:rPr>
              <a:t>class</a:t>
            </a:r>
            <a:r>
              <a:rPr lang="en-US" sz="900" dirty="0">
                <a:solidFill>
                  <a:srgbClr val="000000"/>
                </a:solidFill>
                <a:highlight>
                  <a:srgbClr val="FFFFFF"/>
                </a:highlight>
              </a:rPr>
              <a:t>=</a:t>
            </a:r>
            <a:r>
              <a:rPr lang="en-US" sz="900" b="1" dirty="0">
                <a:solidFill>
                  <a:srgbClr val="8000FF"/>
                </a:solidFill>
                <a:highlight>
                  <a:srgbClr val="FFFFFF"/>
                </a:highlight>
              </a:rPr>
              <a:t>"md-whiteframe-z2"</a:t>
            </a:r>
            <a:r>
              <a:rPr lang="en-US" sz="900" dirty="0">
                <a:solidFill>
                  <a:srgbClr val="0000FF"/>
                </a:solidFill>
                <a:highlight>
                  <a:srgbClr val="FFFFFF"/>
                </a:highlight>
              </a:rPr>
              <a:t>&gt;</a:t>
            </a:r>
            <a:endParaRPr lang="en-US" sz="900" b="1" dirty="0">
              <a:solidFill>
                <a:srgbClr val="000000"/>
              </a:solidFill>
              <a:highlight>
                <a:srgbClr val="FFFFFF"/>
              </a:highlight>
            </a:endParaRPr>
          </a:p>
          <a:p>
            <a:r>
              <a:rPr lang="en-US" sz="900" b="1" dirty="0">
                <a:solidFill>
                  <a:srgbClr val="000000"/>
                </a:solidFill>
                <a:highlight>
                  <a:srgbClr val="FFFFFF"/>
                </a:highlight>
              </a:rPr>
              <a:t>	</a:t>
            </a:r>
            <a:r>
              <a:rPr lang="en-US" sz="900" dirty="0">
                <a:solidFill>
                  <a:srgbClr val="0000FF"/>
                </a:solidFill>
                <a:highlight>
                  <a:srgbClr val="FFFFFF"/>
                </a:highlight>
              </a:rPr>
              <a:t>&lt;header&gt;</a:t>
            </a:r>
            <a:endParaRPr lang="en-US" sz="900" b="1" dirty="0">
              <a:solidFill>
                <a:srgbClr val="000000"/>
              </a:solidFill>
              <a:highlight>
                <a:srgbClr val="FFFFFF"/>
              </a:highlight>
            </a:endParaRPr>
          </a:p>
          <a:p>
            <a:r>
              <a:rPr lang="en-US" sz="900" b="1" dirty="0">
                <a:solidFill>
                  <a:srgbClr val="000000"/>
                </a:solidFill>
                <a:highlight>
                  <a:srgbClr val="FFFFFF"/>
                </a:highlight>
              </a:rPr>
              <a:t>		</a:t>
            </a:r>
            <a:r>
              <a:rPr lang="en-US" sz="900" dirty="0">
                <a:solidFill>
                  <a:srgbClr val="0000FF"/>
                </a:solidFill>
                <a:highlight>
                  <a:srgbClr val="FFFFFF"/>
                </a:highlight>
              </a:rPr>
              <a:t>&lt;</a:t>
            </a:r>
            <a:r>
              <a:rPr lang="en-US" sz="900" dirty="0" err="1">
                <a:solidFill>
                  <a:srgbClr val="0000FF"/>
                </a:solidFill>
                <a:highlight>
                  <a:srgbClr val="FFFFFF"/>
                </a:highlight>
              </a:rPr>
              <a:t>img</a:t>
            </a:r>
            <a:r>
              <a:rPr lang="en-US" sz="900" dirty="0">
                <a:solidFill>
                  <a:srgbClr val="000000"/>
                </a:solidFill>
                <a:highlight>
                  <a:srgbClr val="FFFFFF"/>
                </a:highlight>
              </a:rPr>
              <a:t> </a:t>
            </a:r>
            <a:r>
              <a:rPr lang="en-US" sz="900" dirty="0" err="1">
                <a:solidFill>
                  <a:srgbClr val="FF0000"/>
                </a:solidFill>
                <a:highlight>
                  <a:srgbClr val="FFFFFF"/>
                </a:highlight>
              </a:rPr>
              <a:t>src</a:t>
            </a:r>
            <a:r>
              <a:rPr lang="en-US" sz="900" dirty="0">
                <a:solidFill>
                  <a:srgbClr val="000000"/>
                </a:solidFill>
                <a:highlight>
                  <a:srgbClr val="FFFFFF"/>
                </a:highlight>
              </a:rPr>
              <a:t>=</a:t>
            </a:r>
            <a:r>
              <a:rPr lang="en-US" sz="900" b="1" dirty="0">
                <a:solidFill>
                  <a:srgbClr val="8000FF"/>
                </a:solidFill>
                <a:highlight>
                  <a:srgbClr val="FFFFFF"/>
                </a:highlight>
              </a:rPr>
              <a:t>"logo.png"</a:t>
            </a:r>
            <a:r>
              <a:rPr lang="en-US" sz="900" dirty="0">
                <a:solidFill>
                  <a:srgbClr val="000000"/>
                </a:solidFill>
                <a:highlight>
                  <a:srgbClr val="FFFFFF"/>
                </a:highlight>
              </a:rPr>
              <a:t> </a:t>
            </a:r>
            <a:r>
              <a:rPr lang="en-US" sz="900" dirty="0">
                <a:solidFill>
                  <a:srgbClr val="FF0000"/>
                </a:solidFill>
                <a:highlight>
                  <a:srgbClr val="FFFFFF"/>
                </a:highlight>
              </a:rPr>
              <a:t>height</a:t>
            </a:r>
            <a:r>
              <a:rPr lang="en-US" sz="900" dirty="0">
                <a:solidFill>
                  <a:srgbClr val="000000"/>
                </a:solidFill>
                <a:highlight>
                  <a:srgbClr val="FFFFFF"/>
                </a:highlight>
              </a:rPr>
              <a:t>=</a:t>
            </a:r>
            <a:r>
              <a:rPr lang="en-US" sz="900" b="1" dirty="0">
                <a:solidFill>
                  <a:srgbClr val="8000FF"/>
                </a:solidFill>
                <a:highlight>
                  <a:srgbClr val="FFFFFF"/>
                </a:highlight>
              </a:rPr>
              <a:t>"50"</a:t>
            </a:r>
            <a:r>
              <a:rPr lang="en-US" sz="900" dirty="0">
                <a:solidFill>
                  <a:srgbClr val="000000"/>
                </a:solidFill>
                <a:highlight>
                  <a:srgbClr val="FFFFFF"/>
                </a:highlight>
              </a:rPr>
              <a:t> </a:t>
            </a:r>
            <a:r>
              <a:rPr lang="en-US" sz="900" dirty="0">
                <a:solidFill>
                  <a:srgbClr val="FF0000"/>
                </a:solidFill>
                <a:highlight>
                  <a:srgbClr val="FFFFFF"/>
                </a:highlight>
              </a:rPr>
              <a:t>width</a:t>
            </a:r>
            <a:r>
              <a:rPr lang="en-US" sz="900" dirty="0">
                <a:solidFill>
                  <a:srgbClr val="000000"/>
                </a:solidFill>
                <a:highlight>
                  <a:srgbClr val="FFFFFF"/>
                </a:highlight>
              </a:rPr>
              <a:t>=</a:t>
            </a:r>
            <a:r>
              <a:rPr lang="en-US" sz="900" b="1" dirty="0">
                <a:solidFill>
                  <a:srgbClr val="8000FF"/>
                </a:solidFill>
                <a:highlight>
                  <a:srgbClr val="FFFFFF"/>
                </a:highlight>
              </a:rPr>
              <a:t>"150"</a:t>
            </a:r>
            <a:r>
              <a:rPr lang="en-US" sz="900" dirty="0">
                <a:solidFill>
                  <a:srgbClr val="000000"/>
                </a:solidFill>
                <a:highlight>
                  <a:srgbClr val="FFFFFF"/>
                </a:highlight>
              </a:rPr>
              <a:t> </a:t>
            </a:r>
            <a:r>
              <a:rPr lang="en-US" sz="900" dirty="0">
                <a:solidFill>
                  <a:srgbClr val="0000FF"/>
                </a:solidFill>
                <a:highlight>
                  <a:srgbClr val="FFFFFF"/>
                </a:highlight>
              </a:rPr>
              <a:t>/&gt;</a:t>
            </a:r>
            <a:endParaRPr lang="en-US" sz="900" b="1" dirty="0">
              <a:solidFill>
                <a:srgbClr val="000000"/>
              </a:solidFill>
              <a:highlight>
                <a:srgbClr val="FFFFFF"/>
              </a:highlight>
            </a:endParaRPr>
          </a:p>
          <a:p>
            <a:r>
              <a:rPr lang="en-US" sz="900" b="1" dirty="0">
                <a:solidFill>
                  <a:srgbClr val="000000"/>
                </a:solidFill>
                <a:highlight>
                  <a:srgbClr val="FFFFFF"/>
                </a:highlight>
              </a:rPr>
              <a:t>		</a:t>
            </a:r>
            <a:r>
              <a:rPr lang="en-US" sz="900" dirty="0">
                <a:solidFill>
                  <a:srgbClr val="0000FF"/>
                </a:solidFill>
                <a:highlight>
                  <a:srgbClr val="FFFFFF"/>
                </a:highlight>
              </a:rPr>
              <a:t>&lt;</a:t>
            </a:r>
            <a:r>
              <a:rPr lang="en-US" sz="900" dirty="0" err="1">
                <a:solidFill>
                  <a:srgbClr val="0000FF"/>
                </a:solidFill>
                <a:highlight>
                  <a:srgbClr val="FFFFFF"/>
                </a:highlight>
              </a:rPr>
              <a:t>ul</a:t>
            </a:r>
            <a:r>
              <a:rPr lang="en-US" sz="900" dirty="0">
                <a:solidFill>
                  <a:srgbClr val="000000"/>
                </a:solidFill>
                <a:highlight>
                  <a:srgbClr val="FFFFFF"/>
                </a:highlight>
              </a:rPr>
              <a:t> </a:t>
            </a:r>
            <a:r>
              <a:rPr lang="en-US" sz="900" dirty="0">
                <a:solidFill>
                  <a:srgbClr val="FF0000"/>
                </a:solidFill>
                <a:highlight>
                  <a:srgbClr val="FFFFFF"/>
                </a:highlight>
              </a:rPr>
              <a:t>id</a:t>
            </a:r>
            <a:r>
              <a:rPr lang="en-US" sz="900" dirty="0">
                <a:solidFill>
                  <a:srgbClr val="000000"/>
                </a:solidFill>
                <a:highlight>
                  <a:srgbClr val="FFFFFF"/>
                </a:highlight>
              </a:rPr>
              <a:t>=</a:t>
            </a:r>
            <a:r>
              <a:rPr lang="en-US" sz="900" b="1" dirty="0">
                <a:solidFill>
                  <a:srgbClr val="8000FF"/>
                </a:solidFill>
                <a:highlight>
                  <a:srgbClr val="FFFFFF"/>
                </a:highlight>
              </a:rPr>
              <a:t>"navigation"</a:t>
            </a:r>
            <a:r>
              <a:rPr lang="en-US" sz="900" dirty="0">
                <a:solidFill>
                  <a:srgbClr val="0000FF"/>
                </a:solidFill>
                <a:highlight>
                  <a:srgbClr val="FFFFFF"/>
                </a:highlight>
              </a:rPr>
              <a:t>&gt;</a:t>
            </a:r>
            <a:endParaRPr lang="en-US" sz="900" b="1" dirty="0">
              <a:solidFill>
                <a:srgbClr val="000000"/>
              </a:solidFill>
              <a:highlight>
                <a:srgbClr val="FFFFFF"/>
              </a:highlight>
            </a:endParaRPr>
          </a:p>
          <a:p>
            <a:r>
              <a:rPr lang="it-IT" sz="900" b="1" dirty="0">
                <a:solidFill>
                  <a:srgbClr val="000000"/>
                </a:solidFill>
                <a:highlight>
                  <a:srgbClr val="FFFFFF"/>
                </a:highlight>
              </a:rPr>
              <a:t>			</a:t>
            </a:r>
            <a:r>
              <a:rPr lang="it-IT" sz="900" dirty="0">
                <a:solidFill>
                  <a:srgbClr val="0000FF"/>
                </a:solidFill>
                <a:highlight>
                  <a:srgbClr val="FFFFFF"/>
                </a:highlight>
              </a:rPr>
              <a:t>&lt;li&gt;&lt;a</a:t>
            </a:r>
            <a:r>
              <a:rPr lang="it-IT" sz="900" dirty="0">
                <a:solidFill>
                  <a:srgbClr val="000000"/>
                </a:solidFill>
                <a:highlight>
                  <a:srgbClr val="FFFFFF"/>
                </a:highlight>
              </a:rPr>
              <a:t> </a:t>
            </a:r>
            <a:r>
              <a:rPr lang="it-IT" sz="900" dirty="0">
                <a:solidFill>
                  <a:srgbClr val="FF0000"/>
                </a:solidFill>
                <a:highlight>
                  <a:srgbClr val="FFFFFF"/>
                </a:highlight>
              </a:rPr>
              <a:t>href</a:t>
            </a:r>
            <a:r>
              <a:rPr lang="it-IT" sz="900" dirty="0">
                <a:solidFill>
                  <a:srgbClr val="000000"/>
                </a:solidFill>
                <a:highlight>
                  <a:srgbClr val="FFFFFF"/>
                </a:highlight>
              </a:rPr>
              <a:t>=</a:t>
            </a:r>
            <a:r>
              <a:rPr lang="it-IT" sz="900" b="1" dirty="0">
                <a:solidFill>
                  <a:srgbClr val="8000FF"/>
                </a:solidFill>
                <a:highlight>
                  <a:srgbClr val="FFFFFF"/>
                </a:highlight>
              </a:rPr>
              <a:t>"/"</a:t>
            </a:r>
            <a:r>
              <a:rPr lang="it-IT" sz="900" dirty="0">
                <a:solidFill>
                  <a:srgbClr val="0000FF"/>
                </a:solidFill>
                <a:highlight>
                  <a:srgbClr val="FFFFFF"/>
                </a:highlight>
              </a:rPr>
              <a:t>&gt;</a:t>
            </a:r>
            <a:r>
              <a:rPr lang="it-IT" sz="900" b="1" dirty="0">
                <a:solidFill>
                  <a:srgbClr val="000000"/>
                </a:solidFill>
                <a:highlight>
                  <a:srgbClr val="FFFFFF"/>
                </a:highlight>
              </a:rPr>
              <a:t>Home</a:t>
            </a:r>
            <a:r>
              <a:rPr lang="it-IT" sz="900" dirty="0">
                <a:solidFill>
                  <a:srgbClr val="0000FF"/>
                </a:solidFill>
                <a:highlight>
                  <a:srgbClr val="FFFFFF"/>
                </a:highlight>
              </a:rPr>
              <a:t>&lt;/a&gt;&lt;/li&gt;</a:t>
            </a:r>
            <a:endParaRPr lang="it-IT" sz="900" b="1" dirty="0">
              <a:solidFill>
                <a:srgbClr val="000000"/>
              </a:solidFill>
              <a:highlight>
                <a:srgbClr val="FFFFFF"/>
              </a:highlight>
            </a:endParaRPr>
          </a:p>
          <a:p>
            <a:r>
              <a:rPr lang="en-US" sz="900" b="1" dirty="0">
                <a:solidFill>
                  <a:srgbClr val="000000"/>
                </a:solidFill>
                <a:highlight>
                  <a:srgbClr val="FFFFFF"/>
                </a:highlight>
              </a:rPr>
              <a:t>			</a:t>
            </a:r>
            <a:r>
              <a:rPr lang="en-US" sz="900" dirty="0">
                <a:solidFill>
                  <a:srgbClr val="0000FF"/>
                </a:solidFill>
                <a:highlight>
                  <a:srgbClr val="FFFFFF"/>
                </a:highlight>
              </a:rPr>
              <a:t>&lt;li&gt;&lt;a</a:t>
            </a:r>
            <a:r>
              <a:rPr lang="en-US" sz="900" dirty="0">
                <a:solidFill>
                  <a:srgbClr val="000000"/>
                </a:solidFill>
                <a:highlight>
                  <a:srgbClr val="FFFFFF"/>
                </a:highlight>
              </a:rPr>
              <a:t> </a:t>
            </a:r>
            <a:r>
              <a:rPr lang="en-US" sz="900" dirty="0" err="1">
                <a:solidFill>
                  <a:srgbClr val="FF0000"/>
                </a:solidFill>
                <a:highlight>
                  <a:srgbClr val="FFFFFF"/>
                </a:highlight>
              </a:rPr>
              <a:t>href</a:t>
            </a:r>
            <a:r>
              <a:rPr lang="en-US" sz="900" dirty="0">
                <a:solidFill>
                  <a:srgbClr val="000000"/>
                </a:solidFill>
                <a:highlight>
                  <a:srgbClr val="FFFFFF"/>
                </a:highlight>
              </a:rPr>
              <a:t>=</a:t>
            </a:r>
            <a:r>
              <a:rPr lang="en-US" sz="900" b="1" dirty="0">
                <a:solidFill>
                  <a:srgbClr val="8000FF"/>
                </a:solidFill>
                <a:highlight>
                  <a:srgbClr val="FFFFFF"/>
                </a:highlight>
              </a:rPr>
              <a:t>"/news"</a:t>
            </a:r>
            <a:r>
              <a:rPr lang="en-US" sz="900" dirty="0">
                <a:solidFill>
                  <a:srgbClr val="0000FF"/>
                </a:solidFill>
                <a:highlight>
                  <a:srgbClr val="FFFFFF"/>
                </a:highlight>
              </a:rPr>
              <a:t>&gt;</a:t>
            </a:r>
            <a:r>
              <a:rPr lang="en-US" sz="900" b="1" dirty="0">
                <a:solidFill>
                  <a:srgbClr val="000000"/>
                </a:solidFill>
                <a:highlight>
                  <a:srgbClr val="FFFFFF"/>
                </a:highlight>
              </a:rPr>
              <a:t>News</a:t>
            </a:r>
            <a:r>
              <a:rPr lang="en-US" sz="900" dirty="0">
                <a:solidFill>
                  <a:srgbClr val="0000FF"/>
                </a:solidFill>
                <a:highlight>
                  <a:srgbClr val="FFFFFF"/>
                </a:highlight>
              </a:rPr>
              <a:t>&lt;/a&gt;&lt;/li&gt;</a:t>
            </a:r>
          </a:p>
          <a:p>
            <a:r>
              <a:rPr lang="en-US" sz="900" b="1" dirty="0">
                <a:solidFill>
                  <a:srgbClr val="000000"/>
                </a:solidFill>
                <a:highlight>
                  <a:srgbClr val="FFFFFF"/>
                </a:highlight>
              </a:rPr>
              <a:t>		</a:t>
            </a:r>
            <a:r>
              <a:rPr lang="en-US" sz="900" dirty="0">
                <a:solidFill>
                  <a:srgbClr val="0000FF"/>
                </a:solidFill>
                <a:highlight>
                  <a:srgbClr val="FFFFFF"/>
                </a:highlight>
              </a:rPr>
              <a:t>&lt;/</a:t>
            </a:r>
            <a:r>
              <a:rPr lang="en-US" sz="900" dirty="0" err="1">
                <a:solidFill>
                  <a:srgbClr val="0000FF"/>
                </a:solidFill>
                <a:highlight>
                  <a:srgbClr val="FFFFFF"/>
                </a:highlight>
              </a:rPr>
              <a:t>ul</a:t>
            </a:r>
            <a:r>
              <a:rPr lang="en-US" sz="900" dirty="0">
                <a:solidFill>
                  <a:srgbClr val="0000FF"/>
                </a:solidFill>
                <a:highlight>
                  <a:srgbClr val="FFFFFF"/>
                </a:highlight>
              </a:rPr>
              <a:t>&gt;</a:t>
            </a:r>
            <a:endParaRPr lang="en-US" sz="900" b="1" dirty="0">
              <a:solidFill>
                <a:srgbClr val="000000"/>
              </a:solidFill>
              <a:highlight>
                <a:srgbClr val="FFFFFF"/>
              </a:highlight>
            </a:endParaRPr>
          </a:p>
          <a:p>
            <a:r>
              <a:rPr lang="en-US" sz="900" b="1" dirty="0">
                <a:solidFill>
                  <a:srgbClr val="000000"/>
                </a:solidFill>
                <a:highlight>
                  <a:srgbClr val="FFFFFF"/>
                </a:highlight>
              </a:rPr>
              <a:t>	</a:t>
            </a:r>
            <a:r>
              <a:rPr lang="en-US" sz="900" dirty="0">
                <a:solidFill>
                  <a:srgbClr val="0000FF"/>
                </a:solidFill>
                <a:highlight>
                  <a:srgbClr val="FFFFFF"/>
                </a:highlight>
              </a:rPr>
              <a:t>&lt;/header&gt;</a:t>
            </a:r>
            <a:endParaRPr lang="en-US" sz="900" b="1" dirty="0">
              <a:solidFill>
                <a:srgbClr val="000000"/>
              </a:solidFill>
              <a:highlight>
                <a:srgbClr val="FFFFFF"/>
              </a:highlight>
            </a:endParaRPr>
          </a:p>
          <a:p>
            <a:r>
              <a:rPr lang="en-US" sz="900" b="1" dirty="0">
                <a:solidFill>
                  <a:srgbClr val="000000"/>
                </a:solidFill>
                <a:highlight>
                  <a:srgbClr val="FFFFFF"/>
                </a:highlight>
              </a:rPr>
              <a:t>	</a:t>
            </a:r>
            <a:r>
              <a:rPr lang="en-US" sz="900" dirty="0">
                <a:solidFill>
                  <a:srgbClr val="0000FF"/>
                </a:solidFill>
                <a:highlight>
                  <a:srgbClr val="FFFFFF"/>
                </a:highlight>
              </a:rPr>
              <a:t>&lt;article&gt;</a:t>
            </a:r>
            <a:endParaRPr lang="en-US" sz="900" b="1" dirty="0">
              <a:solidFill>
                <a:srgbClr val="000000"/>
              </a:solidFill>
              <a:highlight>
                <a:srgbClr val="FFFFFF"/>
              </a:highlight>
            </a:endParaRPr>
          </a:p>
          <a:p>
            <a:r>
              <a:rPr lang="pt-BR" sz="900" b="1" dirty="0">
                <a:solidFill>
                  <a:srgbClr val="000000"/>
                </a:solidFill>
                <a:highlight>
                  <a:srgbClr val="FFFFFF"/>
                </a:highlight>
              </a:rPr>
              <a:t>		</a:t>
            </a:r>
            <a:r>
              <a:rPr lang="pt-BR" sz="900" dirty="0">
                <a:solidFill>
                  <a:srgbClr val="0000FF"/>
                </a:solidFill>
                <a:highlight>
                  <a:srgbClr val="FFFFFF"/>
                </a:highlight>
              </a:rPr>
              <a:t>&lt;h1&gt;</a:t>
            </a:r>
            <a:r>
              <a:rPr lang="pt-BR" sz="900" b="1" dirty="0">
                <a:solidFill>
                  <a:srgbClr val="000000"/>
                </a:solidFill>
                <a:highlight>
                  <a:srgbClr val="FFFFFF"/>
                </a:highlight>
              </a:rPr>
              <a:t>Lorem ipsum dolor sit amet</a:t>
            </a:r>
            <a:r>
              <a:rPr lang="pt-BR" sz="900" dirty="0">
                <a:solidFill>
                  <a:srgbClr val="0000FF"/>
                </a:solidFill>
                <a:highlight>
                  <a:srgbClr val="FFFFFF"/>
                </a:highlight>
              </a:rPr>
              <a:t>&lt;/h1&gt;</a:t>
            </a:r>
            <a:endParaRPr lang="pt-BR" sz="900" b="1" dirty="0">
              <a:solidFill>
                <a:srgbClr val="000000"/>
              </a:solidFill>
              <a:highlight>
                <a:srgbClr val="FFFFFF"/>
              </a:highlight>
            </a:endParaRPr>
          </a:p>
          <a:p>
            <a:r>
              <a:rPr lang="en-US" sz="900" b="1" dirty="0">
                <a:solidFill>
                  <a:srgbClr val="000000"/>
                </a:solidFill>
                <a:highlight>
                  <a:srgbClr val="FFFFFF"/>
                </a:highlight>
              </a:rPr>
              <a:t>		</a:t>
            </a:r>
            <a:r>
              <a:rPr lang="en-US" sz="900" dirty="0">
                <a:solidFill>
                  <a:srgbClr val="0000FF"/>
                </a:solidFill>
                <a:highlight>
                  <a:srgbClr val="FFFFFF"/>
                </a:highlight>
              </a:rPr>
              <a:t>&lt;p&gt;</a:t>
            </a:r>
            <a:r>
              <a:rPr lang="en-US" sz="900" b="1" dirty="0" err="1">
                <a:solidFill>
                  <a:srgbClr val="000000"/>
                </a:solidFill>
                <a:highlight>
                  <a:srgbClr val="FFFFFF"/>
                </a:highlight>
              </a:rPr>
              <a:t>Consectetur</a:t>
            </a:r>
            <a:r>
              <a:rPr lang="en-US" sz="900" b="1" dirty="0">
                <a:solidFill>
                  <a:srgbClr val="000000"/>
                </a:solidFill>
                <a:highlight>
                  <a:srgbClr val="FFFFFF"/>
                </a:highlight>
              </a:rPr>
              <a:t> </a:t>
            </a:r>
            <a:r>
              <a:rPr lang="en-US" sz="900" b="1" dirty="0" err="1">
                <a:solidFill>
                  <a:srgbClr val="000000"/>
                </a:solidFill>
                <a:highlight>
                  <a:srgbClr val="FFFFFF"/>
                </a:highlight>
              </a:rPr>
              <a:t>adipiscing</a:t>
            </a:r>
            <a:r>
              <a:rPr lang="en-US" sz="900" b="1" dirty="0">
                <a:solidFill>
                  <a:srgbClr val="000000"/>
                </a:solidFill>
                <a:highlight>
                  <a:srgbClr val="FFFFFF"/>
                </a:highlight>
              </a:rPr>
              <a:t> </a:t>
            </a:r>
            <a:r>
              <a:rPr lang="en-US" sz="900" b="1" dirty="0" err="1">
                <a:solidFill>
                  <a:srgbClr val="000000"/>
                </a:solidFill>
                <a:highlight>
                  <a:srgbClr val="FFFFFF"/>
                </a:highlight>
              </a:rPr>
              <a:t>elit</a:t>
            </a:r>
            <a:r>
              <a:rPr lang="en-US" sz="900" b="1" dirty="0">
                <a:solidFill>
                  <a:srgbClr val="000000"/>
                </a:solidFill>
                <a:highlight>
                  <a:srgbClr val="FFFFFF"/>
                </a:highlight>
              </a:rPr>
              <a:t>, </a:t>
            </a:r>
            <a:r>
              <a:rPr lang="en-US" sz="900" b="1" dirty="0" err="1">
                <a:solidFill>
                  <a:srgbClr val="000000"/>
                </a:solidFill>
                <a:highlight>
                  <a:srgbClr val="FFFFFF"/>
                </a:highlight>
              </a:rPr>
              <a:t>sed</a:t>
            </a:r>
            <a:r>
              <a:rPr lang="en-US" sz="900" b="1" dirty="0">
                <a:solidFill>
                  <a:srgbClr val="000000"/>
                </a:solidFill>
                <a:highlight>
                  <a:srgbClr val="FFFFFF"/>
                </a:highlight>
              </a:rPr>
              <a:t> do </a:t>
            </a:r>
            <a:r>
              <a:rPr lang="en-US" sz="900" b="1" dirty="0" err="1">
                <a:solidFill>
                  <a:srgbClr val="000000"/>
                </a:solidFill>
                <a:highlight>
                  <a:srgbClr val="FFFFFF"/>
                </a:highlight>
              </a:rPr>
              <a:t>eiusmod</a:t>
            </a:r>
            <a:r>
              <a:rPr lang="en-US" sz="900" b="1" dirty="0">
                <a:solidFill>
                  <a:srgbClr val="000000"/>
                </a:solidFill>
                <a:highlight>
                  <a:srgbClr val="FFFFFF"/>
                </a:highlight>
              </a:rPr>
              <a:t> </a:t>
            </a:r>
            <a:r>
              <a:rPr lang="en-US" sz="900" b="1" dirty="0" err="1">
                <a:solidFill>
                  <a:srgbClr val="000000"/>
                </a:solidFill>
                <a:highlight>
                  <a:srgbClr val="FFFFFF"/>
                </a:highlight>
              </a:rPr>
              <a:t>tempor</a:t>
            </a:r>
            <a:r>
              <a:rPr lang="en-US" sz="900" b="1" dirty="0">
                <a:solidFill>
                  <a:srgbClr val="000000"/>
                </a:solidFill>
                <a:highlight>
                  <a:srgbClr val="FFFFFF"/>
                </a:highlight>
              </a:rPr>
              <a:t> </a:t>
            </a:r>
            <a:r>
              <a:rPr lang="en-US" sz="900" b="1" dirty="0" err="1">
                <a:solidFill>
                  <a:srgbClr val="000000"/>
                </a:solidFill>
                <a:highlight>
                  <a:srgbClr val="FFFFFF"/>
                </a:highlight>
              </a:rPr>
              <a:t>incididunt</a:t>
            </a:r>
            <a:r>
              <a:rPr lang="en-US" sz="900" b="1" dirty="0">
                <a:solidFill>
                  <a:srgbClr val="000000"/>
                </a:solidFill>
                <a:highlight>
                  <a:srgbClr val="FFFFFF"/>
                </a:highlight>
              </a:rPr>
              <a:t> </a:t>
            </a:r>
            <a:r>
              <a:rPr lang="en-US" sz="900" b="1" dirty="0" err="1">
                <a:solidFill>
                  <a:srgbClr val="000000"/>
                </a:solidFill>
                <a:highlight>
                  <a:srgbClr val="FFFFFF"/>
                </a:highlight>
              </a:rPr>
              <a:t>ut</a:t>
            </a:r>
            <a:r>
              <a:rPr lang="en-US" sz="900" b="1" dirty="0">
                <a:solidFill>
                  <a:srgbClr val="000000"/>
                </a:solidFill>
                <a:highlight>
                  <a:srgbClr val="FFFFFF"/>
                </a:highlight>
              </a:rPr>
              <a:t> </a:t>
            </a:r>
            <a:r>
              <a:rPr lang="en-US" sz="900" b="1" dirty="0" err="1">
                <a:solidFill>
                  <a:srgbClr val="000000"/>
                </a:solidFill>
                <a:highlight>
                  <a:srgbClr val="FFFFFF"/>
                </a:highlight>
              </a:rPr>
              <a:t>labore</a:t>
            </a:r>
            <a:r>
              <a:rPr lang="en-US" sz="900" b="1" dirty="0">
                <a:solidFill>
                  <a:srgbClr val="000000"/>
                </a:solidFill>
                <a:highlight>
                  <a:srgbClr val="FFFFFF"/>
                </a:highlight>
              </a:rPr>
              <a:t> et </a:t>
            </a:r>
            <a:r>
              <a:rPr lang="en-US" sz="900" b="1" dirty="0" err="1">
                <a:solidFill>
                  <a:srgbClr val="000000"/>
                </a:solidFill>
                <a:highlight>
                  <a:srgbClr val="FFFFFF"/>
                </a:highlight>
              </a:rPr>
              <a:t>dolore</a:t>
            </a:r>
            <a:r>
              <a:rPr lang="en-US" sz="900" b="1" dirty="0">
                <a:solidFill>
                  <a:srgbClr val="000000"/>
                </a:solidFill>
                <a:highlight>
                  <a:srgbClr val="FFFFFF"/>
                </a:highlight>
              </a:rPr>
              <a:t> magna </a:t>
            </a:r>
            <a:r>
              <a:rPr lang="en-US" sz="900" b="1" dirty="0" err="1">
                <a:solidFill>
                  <a:srgbClr val="000000"/>
                </a:solidFill>
                <a:highlight>
                  <a:srgbClr val="FFFFFF"/>
                </a:highlight>
              </a:rPr>
              <a:t>aliqua</a:t>
            </a:r>
            <a:r>
              <a:rPr lang="en-US" sz="900" b="1" dirty="0">
                <a:solidFill>
                  <a:srgbClr val="000000"/>
                </a:solidFill>
                <a:highlight>
                  <a:srgbClr val="FFFFFF"/>
                </a:highlight>
              </a:rPr>
              <a:t>. </a:t>
            </a:r>
            <a:r>
              <a:rPr lang="en-US" sz="900" b="1" dirty="0" err="1">
                <a:solidFill>
                  <a:srgbClr val="000000"/>
                </a:solidFill>
                <a:highlight>
                  <a:srgbClr val="FFFFFF"/>
                </a:highlight>
              </a:rPr>
              <a:t>Ut</a:t>
            </a:r>
            <a:r>
              <a:rPr lang="en-US" sz="900" b="1" dirty="0">
                <a:solidFill>
                  <a:srgbClr val="000000"/>
                </a:solidFill>
                <a:highlight>
                  <a:srgbClr val="FFFFFF"/>
                </a:highlight>
              </a:rPr>
              <a:t> </a:t>
            </a:r>
            <a:r>
              <a:rPr lang="en-US" sz="900" b="1" dirty="0" err="1">
                <a:solidFill>
                  <a:srgbClr val="000000"/>
                </a:solidFill>
                <a:highlight>
                  <a:srgbClr val="FFFFFF"/>
                </a:highlight>
              </a:rPr>
              <a:t>enim</a:t>
            </a:r>
            <a:r>
              <a:rPr lang="en-US" sz="900" b="1" dirty="0">
                <a:solidFill>
                  <a:srgbClr val="000000"/>
                </a:solidFill>
                <a:highlight>
                  <a:srgbClr val="FFFFFF"/>
                </a:highlight>
              </a:rPr>
              <a:t> ad minim </a:t>
            </a:r>
            <a:r>
              <a:rPr lang="en-US" sz="900" b="1" dirty="0" err="1">
                <a:solidFill>
                  <a:srgbClr val="000000"/>
                </a:solidFill>
                <a:highlight>
                  <a:srgbClr val="FFFFFF"/>
                </a:highlight>
              </a:rPr>
              <a:t>veniam</a:t>
            </a:r>
            <a:r>
              <a:rPr lang="en-US" sz="900" b="1" dirty="0">
                <a:solidFill>
                  <a:srgbClr val="000000"/>
                </a:solidFill>
                <a:highlight>
                  <a:srgbClr val="FFFFFF"/>
                </a:highlight>
              </a:rPr>
              <a:t>, </a:t>
            </a:r>
            <a:r>
              <a:rPr lang="en-US" sz="900" b="1" dirty="0" err="1">
                <a:solidFill>
                  <a:srgbClr val="000000"/>
                </a:solidFill>
                <a:highlight>
                  <a:srgbClr val="FFFFFF"/>
                </a:highlight>
              </a:rPr>
              <a:t>quis</a:t>
            </a:r>
            <a:r>
              <a:rPr lang="en-US" sz="900" b="1" dirty="0">
                <a:solidFill>
                  <a:srgbClr val="000000"/>
                </a:solidFill>
                <a:highlight>
                  <a:srgbClr val="FFFFFF"/>
                </a:highlight>
              </a:rPr>
              <a:t> </a:t>
            </a:r>
            <a:r>
              <a:rPr lang="en-US" sz="900" b="1" dirty="0" err="1">
                <a:solidFill>
                  <a:srgbClr val="000000"/>
                </a:solidFill>
                <a:highlight>
                  <a:srgbClr val="FFFFFF"/>
                </a:highlight>
              </a:rPr>
              <a:t>nostrud</a:t>
            </a:r>
            <a:r>
              <a:rPr lang="en-US" sz="900" b="1" dirty="0">
                <a:solidFill>
                  <a:srgbClr val="000000"/>
                </a:solidFill>
                <a:highlight>
                  <a:srgbClr val="FFFFFF"/>
                </a:highlight>
              </a:rPr>
              <a:t> exercitation </a:t>
            </a:r>
            <a:r>
              <a:rPr lang="en-US" sz="900" b="1" dirty="0" err="1">
                <a:solidFill>
                  <a:srgbClr val="000000"/>
                </a:solidFill>
                <a:highlight>
                  <a:srgbClr val="FFFFFF"/>
                </a:highlight>
              </a:rPr>
              <a:t>ullamco</a:t>
            </a:r>
            <a:r>
              <a:rPr lang="en-US" sz="900" b="1" dirty="0">
                <a:solidFill>
                  <a:srgbClr val="000000"/>
                </a:solidFill>
                <a:highlight>
                  <a:srgbClr val="FFFFFF"/>
                </a:highlight>
              </a:rPr>
              <a:t> </a:t>
            </a:r>
            <a:r>
              <a:rPr lang="en-US" sz="900" b="1" dirty="0" err="1">
                <a:solidFill>
                  <a:srgbClr val="000000"/>
                </a:solidFill>
                <a:highlight>
                  <a:srgbClr val="FFFFFF"/>
                </a:highlight>
              </a:rPr>
              <a:t>laboris</a:t>
            </a:r>
            <a:r>
              <a:rPr lang="en-US" sz="900" b="1" dirty="0">
                <a:solidFill>
                  <a:srgbClr val="000000"/>
                </a:solidFill>
                <a:highlight>
                  <a:srgbClr val="FFFFFF"/>
                </a:highlight>
              </a:rPr>
              <a:t> nisi </a:t>
            </a:r>
            <a:r>
              <a:rPr lang="en-US" sz="900" b="1" dirty="0" err="1">
                <a:solidFill>
                  <a:srgbClr val="000000"/>
                </a:solidFill>
                <a:highlight>
                  <a:srgbClr val="FFFFFF"/>
                </a:highlight>
              </a:rPr>
              <a:t>ut</a:t>
            </a:r>
            <a:r>
              <a:rPr lang="en-US" sz="900" b="1" dirty="0">
                <a:solidFill>
                  <a:srgbClr val="000000"/>
                </a:solidFill>
                <a:highlight>
                  <a:srgbClr val="FFFFFF"/>
                </a:highlight>
              </a:rPr>
              <a:t> </a:t>
            </a:r>
            <a:r>
              <a:rPr lang="en-US" sz="900" b="1" dirty="0" err="1">
                <a:solidFill>
                  <a:srgbClr val="000000"/>
                </a:solidFill>
                <a:highlight>
                  <a:srgbClr val="FFFFFF"/>
                </a:highlight>
              </a:rPr>
              <a:t>aliquip</a:t>
            </a:r>
            <a:r>
              <a:rPr lang="en-US" sz="900" b="1" dirty="0">
                <a:solidFill>
                  <a:srgbClr val="000000"/>
                </a:solidFill>
                <a:highlight>
                  <a:srgbClr val="FFFFFF"/>
                </a:highlight>
              </a:rPr>
              <a:t> ex </a:t>
            </a:r>
            <a:r>
              <a:rPr lang="en-US" sz="900" b="1" dirty="0" err="1">
                <a:solidFill>
                  <a:srgbClr val="000000"/>
                </a:solidFill>
                <a:highlight>
                  <a:srgbClr val="FFFFFF"/>
                </a:highlight>
              </a:rPr>
              <a:t>ea</a:t>
            </a:r>
            <a:r>
              <a:rPr lang="en-US" sz="900" b="1" dirty="0">
                <a:solidFill>
                  <a:srgbClr val="000000"/>
                </a:solidFill>
                <a:highlight>
                  <a:srgbClr val="FFFFFF"/>
                </a:highlight>
              </a:rPr>
              <a:t> </a:t>
            </a:r>
            <a:r>
              <a:rPr lang="en-US" sz="900" b="1" dirty="0" err="1">
                <a:solidFill>
                  <a:srgbClr val="000000"/>
                </a:solidFill>
                <a:highlight>
                  <a:srgbClr val="FFFFFF"/>
                </a:highlight>
              </a:rPr>
              <a:t>commodo</a:t>
            </a:r>
            <a:r>
              <a:rPr lang="en-US" sz="900" b="1" dirty="0">
                <a:solidFill>
                  <a:srgbClr val="000000"/>
                </a:solidFill>
                <a:highlight>
                  <a:srgbClr val="FFFFFF"/>
                </a:highlight>
              </a:rPr>
              <a:t> </a:t>
            </a:r>
            <a:r>
              <a:rPr lang="en-US" sz="900" b="1" dirty="0" err="1">
                <a:solidFill>
                  <a:srgbClr val="000000"/>
                </a:solidFill>
                <a:highlight>
                  <a:srgbClr val="FFFFFF"/>
                </a:highlight>
              </a:rPr>
              <a:t>consequat</a:t>
            </a:r>
            <a:r>
              <a:rPr lang="en-US" sz="900" b="1" dirty="0">
                <a:solidFill>
                  <a:srgbClr val="000000"/>
                </a:solidFill>
                <a:highlight>
                  <a:srgbClr val="FFFFFF"/>
                </a:highlight>
              </a:rPr>
              <a:t>. </a:t>
            </a:r>
            <a:r>
              <a:rPr lang="en-US" sz="900" b="1" dirty="0" err="1">
                <a:solidFill>
                  <a:srgbClr val="000000"/>
                </a:solidFill>
                <a:highlight>
                  <a:srgbClr val="FFFFFF"/>
                </a:highlight>
              </a:rPr>
              <a:t>Duis</a:t>
            </a:r>
            <a:r>
              <a:rPr lang="en-US" sz="900" b="1" dirty="0">
                <a:solidFill>
                  <a:srgbClr val="000000"/>
                </a:solidFill>
                <a:highlight>
                  <a:srgbClr val="FFFFFF"/>
                </a:highlight>
              </a:rPr>
              <a:t> </a:t>
            </a:r>
            <a:r>
              <a:rPr lang="en-US" sz="900" b="1" dirty="0" err="1">
                <a:solidFill>
                  <a:srgbClr val="000000"/>
                </a:solidFill>
                <a:highlight>
                  <a:srgbClr val="FFFFFF"/>
                </a:highlight>
              </a:rPr>
              <a:t>aute</a:t>
            </a:r>
            <a:r>
              <a:rPr lang="en-US" sz="900" b="1" dirty="0">
                <a:solidFill>
                  <a:srgbClr val="000000"/>
                </a:solidFill>
                <a:highlight>
                  <a:srgbClr val="FFFFFF"/>
                </a:highlight>
              </a:rPr>
              <a:t> </a:t>
            </a:r>
            <a:r>
              <a:rPr lang="en-US" sz="900" b="1" dirty="0" err="1">
                <a:solidFill>
                  <a:srgbClr val="000000"/>
                </a:solidFill>
                <a:highlight>
                  <a:srgbClr val="FFFFFF"/>
                </a:highlight>
              </a:rPr>
              <a:t>irure</a:t>
            </a:r>
            <a:r>
              <a:rPr lang="en-US" sz="900" b="1" dirty="0">
                <a:solidFill>
                  <a:srgbClr val="000000"/>
                </a:solidFill>
                <a:highlight>
                  <a:srgbClr val="FFFFFF"/>
                </a:highlight>
              </a:rPr>
              <a:t> dolor in </a:t>
            </a:r>
            <a:r>
              <a:rPr lang="en-US" sz="900" b="1" dirty="0" err="1">
                <a:solidFill>
                  <a:srgbClr val="000000"/>
                </a:solidFill>
                <a:highlight>
                  <a:srgbClr val="FFFFFF"/>
                </a:highlight>
              </a:rPr>
              <a:t>reprehenderit</a:t>
            </a:r>
            <a:r>
              <a:rPr lang="en-US" sz="900" b="1" dirty="0">
                <a:solidFill>
                  <a:srgbClr val="000000"/>
                </a:solidFill>
                <a:highlight>
                  <a:srgbClr val="FFFFFF"/>
                </a:highlight>
              </a:rPr>
              <a:t> in </a:t>
            </a:r>
            <a:r>
              <a:rPr lang="en-US" sz="900" b="1" dirty="0" err="1">
                <a:solidFill>
                  <a:srgbClr val="000000"/>
                </a:solidFill>
                <a:highlight>
                  <a:srgbClr val="FFFFFF"/>
                </a:highlight>
              </a:rPr>
              <a:t>voluptate</a:t>
            </a:r>
            <a:r>
              <a:rPr lang="en-US" sz="900" b="1" dirty="0">
                <a:solidFill>
                  <a:srgbClr val="000000"/>
                </a:solidFill>
                <a:highlight>
                  <a:srgbClr val="FFFFFF"/>
                </a:highlight>
              </a:rPr>
              <a:t> </a:t>
            </a:r>
            <a:r>
              <a:rPr lang="en-US" sz="900" b="1" dirty="0" err="1">
                <a:solidFill>
                  <a:srgbClr val="000000"/>
                </a:solidFill>
                <a:highlight>
                  <a:srgbClr val="FFFFFF"/>
                </a:highlight>
              </a:rPr>
              <a:t>velit</a:t>
            </a:r>
            <a:r>
              <a:rPr lang="en-US" sz="900" b="1" dirty="0">
                <a:solidFill>
                  <a:srgbClr val="000000"/>
                </a:solidFill>
                <a:highlight>
                  <a:srgbClr val="FFFFFF"/>
                </a:highlight>
              </a:rPr>
              <a:t> </a:t>
            </a:r>
            <a:r>
              <a:rPr lang="en-US" sz="900" b="1" dirty="0" err="1">
                <a:solidFill>
                  <a:srgbClr val="000000"/>
                </a:solidFill>
                <a:highlight>
                  <a:srgbClr val="FFFFFF"/>
                </a:highlight>
              </a:rPr>
              <a:t>esse</a:t>
            </a:r>
            <a:r>
              <a:rPr lang="en-US" sz="900" b="1" dirty="0">
                <a:solidFill>
                  <a:srgbClr val="000000"/>
                </a:solidFill>
                <a:highlight>
                  <a:srgbClr val="FFFFFF"/>
                </a:highlight>
              </a:rPr>
              <a:t> </a:t>
            </a:r>
            <a:r>
              <a:rPr lang="en-US" sz="900" b="1" dirty="0" err="1">
                <a:solidFill>
                  <a:srgbClr val="000000"/>
                </a:solidFill>
                <a:highlight>
                  <a:srgbClr val="FFFFFF"/>
                </a:highlight>
              </a:rPr>
              <a:t>cillum</a:t>
            </a:r>
            <a:r>
              <a:rPr lang="en-US" sz="900" b="1" dirty="0">
                <a:solidFill>
                  <a:srgbClr val="000000"/>
                </a:solidFill>
                <a:highlight>
                  <a:srgbClr val="FFFFFF"/>
                </a:highlight>
              </a:rPr>
              <a:t> </a:t>
            </a:r>
            <a:r>
              <a:rPr lang="en-US" sz="900" b="1" dirty="0" err="1">
                <a:solidFill>
                  <a:srgbClr val="000000"/>
                </a:solidFill>
                <a:highlight>
                  <a:srgbClr val="FFFFFF"/>
                </a:highlight>
              </a:rPr>
              <a:t>dolore</a:t>
            </a:r>
            <a:r>
              <a:rPr lang="en-US" sz="900" b="1" dirty="0">
                <a:solidFill>
                  <a:srgbClr val="000000"/>
                </a:solidFill>
                <a:highlight>
                  <a:srgbClr val="FFFFFF"/>
                </a:highlight>
              </a:rPr>
              <a:t> </a:t>
            </a:r>
            <a:r>
              <a:rPr lang="en-US" sz="900" b="1" dirty="0" err="1">
                <a:solidFill>
                  <a:srgbClr val="000000"/>
                </a:solidFill>
                <a:highlight>
                  <a:srgbClr val="FFFFFF"/>
                </a:highlight>
              </a:rPr>
              <a:t>eu</a:t>
            </a:r>
            <a:r>
              <a:rPr lang="en-US" sz="900" b="1" dirty="0">
                <a:solidFill>
                  <a:srgbClr val="000000"/>
                </a:solidFill>
                <a:highlight>
                  <a:srgbClr val="FFFFFF"/>
                </a:highlight>
              </a:rPr>
              <a:t> </a:t>
            </a:r>
            <a:r>
              <a:rPr lang="en-US" sz="900" b="1" dirty="0" err="1">
                <a:solidFill>
                  <a:srgbClr val="000000"/>
                </a:solidFill>
                <a:highlight>
                  <a:srgbClr val="FFFFFF"/>
                </a:highlight>
              </a:rPr>
              <a:t>fugiat</a:t>
            </a:r>
            <a:r>
              <a:rPr lang="en-US" sz="900" b="1" dirty="0">
                <a:solidFill>
                  <a:srgbClr val="000000"/>
                </a:solidFill>
                <a:highlight>
                  <a:srgbClr val="FFFFFF"/>
                </a:highlight>
              </a:rPr>
              <a:t> </a:t>
            </a:r>
            <a:r>
              <a:rPr lang="en-US" sz="900" b="1" dirty="0" err="1">
                <a:solidFill>
                  <a:srgbClr val="000000"/>
                </a:solidFill>
                <a:highlight>
                  <a:srgbClr val="FFFFFF"/>
                </a:highlight>
              </a:rPr>
              <a:t>nulla</a:t>
            </a:r>
            <a:r>
              <a:rPr lang="en-US" sz="900" b="1" dirty="0">
                <a:solidFill>
                  <a:srgbClr val="000000"/>
                </a:solidFill>
                <a:highlight>
                  <a:srgbClr val="FFFFFF"/>
                </a:highlight>
              </a:rPr>
              <a:t> </a:t>
            </a:r>
            <a:r>
              <a:rPr lang="en-US" sz="900" b="1" dirty="0" err="1">
                <a:solidFill>
                  <a:srgbClr val="000000"/>
                </a:solidFill>
                <a:highlight>
                  <a:srgbClr val="FFFFFF"/>
                </a:highlight>
              </a:rPr>
              <a:t>pariatur</a:t>
            </a:r>
            <a:r>
              <a:rPr lang="en-US" sz="900" b="1" dirty="0">
                <a:solidFill>
                  <a:srgbClr val="000000"/>
                </a:solidFill>
                <a:highlight>
                  <a:srgbClr val="FFFFFF"/>
                </a:highlight>
              </a:rPr>
              <a:t>. </a:t>
            </a:r>
            <a:r>
              <a:rPr lang="en-US" sz="900" b="1" dirty="0" err="1">
                <a:solidFill>
                  <a:srgbClr val="000000"/>
                </a:solidFill>
                <a:highlight>
                  <a:srgbClr val="FFFFFF"/>
                </a:highlight>
              </a:rPr>
              <a:t>Excepteur</a:t>
            </a:r>
            <a:r>
              <a:rPr lang="en-US" sz="900" b="1" dirty="0">
                <a:solidFill>
                  <a:srgbClr val="000000"/>
                </a:solidFill>
                <a:highlight>
                  <a:srgbClr val="FFFFFF"/>
                </a:highlight>
              </a:rPr>
              <a:t> </a:t>
            </a:r>
            <a:r>
              <a:rPr lang="en-US" sz="900" b="1" dirty="0" err="1">
                <a:solidFill>
                  <a:srgbClr val="000000"/>
                </a:solidFill>
                <a:highlight>
                  <a:srgbClr val="FFFFFF"/>
                </a:highlight>
              </a:rPr>
              <a:t>sint</a:t>
            </a:r>
            <a:r>
              <a:rPr lang="en-US" sz="900" b="1" dirty="0">
                <a:solidFill>
                  <a:srgbClr val="000000"/>
                </a:solidFill>
                <a:highlight>
                  <a:srgbClr val="FFFFFF"/>
                </a:highlight>
              </a:rPr>
              <a:t> </a:t>
            </a:r>
            <a:r>
              <a:rPr lang="en-US" sz="900" b="1" dirty="0" err="1">
                <a:solidFill>
                  <a:srgbClr val="000000"/>
                </a:solidFill>
                <a:highlight>
                  <a:srgbClr val="FFFFFF"/>
                </a:highlight>
              </a:rPr>
              <a:t>occaecat</a:t>
            </a:r>
            <a:r>
              <a:rPr lang="en-US" sz="900" b="1" dirty="0">
                <a:solidFill>
                  <a:srgbClr val="000000"/>
                </a:solidFill>
                <a:highlight>
                  <a:srgbClr val="FFFFFF"/>
                </a:highlight>
              </a:rPr>
              <a:t> </a:t>
            </a:r>
            <a:r>
              <a:rPr lang="en-US" sz="900" b="1" dirty="0" err="1">
                <a:solidFill>
                  <a:srgbClr val="000000"/>
                </a:solidFill>
                <a:highlight>
                  <a:srgbClr val="FFFFFF"/>
                </a:highlight>
              </a:rPr>
              <a:t>cupidatat</a:t>
            </a:r>
            <a:r>
              <a:rPr lang="en-US" sz="900" b="1" dirty="0">
                <a:solidFill>
                  <a:srgbClr val="000000"/>
                </a:solidFill>
                <a:highlight>
                  <a:srgbClr val="FFFFFF"/>
                </a:highlight>
              </a:rPr>
              <a:t> non </a:t>
            </a:r>
            <a:r>
              <a:rPr lang="en-US" sz="900" b="1" dirty="0" err="1">
                <a:solidFill>
                  <a:srgbClr val="000000"/>
                </a:solidFill>
                <a:highlight>
                  <a:srgbClr val="FFFFFF"/>
                </a:highlight>
              </a:rPr>
              <a:t>proident</a:t>
            </a:r>
            <a:r>
              <a:rPr lang="en-US" sz="900" b="1" dirty="0">
                <a:solidFill>
                  <a:srgbClr val="000000"/>
                </a:solidFill>
                <a:highlight>
                  <a:srgbClr val="FFFFFF"/>
                </a:highlight>
              </a:rPr>
              <a:t>, </a:t>
            </a:r>
            <a:r>
              <a:rPr lang="en-US" sz="900" b="1" dirty="0" err="1">
                <a:solidFill>
                  <a:srgbClr val="000000"/>
                </a:solidFill>
                <a:highlight>
                  <a:srgbClr val="FFFFFF"/>
                </a:highlight>
              </a:rPr>
              <a:t>sunt</a:t>
            </a:r>
            <a:r>
              <a:rPr lang="en-US" sz="900" b="1" dirty="0">
                <a:solidFill>
                  <a:srgbClr val="000000"/>
                </a:solidFill>
                <a:highlight>
                  <a:srgbClr val="FFFFFF"/>
                </a:highlight>
              </a:rPr>
              <a:t> in culpa qui </a:t>
            </a:r>
            <a:r>
              <a:rPr lang="en-US" sz="900" b="1" dirty="0" err="1">
                <a:solidFill>
                  <a:srgbClr val="000000"/>
                </a:solidFill>
                <a:highlight>
                  <a:srgbClr val="FFFFFF"/>
                </a:highlight>
              </a:rPr>
              <a:t>officia</a:t>
            </a:r>
            <a:r>
              <a:rPr lang="en-US" sz="900" b="1" dirty="0">
                <a:solidFill>
                  <a:srgbClr val="000000"/>
                </a:solidFill>
                <a:highlight>
                  <a:srgbClr val="FFFFFF"/>
                </a:highlight>
              </a:rPr>
              <a:t> </a:t>
            </a:r>
            <a:r>
              <a:rPr lang="en-US" sz="900" b="1" dirty="0" err="1">
                <a:solidFill>
                  <a:srgbClr val="000000"/>
                </a:solidFill>
                <a:highlight>
                  <a:srgbClr val="FFFFFF"/>
                </a:highlight>
              </a:rPr>
              <a:t>deserunt</a:t>
            </a:r>
            <a:r>
              <a:rPr lang="en-US" sz="900" b="1" dirty="0">
                <a:solidFill>
                  <a:srgbClr val="000000"/>
                </a:solidFill>
                <a:highlight>
                  <a:srgbClr val="FFFFFF"/>
                </a:highlight>
              </a:rPr>
              <a:t> </a:t>
            </a:r>
            <a:r>
              <a:rPr lang="en-US" sz="900" b="1" dirty="0" err="1">
                <a:solidFill>
                  <a:srgbClr val="000000"/>
                </a:solidFill>
                <a:highlight>
                  <a:srgbClr val="FFFFFF"/>
                </a:highlight>
              </a:rPr>
              <a:t>mollit</a:t>
            </a:r>
            <a:r>
              <a:rPr lang="en-US" sz="900" b="1" dirty="0">
                <a:solidFill>
                  <a:srgbClr val="000000"/>
                </a:solidFill>
                <a:highlight>
                  <a:srgbClr val="FFFFFF"/>
                </a:highlight>
              </a:rPr>
              <a:t> </a:t>
            </a:r>
            <a:r>
              <a:rPr lang="en-US" sz="900" b="1" dirty="0" err="1">
                <a:solidFill>
                  <a:srgbClr val="000000"/>
                </a:solidFill>
                <a:highlight>
                  <a:srgbClr val="FFFFFF"/>
                </a:highlight>
              </a:rPr>
              <a:t>anim</a:t>
            </a:r>
            <a:r>
              <a:rPr lang="en-US" sz="900" b="1" dirty="0">
                <a:solidFill>
                  <a:srgbClr val="000000"/>
                </a:solidFill>
                <a:highlight>
                  <a:srgbClr val="FFFFFF"/>
                </a:highlight>
              </a:rPr>
              <a:t> id </a:t>
            </a:r>
            <a:r>
              <a:rPr lang="en-US" sz="900" b="1" dirty="0" err="1">
                <a:solidFill>
                  <a:srgbClr val="000000"/>
                </a:solidFill>
                <a:highlight>
                  <a:srgbClr val="FFFFFF"/>
                </a:highlight>
              </a:rPr>
              <a:t>est</a:t>
            </a:r>
            <a:r>
              <a:rPr lang="en-US" sz="900" b="1" dirty="0">
                <a:solidFill>
                  <a:srgbClr val="000000"/>
                </a:solidFill>
                <a:highlight>
                  <a:srgbClr val="FFFFFF"/>
                </a:highlight>
              </a:rPr>
              <a:t> </a:t>
            </a:r>
            <a:r>
              <a:rPr lang="en-US" sz="900" b="1" dirty="0" err="1">
                <a:solidFill>
                  <a:srgbClr val="000000"/>
                </a:solidFill>
                <a:highlight>
                  <a:srgbClr val="FFFFFF"/>
                </a:highlight>
              </a:rPr>
              <a:t>laborum</a:t>
            </a:r>
            <a:r>
              <a:rPr lang="en-US" sz="900" b="1" dirty="0">
                <a:solidFill>
                  <a:srgbClr val="000000"/>
                </a:solidFill>
                <a:highlight>
                  <a:srgbClr val="FFFFFF"/>
                </a:highlight>
              </a:rPr>
              <a:t>.</a:t>
            </a:r>
            <a:r>
              <a:rPr lang="en-US" sz="900" dirty="0">
                <a:solidFill>
                  <a:srgbClr val="0000FF"/>
                </a:solidFill>
                <a:highlight>
                  <a:srgbClr val="FFFFFF"/>
                </a:highlight>
              </a:rPr>
              <a:t>&lt;/p&gt;</a:t>
            </a:r>
            <a:endParaRPr lang="en-US" sz="900" b="1" dirty="0">
              <a:solidFill>
                <a:srgbClr val="000000"/>
              </a:solidFill>
              <a:highlight>
                <a:srgbClr val="FFFFFF"/>
              </a:highlight>
            </a:endParaRPr>
          </a:p>
          <a:p>
            <a:r>
              <a:rPr lang="en-US" sz="900" b="1" dirty="0">
                <a:solidFill>
                  <a:srgbClr val="000000"/>
                </a:solidFill>
                <a:highlight>
                  <a:srgbClr val="FFFFFF"/>
                </a:highlight>
              </a:rPr>
              <a:t>	</a:t>
            </a:r>
            <a:r>
              <a:rPr lang="en-US" sz="900" dirty="0">
                <a:solidFill>
                  <a:srgbClr val="0000FF"/>
                </a:solidFill>
                <a:highlight>
                  <a:srgbClr val="FFFFFF"/>
                </a:highlight>
              </a:rPr>
              <a:t>&lt;/article&gt;</a:t>
            </a:r>
            <a:endParaRPr lang="en-US" sz="900" b="1" dirty="0">
              <a:solidFill>
                <a:srgbClr val="000000"/>
              </a:solidFill>
              <a:highlight>
                <a:srgbClr val="FFFFFF"/>
              </a:highlight>
            </a:endParaRPr>
          </a:p>
          <a:p>
            <a:r>
              <a:rPr lang="en-US" sz="900" b="1" dirty="0">
                <a:solidFill>
                  <a:srgbClr val="000000"/>
                </a:solidFill>
                <a:highlight>
                  <a:srgbClr val="FFFFFF"/>
                </a:highlight>
              </a:rPr>
              <a:t>	</a:t>
            </a:r>
            <a:r>
              <a:rPr lang="en-US" sz="900" dirty="0">
                <a:solidFill>
                  <a:srgbClr val="0000FF"/>
                </a:solidFill>
                <a:highlight>
                  <a:srgbClr val="FFFFFF"/>
                </a:highlight>
              </a:rPr>
              <a:t>&lt;footer&gt;</a:t>
            </a:r>
            <a:endParaRPr lang="en-US" sz="900" b="1" dirty="0">
              <a:solidFill>
                <a:srgbClr val="000000"/>
              </a:solidFill>
              <a:highlight>
                <a:srgbClr val="FFFFFF"/>
              </a:highlight>
            </a:endParaRPr>
          </a:p>
          <a:p>
            <a:r>
              <a:rPr lang="en-US" sz="900" b="1" dirty="0">
                <a:solidFill>
                  <a:srgbClr val="000000"/>
                </a:solidFill>
                <a:highlight>
                  <a:srgbClr val="FFFFFF"/>
                </a:highlight>
              </a:rPr>
              <a:t>		</a:t>
            </a:r>
            <a:r>
              <a:rPr lang="en-US" sz="900" dirty="0">
                <a:solidFill>
                  <a:srgbClr val="0000FF"/>
                </a:solidFill>
                <a:highlight>
                  <a:srgbClr val="FFFFFF"/>
                </a:highlight>
              </a:rPr>
              <a:t>&lt;p&gt;</a:t>
            </a:r>
            <a:r>
              <a:rPr lang="en-US" sz="900" dirty="0">
                <a:solidFill>
                  <a:srgbClr val="000000"/>
                </a:solidFill>
                <a:highlight>
                  <a:srgbClr val="FEFDE0"/>
                </a:highlight>
              </a:rPr>
              <a:t>&amp;#169;</a:t>
            </a:r>
            <a:r>
              <a:rPr lang="en-US" sz="900" b="1" dirty="0">
                <a:solidFill>
                  <a:srgbClr val="000000"/>
                </a:solidFill>
                <a:highlight>
                  <a:srgbClr val="FFFFFF"/>
                </a:highlight>
              </a:rPr>
              <a:t> 2015 FTI Consulting, Inc. All Rights Reserved.</a:t>
            </a:r>
            <a:r>
              <a:rPr lang="en-US" sz="900" dirty="0">
                <a:solidFill>
                  <a:srgbClr val="0000FF"/>
                </a:solidFill>
                <a:highlight>
                  <a:srgbClr val="FFFFFF"/>
                </a:highlight>
              </a:rPr>
              <a:t>&lt;/p&gt;</a:t>
            </a:r>
            <a:endParaRPr lang="en-US" sz="900" b="1" dirty="0">
              <a:solidFill>
                <a:srgbClr val="000000"/>
              </a:solidFill>
              <a:highlight>
                <a:srgbClr val="FFFFFF"/>
              </a:highlight>
            </a:endParaRPr>
          </a:p>
          <a:p>
            <a:r>
              <a:rPr lang="en-US" sz="900" b="1" dirty="0">
                <a:solidFill>
                  <a:srgbClr val="000000"/>
                </a:solidFill>
                <a:highlight>
                  <a:srgbClr val="FFFFFF"/>
                </a:highlight>
              </a:rPr>
              <a:t>	</a:t>
            </a:r>
            <a:r>
              <a:rPr lang="en-US" sz="900" dirty="0">
                <a:solidFill>
                  <a:srgbClr val="0000FF"/>
                </a:solidFill>
                <a:highlight>
                  <a:srgbClr val="FFFFFF"/>
                </a:highlight>
              </a:rPr>
              <a:t>&lt;/footer&gt;</a:t>
            </a:r>
            <a:endParaRPr lang="en-US" sz="900" b="1" dirty="0">
              <a:solidFill>
                <a:srgbClr val="000000"/>
              </a:solidFill>
              <a:highlight>
                <a:srgbClr val="FFFFFF"/>
              </a:highlight>
            </a:endParaRPr>
          </a:p>
          <a:p>
            <a:r>
              <a:rPr lang="en-US" sz="900" b="1" dirty="0">
                <a:solidFill>
                  <a:srgbClr val="000000"/>
                </a:solidFill>
                <a:highlight>
                  <a:srgbClr val="FFFFFF"/>
                </a:highlight>
              </a:rPr>
              <a:t>    </a:t>
            </a:r>
            <a:r>
              <a:rPr lang="en-US" sz="900" dirty="0">
                <a:solidFill>
                  <a:srgbClr val="0000FF"/>
                </a:solidFill>
                <a:highlight>
                  <a:srgbClr val="FFFFFF"/>
                </a:highlight>
              </a:rPr>
              <a:t>&lt;script&gt;</a:t>
            </a:r>
            <a:r>
              <a:rPr lang="en-US" sz="900" dirty="0">
                <a:solidFill>
                  <a:srgbClr val="000000"/>
                </a:solidFill>
                <a:highlight>
                  <a:srgbClr val="F2F4FF"/>
                </a:highlight>
              </a:rPr>
              <a:t> </a:t>
            </a:r>
            <a:r>
              <a:rPr lang="en-US" sz="900" b="1" dirty="0" err="1">
                <a:solidFill>
                  <a:srgbClr val="000080"/>
                </a:solidFill>
                <a:highlight>
                  <a:srgbClr val="F2F4FF"/>
                </a:highlight>
              </a:rPr>
              <a:t>var</a:t>
            </a:r>
            <a:r>
              <a:rPr lang="en-US" sz="900" dirty="0">
                <a:solidFill>
                  <a:srgbClr val="000000"/>
                </a:solidFill>
                <a:highlight>
                  <a:srgbClr val="F2F4FF"/>
                </a:highlight>
              </a:rPr>
              <a:t> _token </a:t>
            </a:r>
            <a:r>
              <a:rPr lang="en-US" sz="900" b="1" dirty="0">
                <a:solidFill>
                  <a:srgbClr val="000000"/>
                </a:solidFill>
                <a:highlight>
                  <a:srgbClr val="F2F4FF"/>
                </a:highlight>
              </a:rPr>
              <a:t>=</a:t>
            </a:r>
            <a:r>
              <a:rPr lang="en-US" sz="900" dirty="0">
                <a:solidFill>
                  <a:srgbClr val="000000"/>
                </a:solidFill>
                <a:highlight>
                  <a:srgbClr val="F2F4FF"/>
                </a:highlight>
              </a:rPr>
              <a:t> </a:t>
            </a:r>
            <a:r>
              <a:rPr lang="en-US" sz="900" dirty="0">
                <a:solidFill>
                  <a:srgbClr val="808080"/>
                </a:solidFill>
                <a:highlight>
                  <a:srgbClr val="F2F4FF"/>
                </a:highlight>
              </a:rPr>
              <a:t>'</a:t>
            </a:r>
            <a:r>
              <a:rPr lang="en-US" sz="900" dirty="0">
                <a:solidFill>
                  <a:srgbClr val="FF0000"/>
                </a:solidFill>
                <a:highlight>
                  <a:srgbClr val="FDF8E3"/>
                </a:highlight>
              </a:rPr>
              <a:t>&lt;?</a:t>
            </a:r>
            <a:r>
              <a:rPr lang="en-US" sz="900" dirty="0" err="1">
                <a:solidFill>
                  <a:srgbClr val="FF0000"/>
                </a:solidFill>
                <a:highlight>
                  <a:srgbClr val="FDF8E3"/>
                </a:highlight>
              </a:rPr>
              <a:t>php</a:t>
            </a:r>
            <a:r>
              <a:rPr lang="en-US" sz="900" dirty="0">
                <a:solidFill>
                  <a:srgbClr val="000000"/>
                </a:solidFill>
                <a:highlight>
                  <a:srgbClr val="FEFCF5"/>
                </a:highlight>
              </a:rPr>
              <a:t> </a:t>
            </a:r>
            <a:r>
              <a:rPr lang="en-US" sz="900" b="1" dirty="0">
                <a:solidFill>
                  <a:srgbClr val="0000FF"/>
                </a:solidFill>
                <a:highlight>
                  <a:srgbClr val="FEFCF5"/>
                </a:highlight>
              </a:rPr>
              <a:t>echo</a:t>
            </a:r>
            <a:r>
              <a:rPr lang="en-US" sz="900" dirty="0">
                <a:solidFill>
                  <a:srgbClr val="000000"/>
                </a:solidFill>
                <a:highlight>
                  <a:srgbClr val="FEFCF5"/>
                </a:highlight>
              </a:rPr>
              <a:t> </a:t>
            </a:r>
            <a:r>
              <a:rPr lang="en-US" sz="900" dirty="0" err="1">
                <a:solidFill>
                  <a:srgbClr val="000000"/>
                </a:solidFill>
                <a:highlight>
                  <a:srgbClr val="FEFCF5"/>
                </a:highlight>
              </a:rPr>
              <a:t>csrf_token</a:t>
            </a:r>
            <a:r>
              <a:rPr lang="en-US" sz="900" dirty="0">
                <a:solidFill>
                  <a:srgbClr val="8000FF"/>
                </a:solidFill>
                <a:highlight>
                  <a:srgbClr val="FEFCF5"/>
                </a:highlight>
              </a:rPr>
              <a:t>();</a:t>
            </a:r>
            <a:r>
              <a:rPr lang="en-US" sz="900" dirty="0">
                <a:solidFill>
                  <a:srgbClr val="000000"/>
                </a:solidFill>
                <a:highlight>
                  <a:srgbClr val="FEFCF5"/>
                </a:highlight>
              </a:rPr>
              <a:t> </a:t>
            </a:r>
            <a:r>
              <a:rPr lang="en-US" sz="900" dirty="0">
                <a:solidFill>
                  <a:srgbClr val="FF0000"/>
                </a:solidFill>
                <a:highlight>
                  <a:srgbClr val="FDF8E3"/>
                </a:highlight>
              </a:rPr>
              <a:t>?&gt;</a:t>
            </a:r>
            <a:r>
              <a:rPr lang="en-US" sz="900" dirty="0">
                <a:solidFill>
                  <a:srgbClr val="808080"/>
                </a:solidFill>
                <a:highlight>
                  <a:srgbClr val="F2F4FF"/>
                </a:highlight>
              </a:rPr>
              <a:t>'</a:t>
            </a:r>
            <a:r>
              <a:rPr lang="en-US" sz="900" b="1" dirty="0">
                <a:solidFill>
                  <a:srgbClr val="000000"/>
                </a:solidFill>
                <a:highlight>
                  <a:srgbClr val="F2F4FF"/>
                </a:highlight>
              </a:rPr>
              <a:t>;</a:t>
            </a:r>
            <a:r>
              <a:rPr lang="en-US" sz="900" dirty="0">
                <a:solidFill>
                  <a:srgbClr val="000000"/>
                </a:solidFill>
                <a:highlight>
                  <a:srgbClr val="F2F4FF"/>
                </a:highlight>
              </a:rPr>
              <a:t> </a:t>
            </a:r>
            <a:r>
              <a:rPr lang="en-US" sz="900" dirty="0">
                <a:solidFill>
                  <a:srgbClr val="0000FF"/>
                </a:solidFill>
                <a:highlight>
                  <a:srgbClr val="FFFFFF"/>
                </a:highlight>
              </a:rPr>
              <a:t>&lt;/script&gt;</a:t>
            </a:r>
            <a:endParaRPr lang="en-US" sz="900" b="1" dirty="0">
              <a:solidFill>
                <a:srgbClr val="000000"/>
              </a:solidFill>
              <a:highlight>
                <a:srgbClr val="FFFFFF"/>
              </a:highlight>
            </a:endParaRPr>
          </a:p>
          <a:p>
            <a:r>
              <a:rPr lang="en-US" sz="900" dirty="0">
                <a:solidFill>
                  <a:srgbClr val="0000FF"/>
                </a:solidFill>
                <a:highlight>
                  <a:srgbClr val="FFFFFF"/>
                </a:highlight>
              </a:rPr>
              <a:t>&lt;/body&gt;</a:t>
            </a:r>
            <a:endParaRPr lang="en-US" sz="900" b="1" dirty="0">
              <a:solidFill>
                <a:srgbClr val="000000"/>
              </a:solidFill>
              <a:highlight>
                <a:srgbClr val="FFFFFF"/>
              </a:highlight>
            </a:endParaRPr>
          </a:p>
          <a:p>
            <a:r>
              <a:rPr lang="en-US" sz="900" dirty="0">
                <a:solidFill>
                  <a:srgbClr val="0000FF"/>
                </a:solidFill>
                <a:highlight>
                  <a:srgbClr val="FFFFFF"/>
                </a:highlight>
              </a:rPr>
              <a:t>&lt;/html&gt;</a:t>
            </a:r>
            <a:endParaRPr lang="en-US" sz="900" b="1" dirty="0">
              <a:solidFill>
                <a:srgbClr val="0000FF"/>
              </a:solidFill>
              <a:highlight>
                <a:srgbClr val="FFFFFF"/>
              </a:highlight>
            </a:endParaRPr>
          </a:p>
          <a:p>
            <a:endParaRPr lang="en-US" sz="900" b="1" dirty="0">
              <a:solidFill>
                <a:srgbClr val="000000"/>
              </a:solidFill>
              <a:highlight>
                <a:srgbClr val="FFFFFF"/>
              </a:highlight>
            </a:endParaRPr>
          </a:p>
        </p:txBody>
      </p:sp>
    </p:spTree>
    <p:extLst>
      <p:ext uri="{BB962C8B-B14F-4D97-AF65-F5344CB8AC3E}">
        <p14:creationId xmlns:p14="http://schemas.microsoft.com/office/powerpoint/2010/main" val="2835202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a:t>
            </a:r>
          </a:p>
        </p:txBody>
      </p:sp>
      <p:sp>
        <p:nvSpPr>
          <p:cNvPr id="4" name="Slide Number Placeholder 3"/>
          <p:cNvSpPr>
            <a:spLocks noGrp="1"/>
          </p:cNvSpPr>
          <p:nvPr>
            <p:ph type="sldNum" sz="quarter" idx="4"/>
          </p:nvPr>
        </p:nvSpPr>
        <p:spPr/>
        <p:txBody>
          <a:bodyPr/>
          <a:lstStyle/>
          <a:p>
            <a:fld id="{0AF8A4B7-68D6-47C7-8DF0-E856C990106D}" type="slidenum">
              <a:rPr lang="en-US" smtClean="0"/>
              <a:pPr/>
              <a:t>18</a:t>
            </a:fld>
            <a:endParaRPr lang="en-US" dirty="0"/>
          </a:p>
        </p:txBody>
      </p:sp>
      <p:sp>
        <p:nvSpPr>
          <p:cNvPr id="5" name="TextBox 4"/>
          <p:cNvSpPr txBox="1"/>
          <p:nvPr/>
        </p:nvSpPr>
        <p:spPr>
          <a:xfrm>
            <a:off x="1257300" y="1943100"/>
            <a:ext cx="7315200" cy="5009064"/>
          </a:xfrm>
          <a:prstGeom prst="rect">
            <a:avLst/>
          </a:prstGeom>
          <a:noFill/>
        </p:spPr>
        <p:txBody>
          <a:bodyPr wrap="square" rtlCol="0">
            <a:spAutoFit/>
          </a:bodyPr>
          <a:lstStyle/>
          <a:p>
            <a:r>
              <a:rPr lang="pt-BR" sz="900" dirty="0">
                <a:solidFill>
                  <a:srgbClr val="0000FF"/>
                </a:solidFill>
                <a:highlight>
                  <a:srgbClr val="FFFFFF"/>
                </a:highlight>
                <a:latin typeface="Batang"/>
              </a:rPr>
              <a:t>h1</a:t>
            </a:r>
            <a:r>
              <a:rPr lang="pt-BR" sz="900" b="1" dirty="0">
                <a:solidFill>
                  <a:srgbClr val="000000"/>
                </a:solidFill>
                <a:highlight>
                  <a:srgbClr val="FFFFFF"/>
                </a:highlight>
                <a:latin typeface="Batang"/>
              </a:rPr>
              <a:t>,</a:t>
            </a:r>
            <a:r>
              <a:rPr lang="pt-BR" sz="900" dirty="0">
                <a:solidFill>
                  <a:srgbClr val="000000"/>
                </a:solidFill>
                <a:highlight>
                  <a:srgbClr val="FFFFFF"/>
                </a:highlight>
                <a:latin typeface="Batang"/>
              </a:rPr>
              <a:t> </a:t>
            </a:r>
            <a:r>
              <a:rPr lang="pt-BR" sz="900" dirty="0">
                <a:solidFill>
                  <a:srgbClr val="0000FF"/>
                </a:solidFill>
                <a:highlight>
                  <a:srgbClr val="FFFFFF"/>
                </a:highlight>
                <a:latin typeface="Batang"/>
              </a:rPr>
              <a:t>h2</a:t>
            </a:r>
            <a:r>
              <a:rPr lang="pt-BR" sz="900" b="1" dirty="0">
                <a:solidFill>
                  <a:srgbClr val="000000"/>
                </a:solidFill>
                <a:highlight>
                  <a:srgbClr val="FFFFFF"/>
                </a:highlight>
                <a:latin typeface="Batang"/>
              </a:rPr>
              <a:t>,</a:t>
            </a:r>
            <a:r>
              <a:rPr lang="pt-BR" sz="900" dirty="0">
                <a:solidFill>
                  <a:srgbClr val="000000"/>
                </a:solidFill>
                <a:highlight>
                  <a:srgbClr val="FFFFFF"/>
                </a:highlight>
                <a:latin typeface="Batang"/>
              </a:rPr>
              <a:t> </a:t>
            </a:r>
            <a:r>
              <a:rPr lang="pt-BR" sz="900" dirty="0">
                <a:solidFill>
                  <a:srgbClr val="0000FF"/>
                </a:solidFill>
                <a:highlight>
                  <a:srgbClr val="FFFFFF"/>
                </a:highlight>
                <a:latin typeface="Batang"/>
              </a:rPr>
              <a:t>h3</a:t>
            </a:r>
            <a:r>
              <a:rPr lang="pt-BR" sz="900" b="1" dirty="0">
                <a:solidFill>
                  <a:srgbClr val="000000"/>
                </a:solidFill>
                <a:highlight>
                  <a:srgbClr val="FFFFFF"/>
                </a:highlight>
                <a:latin typeface="Batang"/>
              </a:rPr>
              <a:t>,</a:t>
            </a:r>
            <a:r>
              <a:rPr lang="pt-BR" sz="900" dirty="0">
                <a:solidFill>
                  <a:srgbClr val="000000"/>
                </a:solidFill>
                <a:highlight>
                  <a:srgbClr val="FFFFFF"/>
                </a:highlight>
                <a:latin typeface="Batang"/>
              </a:rPr>
              <a:t> </a:t>
            </a:r>
            <a:r>
              <a:rPr lang="pt-BR" sz="900" dirty="0">
                <a:solidFill>
                  <a:srgbClr val="0000FF"/>
                </a:solidFill>
                <a:highlight>
                  <a:srgbClr val="FFFFFF"/>
                </a:highlight>
                <a:latin typeface="Batang"/>
              </a:rPr>
              <a:t>h4</a:t>
            </a:r>
            <a:r>
              <a:rPr lang="pt-BR" sz="900" b="1" dirty="0">
                <a:solidFill>
                  <a:srgbClr val="000000"/>
                </a:solidFill>
                <a:highlight>
                  <a:srgbClr val="FFFFFF"/>
                </a:highlight>
                <a:latin typeface="Batang"/>
              </a:rPr>
              <a:t>,</a:t>
            </a:r>
            <a:r>
              <a:rPr lang="pt-BR" sz="900" dirty="0">
                <a:solidFill>
                  <a:srgbClr val="000000"/>
                </a:solidFill>
                <a:highlight>
                  <a:srgbClr val="FFFFFF"/>
                </a:highlight>
                <a:latin typeface="Batang"/>
              </a:rPr>
              <a:t> </a:t>
            </a:r>
            <a:r>
              <a:rPr lang="pt-BR" sz="900" dirty="0">
                <a:solidFill>
                  <a:srgbClr val="0000FF"/>
                </a:solidFill>
                <a:highlight>
                  <a:srgbClr val="FFFFFF"/>
                </a:highlight>
                <a:latin typeface="Batang"/>
              </a:rPr>
              <a:t>h5</a:t>
            </a:r>
            <a:r>
              <a:rPr lang="pt-BR" sz="900" b="1" dirty="0">
                <a:solidFill>
                  <a:srgbClr val="000000"/>
                </a:solidFill>
                <a:highlight>
                  <a:srgbClr val="FFFFFF"/>
                </a:highlight>
                <a:latin typeface="Batang"/>
              </a:rPr>
              <a:t>,</a:t>
            </a:r>
            <a:r>
              <a:rPr lang="pt-BR" sz="900" dirty="0">
                <a:solidFill>
                  <a:srgbClr val="000000"/>
                </a:solidFill>
                <a:highlight>
                  <a:srgbClr val="FFFFFF"/>
                </a:highlight>
                <a:latin typeface="Batang"/>
              </a:rPr>
              <a:t> </a:t>
            </a:r>
            <a:r>
              <a:rPr lang="pt-BR" sz="900" dirty="0">
                <a:solidFill>
                  <a:srgbClr val="0000FF"/>
                </a:solidFill>
                <a:highlight>
                  <a:srgbClr val="FFFFFF"/>
                </a:highlight>
                <a:latin typeface="Batang"/>
              </a:rPr>
              <a:t>h6 </a:t>
            </a:r>
            <a:r>
              <a:rPr lang="pt-BR" sz="900" b="1" dirty="0">
                <a:solidFill>
                  <a:srgbClr val="000000"/>
                </a:solidFill>
                <a:highlight>
                  <a:srgbClr val="FFFFFF"/>
                </a:highlight>
                <a:latin typeface="Batang"/>
              </a:rPr>
              <a:t>{</a:t>
            </a:r>
            <a:endParaRPr lang="pt-BR" sz="900" b="1" dirty="0">
              <a:solidFill>
                <a:srgbClr val="8080C0"/>
              </a:solidFill>
              <a:highlight>
                <a:srgbClr val="FFFFFF"/>
              </a:highlight>
              <a:latin typeface="Batang"/>
            </a:endParaRPr>
          </a:p>
          <a:p>
            <a:r>
              <a:rPr lang="en-US" sz="900" b="1" dirty="0">
                <a:solidFill>
                  <a:srgbClr val="8080C0"/>
                </a:solidFill>
                <a:highlight>
                  <a:srgbClr val="FFFFFF"/>
                </a:highlight>
                <a:latin typeface="Batang"/>
              </a:rPr>
              <a:t>    margin</a:t>
            </a:r>
            <a:r>
              <a:rPr lang="en-US" sz="900" b="1" dirty="0">
                <a:solidFill>
                  <a:srgbClr val="000000"/>
                </a:solidFill>
                <a:highlight>
                  <a:srgbClr val="FFFFFF"/>
                </a:highlight>
                <a:latin typeface="Batang"/>
              </a:rPr>
              <a:t>: 0;</a:t>
            </a:r>
            <a:endParaRPr lang="en-US" sz="900" b="1" dirty="0">
              <a:solidFill>
                <a:srgbClr val="8080C0"/>
              </a:solidFill>
              <a:highlight>
                <a:srgbClr val="FFFFFF"/>
              </a:highlight>
              <a:latin typeface="Batang"/>
            </a:endParaRPr>
          </a:p>
          <a:p>
            <a:r>
              <a:rPr lang="en-US" sz="900" b="1" dirty="0">
                <a:solidFill>
                  <a:srgbClr val="8080C0"/>
                </a:solidFill>
                <a:highlight>
                  <a:srgbClr val="FFFFFF"/>
                </a:highlight>
                <a:latin typeface="Batang"/>
              </a:rPr>
              <a:t>    display</a:t>
            </a:r>
            <a:r>
              <a:rPr lang="en-US" sz="900" b="1" dirty="0">
                <a:solidFill>
                  <a:srgbClr val="000000"/>
                </a:solidFill>
                <a:highlight>
                  <a:srgbClr val="FFFFFF"/>
                </a:highlight>
                <a:latin typeface="Batang"/>
              </a:rPr>
              <a:t>: inline-block;</a:t>
            </a:r>
            <a:endParaRPr lang="en-US" sz="900" b="1" dirty="0">
              <a:solidFill>
                <a:srgbClr val="8080C0"/>
              </a:solidFill>
              <a:highlight>
                <a:srgbClr val="FFFFFF"/>
              </a:highlight>
              <a:latin typeface="Batang"/>
            </a:endParaRPr>
          </a:p>
          <a:p>
            <a:r>
              <a:rPr lang="en-US" sz="900" b="1" dirty="0">
                <a:solidFill>
                  <a:srgbClr val="000000"/>
                </a:solidFill>
                <a:highlight>
                  <a:srgbClr val="FFFFFF"/>
                </a:highlight>
                <a:latin typeface="Batang"/>
              </a:rPr>
              <a:t>}</a:t>
            </a:r>
            <a:endParaRPr lang="en-US" sz="900" dirty="0">
              <a:solidFill>
                <a:srgbClr val="000000"/>
              </a:solidFill>
              <a:highlight>
                <a:srgbClr val="FFFFFF"/>
              </a:highlight>
              <a:latin typeface="Batang"/>
            </a:endParaRPr>
          </a:p>
          <a:p>
            <a:endParaRPr lang="en-US" sz="900" dirty="0">
              <a:solidFill>
                <a:srgbClr val="000000"/>
              </a:solidFill>
              <a:highlight>
                <a:srgbClr val="FFFFFF"/>
              </a:highlight>
              <a:latin typeface="Batang"/>
            </a:endParaRPr>
          </a:p>
          <a:p>
            <a:r>
              <a:rPr lang="en-US" sz="900" dirty="0">
                <a:solidFill>
                  <a:srgbClr val="0000FF"/>
                </a:solidFill>
                <a:highlight>
                  <a:srgbClr val="FFFFFF"/>
                </a:highlight>
                <a:latin typeface="Batang"/>
              </a:rPr>
              <a:t>a </a:t>
            </a:r>
            <a:r>
              <a:rPr lang="en-US" sz="900" b="1" dirty="0">
                <a:solidFill>
                  <a:srgbClr val="000000"/>
                </a:solidFill>
                <a:highlight>
                  <a:srgbClr val="FFFFFF"/>
                </a:highlight>
                <a:latin typeface="Batang"/>
              </a:rPr>
              <a:t>{</a:t>
            </a:r>
            <a:endParaRPr lang="en-US" sz="900" b="1" dirty="0">
              <a:solidFill>
                <a:srgbClr val="8080C0"/>
              </a:solidFill>
              <a:highlight>
                <a:srgbClr val="FFFFFF"/>
              </a:highlight>
              <a:latin typeface="Batang"/>
            </a:endParaRPr>
          </a:p>
          <a:p>
            <a:r>
              <a:rPr lang="en-US" sz="900" b="1" dirty="0">
                <a:solidFill>
                  <a:srgbClr val="8080C0"/>
                </a:solidFill>
                <a:highlight>
                  <a:srgbClr val="FFFFFF"/>
                </a:highlight>
                <a:latin typeface="Batang"/>
              </a:rPr>
              <a:t>    text-decoration</a:t>
            </a:r>
            <a:r>
              <a:rPr lang="en-US" sz="900" b="1" dirty="0">
                <a:solidFill>
                  <a:srgbClr val="000000"/>
                </a:solidFill>
                <a:highlight>
                  <a:srgbClr val="FFFFFF"/>
                </a:highlight>
                <a:latin typeface="Batang"/>
              </a:rPr>
              <a:t>: none</a:t>
            </a:r>
          </a:p>
          <a:p>
            <a:r>
              <a:rPr lang="en-US" sz="900" b="1" dirty="0">
                <a:solidFill>
                  <a:srgbClr val="000000"/>
                </a:solidFill>
                <a:highlight>
                  <a:srgbClr val="FFFFFF"/>
                </a:highlight>
                <a:latin typeface="Batang"/>
              </a:rPr>
              <a:t>}</a:t>
            </a:r>
            <a:endParaRPr lang="en-US" sz="900" dirty="0">
              <a:solidFill>
                <a:srgbClr val="000000"/>
              </a:solidFill>
              <a:highlight>
                <a:srgbClr val="FFFFFF"/>
              </a:highlight>
              <a:latin typeface="Batang"/>
            </a:endParaRPr>
          </a:p>
          <a:p>
            <a:endParaRPr lang="en-US" sz="900" dirty="0">
              <a:solidFill>
                <a:srgbClr val="000000"/>
              </a:solidFill>
              <a:highlight>
                <a:srgbClr val="FFFFFF"/>
              </a:highlight>
              <a:latin typeface="Batang"/>
            </a:endParaRPr>
          </a:p>
          <a:p>
            <a:r>
              <a:rPr lang="en-US" sz="900" b="1" dirty="0">
                <a:solidFill>
                  <a:srgbClr val="000000"/>
                </a:solidFill>
                <a:highlight>
                  <a:srgbClr val="FFFFFF"/>
                </a:highlight>
                <a:latin typeface="Batang"/>
              </a:rPr>
              <a:t>#</a:t>
            </a:r>
            <a:r>
              <a:rPr lang="en-US" sz="900" b="1" dirty="0">
                <a:solidFill>
                  <a:srgbClr val="0080FF"/>
                </a:solidFill>
                <a:highlight>
                  <a:srgbClr val="FFFFFF"/>
                </a:highlight>
                <a:latin typeface="Batang"/>
              </a:rPr>
              <a:t>header</a:t>
            </a:r>
            <a:r>
              <a:rPr lang="en-US" sz="900" dirty="0">
                <a:solidFill>
                  <a:srgbClr val="0000FF"/>
                </a:solidFill>
                <a:highlight>
                  <a:srgbClr val="FFFFFF"/>
                </a:highlight>
                <a:latin typeface="Batang"/>
              </a:rPr>
              <a:t> </a:t>
            </a:r>
            <a:r>
              <a:rPr lang="en-US" sz="900" b="1" dirty="0">
                <a:solidFill>
                  <a:srgbClr val="000000"/>
                </a:solidFill>
                <a:highlight>
                  <a:srgbClr val="FFFFFF"/>
                </a:highlight>
                <a:latin typeface="Batang"/>
              </a:rPr>
              <a:t>{</a:t>
            </a:r>
            <a:endParaRPr lang="en-US" sz="900" b="1" dirty="0">
              <a:solidFill>
                <a:srgbClr val="8080C0"/>
              </a:solidFill>
              <a:highlight>
                <a:srgbClr val="FFFFFF"/>
              </a:highlight>
              <a:latin typeface="Batang"/>
            </a:endParaRPr>
          </a:p>
          <a:p>
            <a:r>
              <a:rPr lang="en-US" sz="900" b="1" dirty="0">
                <a:solidFill>
                  <a:srgbClr val="8080C0"/>
                </a:solidFill>
                <a:highlight>
                  <a:srgbClr val="FFFFFF"/>
                </a:highlight>
                <a:latin typeface="Batang"/>
              </a:rPr>
              <a:t>    padding</a:t>
            </a:r>
            <a:r>
              <a:rPr lang="en-US" sz="900" b="1" dirty="0">
                <a:solidFill>
                  <a:srgbClr val="000000"/>
                </a:solidFill>
                <a:highlight>
                  <a:srgbClr val="FFFFFF"/>
                </a:highlight>
                <a:latin typeface="Batang"/>
              </a:rPr>
              <a:t>: 0 5px;</a:t>
            </a:r>
            <a:endParaRPr lang="en-US" sz="900" b="1" dirty="0">
              <a:solidFill>
                <a:srgbClr val="8080C0"/>
              </a:solidFill>
              <a:highlight>
                <a:srgbClr val="FFFFFF"/>
              </a:highlight>
              <a:latin typeface="Batang"/>
            </a:endParaRPr>
          </a:p>
          <a:p>
            <a:r>
              <a:rPr lang="en-US" sz="900" b="1" dirty="0">
                <a:solidFill>
                  <a:srgbClr val="8080C0"/>
                </a:solidFill>
                <a:highlight>
                  <a:srgbClr val="FFFFFF"/>
                </a:highlight>
                <a:latin typeface="Batang"/>
              </a:rPr>
              <a:t>    background-color</a:t>
            </a:r>
            <a:r>
              <a:rPr lang="en-US" sz="900" b="1" dirty="0">
                <a:solidFill>
                  <a:srgbClr val="000000"/>
                </a:solidFill>
                <a:highlight>
                  <a:srgbClr val="FFFFFF"/>
                </a:highlight>
                <a:latin typeface="Batang"/>
              </a:rPr>
              <a:t>: #f6f6f6;</a:t>
            </a:r>
            <a:endParaRPr lang="en-US" sz="900" b="1" dirty="0">
              <a:solidFill>
                <a:srgbClr val="8080C0"/>
              </a:solidFill>
              <a:highlight>
                <a:srgbClr val="FFFFFF"/>
              </a:highlight>
              <a:latin typeface="Batang"/>
            </a:endParaRPr>
          </a:p>
          <a:p>
            <a:r>
              <a:rPr lang="en-US" sz="900" b="1" dirty="0">
                <a:solidFill>
                  <a:srgbClr val="8080C0"/>
                </a:solidFill>
                <a:highlight>
                  <a:srgbClr val="FFFFFF"/>
                </a:highlight>
                <a:latin typeface="Batang"/>
              </a:rPr>
              <a:t>    color</a:t>
            </a:r>
            <a:r>
              <a:rPr lang="en-US" sz="900" b="1" dirty="0">
                <a:solidFill>
                  <a:srgbClr val="000000"/>
                </a:solidFill>
                <a:highlight>
                  <a:srgbClr val="FFFFFF"/>
                </a:highlight>
                <a:latin typeface="Batang"/>
              </a:rPr>
              <a:t>: #333;</a:t>
            </a:r>
            <a:endParaRPr lang="en-US" sz="900" b="1" dirty="0">
              <a:solidFill>
                <a:srgbClr val="8080C0"/>
              </a:solidFill>
              <a:highlight>
                <a:srgbClr val="FFFFFF"/>
              </a:highlight>
              <a:latin typeface="Batang"/>
            </a:endParaRPr>
          </a:p>
          <a:p>
            <a:r>
              <a:rPr lang="en-US" sz="900" b="1" dirty="0">
                <a:solidFill>
                  <a:srgbClr val="000000"/>
                </a:solidFill>
                <a:highlight>
                  <a:srgbClr val="FFFFFF"/>
                </a:highlight>
                <a:latin typeface="Batang"/>
              </a:rPr>
              <a:t>}</a:t>
            </a:r>
            <a:endParaRPr lang="en-US" sz="900" dirty="0">
              <a:solidFill>
                <a:srgbClr val="000000"/>
              </a:solidFill>
              <a:highlight>
                <a:srgbClr val="FFFFFF"/>
              </a:highlight>
              <a:latin typeface="Batang"/>
            </a:endParaRPr>
          </a:p>
          <a:p>
            <a:endParaRPr lang="en-US" sz="900" dirty="0">
              <a:solidFill>
                <a:srgbClr val="000000"/>
              </a:solidFill>
              <a:highlight>
                <a:srgbClr val="FFFFFF"/>
              </a:highlight>
              <a:latin typeface="Batang"/>
            </a:endParaRPr>
          </a:p>
          <a:p>
            <a:r>
              <a:rPr lang="en-US" sz="900" b="1" dirty="0">
                <a:solidFill>
                  <a:srgbClr val="000000"/>
                </a:solidFill>
                <a:highlight>
                  <a:srgbClr val="FFFFFF"/>
                </a:highlight>
                <a:latin typeface="Batang"/>
              </a:rPr>
              <a:t>.</a:t>
            </a:r>
            <a:r>
              <a:rPr lang="en-US" sz="900" dirty="0">
                <a:solidFill>
                  <a:srgbClr val="FF0000"/>
                </a:solidFill>
                <a:highlight>
                  <a:srgbClr val="FFFFFF"/>
                </a:highlight>
                <a:latin typeface="Batang"/>
              </a:rPr>
              <a:t>logo</a:t>
            </a:r>
            <a:r>
              <a:rPr lang="en-US" sz="900" dirty="0">
                <a:solidFill>
                  <a:srgbClr val="0000FF"/>
                </a:solidFill>
                <a:highlight>
                  <a:srgbClr val="FFFFFF"/>
                </a:highlight>
                <a:latin typeface="Batang"/>
              </a:rPr>
              <a:t> </a:t>
            </a:r>
            <a:r>
              <a:rPr lang="en-US" sz="900" b="1" dirty="0">
                <a:solidFill>
                  <a:srgbClr val="000000"/>
                </a:solidFill>
                <a:highlight>
                  <a:srgbClr val="FFFFFF"/>
                </a:highlight>
                <a:latin typeface="Batang"/>
              </a:rPr>
              <a:t>{</a:t>
            </a:r>
            <a:endParaRPr lang="en-US" sz="900" b="1" dirty="0">
              <a:solidFill>
                <a:srgbClr val="8080C0"/>
              </a:solidFill>
              <a:highlight>
                <a:srgbClr val="FFFFFF"/>
              </a:highlight>
              <a:latin typeface="Batang"/>
            </a:endParaRPr>
          </a:p>
          <a:p>
            <a:r>
              <a:rPr lang="en-US" sz="900" b="1" dirty="0">
                <a:solidFill>
                  <a:srgbClr val="8080C0"/>
                </a:solidFill>
                <a:highlight>
                  <a:srgbClr val="FFFFFF"/>
                </a:highlight>
                <a:latin typeface="Batang"/>
              </a:rPr>
              <a:t>    max-width</a:t>
            </a:r>
            <a:r>
              <a:rPr lang="en-US" sz="900" b="1" dirty="0">
                <a:solidFill>
                  <a:srgbClr val="000000"/>
                </a:solidFill>
                <a:highlight>
                  <a:srgbClr val="FFFFFF"/>
                </a:highlight>
                <a:latin typeface="Batang"/>
              </a:rPr>
              <a:t>: 100%;</a:t>
            </a:r>
            <a:endParaRPr lang="en-US" sz="900" b="1" dirty="0">
              <a:solidFill>
                <a:srgbClr val="8080C0"/>
              </a:solidFill>
              <a:highlight>
                <a:srgbClr val="FFFFFF"/>
              </a:highlight>
              <a:latin typeface="Batang"/>
            </a:endParaRPr>
          </a:p>
          <a:p>
            <a:r>
              <a:rPr lang="en-US" sz="900" b="1" dirty="0">
                <a:solidFill>
                  <a:srgbClr val="000000"/>
                </a:solidFill>
                <a:highlight>
                  <a:srgbClr val="FFFFFF"/>
                </a:highlight>
                <a:latin typeface="Batang"/>
              </a:rPr>
              <a:t>}</a:t>
            </a:r>
            <a:endParaRPr lang="en-US" sz="900" dirty="0">
              <a:solidFill>
                <a:srgbClr val="000000"/>
              </a:solidFill>
              <a:highlight>
                <a:srgbClr val="FFFFFF"/>
              </a:highlight>
              <a:latin typeface="Batang"/>
            </a:endParaRPr>
          </a:p>
          <a:p>
            <a:endParaRPr lang="en-US" sz="900" dirty="0">
              <a:solidFill>
                <a:srgbClr val="000000"/>
              </a:solidFill>
              <a:highlight>
                <a:srgbClr val="FFFFFF"/>
              </a:highlight>
              <a:latin typeface="Batang"/>
            </a:endParaRPr>
          </a:p>
          <a:p>
            <a:r>
              <a:rPr lang="en-US" sz="900" b="1" dirty="0">
                <a:solidFill>
                  <a:srgbClr val="000000"/>
                </a:solidFill>
                <a:highlight>
                  <a:srgbClr val="FFFFFF"/>
                </a:highlight>
                <a:latin typeface="Batang"/>
              </a:rPr>
              <a:t>#</a:t>
            </a:r>
            <a:r>
              <a:rPr lang="en-US" sz="900" b="1" dirty="0">
                <a:solidFill>
                  <a:srgbClr val="0080FF"/>
                </a:solidFill>
                <a:highlight>
                  <a:srgbClr val="FFFFFF"/>
                </a:highlight>
                <a:latin typeface="Batang"/>
              </a:rPr>
              <a:t>header</a:t>
            </a:r>
            <a:r>
              <a:rPr lang="en-US" sz="900" dirty="0">
                <a:solidFill>
                  <a:srgbClr val="0000FF"/>
                </a:solidFill>
                <a:highlight>
                  <a:srgbClr val="FFFFFF"/>
                </a:highlight>
                <a:latin typeface="Batang"/>
              </a:rPr>
              <a:t> </a:t>
            </a:r>
            <a:r>
              <a:rPr lang="en-US" sz="900" b="1" dirty="0">
                <a:solidFill>
                  <a:srgbClr val="000000"/>
                </a:solidFill>
                <a:highlight>
                  <a:srgbClr val="FFFFFF"/>
                </a:highlight>
                <a:latin typeface="Batang"/>
              </a:rPr>
              <a:t>.</a:t>
            </a:r>
            <a:r>
              <a:rPr lang="en-US" sz="900" dirty="0">
                <a:solidFill>
                  <a:srgbClr val="FF0000"/>
                </a:solidFill>
                <a:highlight>
                  <a:srgbClr val="FFFFFF"/>
                </a:highlight>
                <a:latin typeface="Batang"/>
              </a:rPr>
              <a:t>logo</a:t>
            </a:r>
            <a:r>
              <a:rPr lang="en-US" sz="900" dirty="0">
                <a:solidFill>
                  <a:srgbClr val="0000FF"/>
                </a:solidFill>
                <a:highlight>
                  <a:srgbClr val="FFFFFF"/>
                </a:highlight>
                <a:latin typeface="Batang"/>
              </a:rPr>
              <a:t> </a:t>
            </a:r>
            <a:r>
              <a:rPr lang="en-US" sz="900" b="1" dirty="0">
                <a:solidFill>
                  <a:srgbClr val="000000"/>
                </a:solidFill>
                <a:highlight>
                  <a:srgbClr val="FFFFFF"/>
                </a:highlight>
                <a:latin typeface="Batang"/>
              </a:rPr>
              <a:t>{</a:t>
            </a:r>
            <a:endParaRPr lang="en-US" sz="900" b="1" dirty="0">
              <a:solidFill>
                <a:srgbClr val="8080C0"/>
              </a:solidFill>
              <a:highlight>
                <a:srgbClr val="FFFFFF"/>
              </a:highlight>
              <a:latin typeface="Batang"/>
            </a:endParaRPr>
          </a:p>
          <a:p>
            <a:r>
              <a:rPr lang="en-US" sz="900" b="1" dirty="0">
                <a:solidFill>
                  <a:srgbClr val="8080C0"/>
                </a:solidFill>
                <a:highlight>
                  <a:srgbClr val="FFFFFF"/>
                </a:highlight>
                <a:latin typeface="Batang"/>
              </a:rPr>
              <a:t>    height</a:t>
            </a:r>
            <a:r>
              <a:rPr lang="en-US" sz="900" b="1" dirty="0">
                <a:solidFill>
                  <a:srgbClr val="000000"/>
                </a:solidFill>
                <a:highlight>
                  <a:srgbClr val="FFFFFF"/>
                </a:highlight>
                <a:latin typeface="Batang"/>
              </a:rPr>
              <a:t>: 50px;</a:t>
            </a:r>
            <a:endParaRPr lang="en-US" sz="900" b="1" dirty="0">
              <a:solidFill>
                <a:srgbClr val="8080C0"/>
              </a:solidFill>
              <a:highlight>
                <a:srgbClr val="FFFFFF"/>
              </a:highlight>
              <a:latin typeface="Batang"/>
            </a:endParaRPr>
          </a:p>
          <a:p>
            <a:r>
              <a:rPr lang="en-US" sz="900" b="1" dirty="0">
                <a:solidFill>
                  <a:srgbClr val="000000"/>
                </a:solidFill>
                <a:highlight>
                  <a:srgbClr val="FFFFFF"/>
                </a:highlight>
                <a:latin typeface="Batang"/>
              </a:rPr>
              <a:t>}</a:t>
            </a:r>
            <a:endParaRPr lang="en-US" sz="900" dirty="0">
              <a:solidFill>
                <a:srgbClr val="000000"/>
              </a:solidFill>
              <a:highlight>
                <a:srgbClr val="FFFFFF"/>
              </a:highlight>
              <a:latin typeface="Batang"/>
            </a:endParaRPr>
          </a:p>
          <a:p>
            <a:endParaRPr lang="en-US" sz="900" dirty="0">
              <a:solidFill>
                <a:srgbClr val="000000"/>
              </a:solidFill>
              <a:highlight>
                <a:srgbClr val="FFFFFF"/>
              </a:highlight>
              <a:latin typeface="Batang"/>
            </a:endParaRPr>
          </a:p>
          <a:p>
            <a:r>
              <a:rPr lang="en-US" sz="900" b="1" dirty="0">
                <a:solidFill>
                  <a:srgbClr val="000000"/>
                </a:solidFill>
                <a:highlight>
                  <a:srgbClr val="FFFFFF"/>
                </a:highlight>
                <a:latin typeface="Batang"/>
              </a:rPr>
              <a:t>#</a:t>
            </a:r>
            <a:r>
              <a:rPr lang="en-US" sz="900" b="1" dirty="0">
                <a:solidFill>
                  <a:srgbClr val="0080FF"/>
                </a:solidFill>
                <a:highlight>
                  <a:srgbClr val="FFFFFF"/>
                </a:highlight>
                <a:latin typeface="Batang"/>
              </a:rPr>
              <a:t>header</a:t>
            </a:r>
            <a:r>
              <a:rPr lang="en-US" sz="900" dirty="0">
                <a:solidFill>
                  <a:srgbClr val="0000FF"/>
                </a:solidFill>
                <a:highlight>
                  <a:srgbClr val="FFFFFF"/>
                </a:highlight>
                <a:latin typeface="Batang"/>
              </a:rPr>
              <a:t> h2 </a:t>
            </a:r>
            <a:r>
              <a:rPr lang="en-US" sz="900" b="1" dirty="0">
                <a:solidFill>
                  <a:srgbClr val="000000"/>
                </a:solidFill>
                <a:highlight>
                  <a:srgbClr val="FFFFFF"/>
                </a:highlight>
                <a:latin typeface="Batang"/>
              </a:rPr>
              <a:t>{</a:t>
            </a:r>
            <a:endParaRPr lang="en-US" sz="900" b="1" dirty="0">
              <a:solidFill>
                <a:srgbClr val="8080C0"/>
              </a:solidFill>
              <a:highlight>
                <a:srgbClr val="FFFFFF"/>
              </a:highlight>
              <a:latin typeface="Batang"/>
            </a:endParaRPr>
          </a:p>
          <a:p>
            <a:r>
              <a:rPr lang="en-US" sz="900" b="1" dirty="0">
                <a:solidFill>
                  <a:srgbClr val="8080C0"/>
                </a:solidFill>
                <a:highlight>
                  <a:srgbClr val="FFFFFF"/>
                </a:highlight>
                <a:latin typeface="Batang"/>
              </a:rPr>
              <a:t>    margin-left</a:t>
            </a:r>
            <a:r>
              <a:rPr lang="en-US" sz="900" b="1" dirty="0">
                <a:solidFill>
                  <a:srgbClr val="000000"/>
                </a:solidFill>
                <a:highlight>
                  <a:srgbClr val="FFFFFF"/>
                </a:highlight>
                <a:latin typeface="Batang"/>
              </a:rPr>
              <a:t>: 10px;</a:t>
            </a:r>
            <a:endParaRPr lang="en-US" sz="900" b="1" dirty="0">
              <a:solidFill>
                <a:srgbClr val="8080C0"/>
              </a:solidFill>
              <a:highlight>
                <a:srgbClr val="FFFFFF"/>
              </a:highlight>
              <a:latin typeface="Batang"/>
            </a:endParaRPr>
          </a:p>
          <a:p>
            <a:r>
              <a:rPr lang="en-US" sz="900" b="1" dirty="0">
                <a:solidFill>
                  <a:srgbClr val="8080C0"/>
                </a:solidFill>
                <a:highlight>
                  <a:srgbClr val="FFFFFF"/>
                </a:highlight>
                <a:latin typeface="Batang"/>
              </a:rPr>
              <a:t>    color</a:t>
            </a:r>
            <a:r>
              <a:rPr lang="en-US" sz="900" b="1" dirty="0">
                <a:solidFill>
                  <a:srgbClr val="000000"/>
                </a:solidFill>
                <a:highlight>
                  <a:srgbClr val="FFFFFF"/>
                </a:highlight>
                <a:latin typeface="Batang"/>
              </a:rPr>
              <a:t>: #555;</a:t>
            </a:r>
            <a:endParaRPr lang="en-US" sz="900" b="1" dirty="0">
              <a:solidFill>
                <a:srgbClr val="8080C0"/>
              </a:solidFill>
              <a:highlight>
                <a:srgbClr val="FFFFFF"/>
              </a:highlight>
              <a:latin typeface="Batang"/>
            </a:endParaRPr>
          </a:p>
          <a:p>
            <a:r>
              <a:rPr lang="en-US" sz="900" b="1" dirty="0">
                <a:solidFill>
                  <a:srgbClr val="000000"/>
                </a:solidFill>
                <a:highlight>
                  <a:srgbClr val="FFFFFF"/>
                </a:highlight>
                <a:latin typeface="Batang"/>
              </a:rPr>
              <a:t>}</a:t>
            </a:r>
            <a:endParaRPr lang="en-US" sz="900" dirty="0">
              <a:solidFill>
                <a:srgbClr val="000000"/>
              </a:solidFill>
              <a:highlight>
                <a:srgbClr val="FFFFFF"/>
              </a:highlight>
              <a:latin typeface="Batang"/>
            </a:endParaRPr>
          </a:p>
        </p:txBody>
      </p:sp>
    </p:spTree>
    <p:extLst>
      <p:ext uri="{BB962C8B-B14F-4D97-AF65-F5344CB8AC3E}">
        <p14:creationId xmlns:p14="http://schemas.microsoft.com/office/powerpoint/2010/main" val="2085803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a:t>
            </a:r>
          </a:p>
        </p:txBody>
      </p:sp>
      <p:sp>
        <p:nvSpPr>
          <p:cNvPr id="4" name="Slide Number Placeholder 3"/>
          <p:cNvSpPr>
            <a:spLocks noGrp="1"/>
          </p:cNvSpPr>
          <p:nvPr>
            <p:ph type="sldNum" sz="quarter" idx="4"/>
          </p:nvPr>
        </p:nvSpPr>
        <p:spPr/>
        <p:txBody>
          <a:bodyPr/>
          <a:lstStyle/>
          <a:p>
            <a:fld id="{0AF8A4B7-68D6-47C7-8DF0-E856C990106D}" type="slidenum">
              <a:rPr lang="en-US" smtClean="0"/>
              <a:pPr/>
              <a:t>19</a:t>
            </a:fld>
            <a:endParaRPr lang="en-US" dirty="0"/>
          </a:p>
        </p:txBody>
      </p:sp>
      <p:sp>
        <p:nvSpPr>
          <p:cNvPr id="5" name="TextBox 4"/>
          <p:cNvSpPr txBox="1"/>
          <p:nvPr/>
        </p:nvSpPr>
        <p:spPr>
          <a:xfrm>
            <a:off x="1257300" y="1943100"/>
            <a:ext cx="7315200" cy="4301177"/>
          </a:xfrm>
          <a:prstGeom prst="rect">
            <a:avLst/>
          </a:prstGeom>
          <a:noFill/>
        </p:spPr>
        <p:txBody>
          <a:bodyPr wrap="square" rtlCol="0">
            <a:spAutoFit/>
          </a:bodyPr>
          <a:lstStyle/>
          <a:p>
            <a:r>
              <a:rPr lang="en-US" sz="900" dirty="0">
                <a:solidFill>
                  <a:srgbClr val="008000"/>
                </a:solidFill>
                <a:highlight>
                  <a:srgbClr val="F2F4FF"/>
                </a:highlight>
              </a:rPr>
              <a:t>// create namespaces</a:t>
            </a:r>
          </a:p>
          <a:p>
            <a:r>
              <a:rPr lang="en-US" sz="900" b="1" dirty="0" err="1">
                <a:solidFill>
                  <a:srgbClr val="000080"/>
                </a:solidFill>
                <a:highlight>
                  <a:srgbClr val="F2F4FF"/>
                </a:highlight>
              </a:rPr>
              <a:t>var</a:t>
            </a:r>
            <a:r>
              <a:rPr lang="en-US" sz="900" dirty="0">
                <a:solidFill>
                  <a:srgbClr val="000000"/>
                </a:solidFill>
                <a:highlight>
                  <a:srgbClr val="F2F4FF"/>
                </a:highlight>
              </a:rPr>
              <a:t> FTI </a:t>
            </a:r>
            <a:r>
              <a:rPr lang="en-US" sz="900" b="1" dirty="0">
                <a:solidFill>
                  <a:srgbClr val="000000"/>
                </a:solidFill>
                <a:highlight>
                  <a:srgbClr val="F2F4FF"/>
                </a:highlight>
              </a:rPr>
              <a:t>=</a:t>
            </a:r>
            <a:r>
              <a:rPr lang="en-US" sz="900" dirty="0">
                <a:solidFill>
                  <a:srgbClr val="000000"/>
                </a:solidFill>
                <a:highlight>
                  <a:srgbClr val="F2F4FF"/>
                </a:highlight>
              </a:rPr>
              <a:t> FTI </a:t>
            </a:r>
            <a:r>
              <a:rPr lang="en-US" sz="900" b="1" dirty="0">
                <a:solidFill>
                  <a:srgbClr val="000000"/>
                </a:solidFill>
                <a:highlight>
                  <a:srgbClr val="F2F4FF"/>
                </a:highlight>
              </a:rPr>
              <a:t>||</a:t>
            </a:r>
            <a:r>
              <a:rPr lang="en-US" sz="900" dirty="0">
                <a:solidFill>
                  <a:srgbClr val="000000"/>
                </a:solidFill>
                <a:highlight>
                  <a:srgbClr val="F2F4FF"/>
                </a:highlight>
              </a:rPr>
              <a:t> </a:t>
            </a:r>
            <a:r>
              <a:rPr lang="en-US" sz="900" b="1" dirty="0">
                <a:solidFill>
                  <a:srgbClr val="000000"/>
                </a:solidFill>
                <a:highlight>
                  <a:srgbClr val="F2F4FF"/>
                </a:highlight>
              </a:rPr>
              <a:t>{};</a:t>
            </a:r>
            <a:endParaRPr lang="en-US" sz="900" dirty="0">
              <a:solidFill>
                <a:srgbClr val="000000"/>
              </a:solidFill>
              <a:highlight>
                <a:srgbClr val="F2F4FF"/>
              </a:highlight>
            </a:endParaRPr>
          </a:p>
          <a:p>
            <a:r>
              <a:rPr lang="en-US" sz="900" dirty="0" err="1">
                <a:solidFill>
                  <a:srgbClr val="000000"/>
                </a:solidFill>
                <a:highlight>
                  <a:srgbClr val="F2F4FF"/>
                </a:highlight>
              </a:rPr>
              <a:t>FTI</a:t>
            </a:r>
            <a:r>
              <a:rPr lang="en-US" sz="900" b="1" dirty="0" err="1">
                <a:solidFill>
                  <a:srgbClr val="000000"/>
                </a:solidFill>
                <a:highlight>
                  <a:srgbClr val="F2F4FF"/>
                </a:highlight>
              </a:rPr>
              <a:t>.</a:t>
            </a:r>
            <a:r>
              <a:rPr lang="en-US" sz="900" dirty="0" err="1">
                <a:solidFill>
                  <a:srgbClr val="000000"/>
                </a:solidFill>
                <a:highlight>
                  <a:srgbClr val="F2F4FF"/>
                </a:highlight>
              </a:rPr>
              <a:t>loader</a:t>
            </a:r>
            <a:r>
              <a:rPr lang="en-US" sz="900" dirty="0">
                <a:solidFill>
                  <a:srgbClr val="000000"/>
                </a:solidFill>
                <a:highlight>
                  <a:srgbClr val="F2F4FF"/>
                </a:highlight>
              </a:rPr>
              <a:t> </a:t>
            </a:r>
            <a:r>
              <a:rPr lang="en-US" sz="900" b="1" dirty="0">
                <a:solidFill>
                  <a:srgbClr val="000000"/>
                </a:solidFill>
                <a:highlight>
                  <a:srgbClr val="F2F4FF"/>
                </a:highlight>
              </a:rPr>
              <a:t>=</a:t>
            </a:r>
            <a:r>
              <a:rPr lang="en-US" sz="900" dirty="0">
                <a:solidFill>
                  <a:srgbClr val="000000"/>
                </a:solidFill>
                <a:highlight>
                  <a:srgbClr val="F2F4FF"/>
                </a:highlight>
              </a:rPr>
              <a:t> </a:t>
            </a:r>
            <a:r>
              <a:rPr lang="en-US" sz="900" dirty="0" err="1">
                <a:solidFill>
                  <a:srgbClr val="000000"/>
                </a:solidFill>
                <a:highlight>
                  <a:srgbClr val="F2F4FF"/>
                </a:highlight>
              </a:rPr>
              <a:t>FTI</a:t>
            </a:r>
            <a:r>
              <a:rPr lang="en-US" sz="900" b="1" dirty="0" err="1">
                <a:solidFill>
                  <a:srgbClr val="000000"/>
                </a:solidFill>
                <a:highlight>
                  <a:srgbClr val="F2F4FF"/>
                </a:highlight>
              </a:rPr>
              <a:t>.</a:t>
            </a:r>
            <a:r>
              <a:rPr lang="en-US" sz="900" dirty="0" err="1">
                <a:solidFill>
                  <a:srgbClr val="000000"/>
                </a:solidFill>
                <a:highlight>
                  <a:srgbClr val="F2F4FF"/>
                </a:highlight>
              </a:rPr>
              <a:t>loader</a:t>
            </a:r>
            <a:r>
              <a:rPr lang="en-US" sz="900" dirty="0">
                <a:solidFill>
                  <a:srgbClr val="000000"/>
                </a:solidFill>
                <a:highlight>
                  <a:srgbClr val="F2F4FF"/>
                </a:highlight>
              </a:rPr>
              <a:t> </a:t>
            </a:r>
            <a:r>
              <a:rPr lang="en-US" sz="900" b="1" dirty="0">
                <a:solidFill>
                  <a:srgbClr val="000000"/>
                </a:solidFill>
                <a:highlight>
                  <a:srgbClr val="F2F4FF"/>
                </a:highlight>
              </a:rPr>
              <a:t>||</a:t>
            </a:r>
            <a:r>
              <a:rPr lang="en-US" sz="900" dirty="0">
                <a:solidFill>
                  <a:srgbClr val="000000"/>
                </a:solidFill>
                <a:highlight>
                  <a:srgbClr val="F2F4FF"/>
                </a:highlight>
              </a:rPr>
              <a:t> </a:t>
            </a:r>
            <a:r>
              <a:rPr lang="en-US" sz="900" b="1" dirty="0">
                <a:solidFill>
                  <a:srgbClr val="000000"/>
                </a:solidFill>
                <a:highlight>
                  <a:srgbClr val="F2F4FF"/>
                </a:highlight>
              </a:rPr>
              <a:t>{};</a:t>
            </a:r>
            <a:endParaRPr lang="en-US" sz="900" dirty="0">
              <a:solidFill>
                <a:srgbClr val="000000"/>
              </a:solidFill>
              <a:highlight>
                <a:srgbClr val="F2F4FF"/>
              </a:highlight>
            </a:endParaRPr>
          </a:p>
          <a:p>
            <a:endParaRPr lang="en-US" sz="900" b="1" dirty="0">
              <a:solidFill>
                <a:srgbClr val="000000"/>
              </a:solidFill>
              <a:highlight>
                <a:srgbClr val="F2F4FF"/>
              </a:highlight>
            </a:endParaRPr>
          </a:p>
          <a:p>
            <a:r>
              <a:rPr lang="en-US" sz="900" b="1" dirty="0">
                <a:solidFill>
                  <a:srgbClr val="000000"/>
                </a:solidFill>
                <a:highlight>
                  <a:srgbClr val="F2F4FF"/>
                </a:highlight>
              </a:rPr>
              <a:t>(</a:t>
            </a:r>
            <a:r>
              <a:rPr lang="en-US" sz="900" b="1" dirty="0">
                <a:solidFill>
                  <a:srgbClr val="000080"/>
                </a:solidFill>
                <a:highlight>
                  <a:srgbClr val="F2F4FF"/>
                </a:highlight>
              </a:rPr>
              <a:t>function</a:t>
            </a:r>
            <a:r>
              <a:rPr lang="en-US" sz="900" b="1" dirty="0">
                <a:solidFill>
                  <a:srgbClr val="000000"/>
                </a:solidFill>
                <a:highlight>
                  <a:srgbClr val="F2F4FF"/>
                </a:highlight>
              </a:rPr>
              <a:t>()</a:t>
            </a:r>
            <a:endParaRPr lang="en-US" sz="900" dirty="0">
              <a:solidFill>
                <a:srgbClr val="000000"/>
              </a:solidFill>
              <a:highlight>
                <a:srgbClr val="F2F4FF"/>
              </a:highlight>
            </a:endParaRPr>
          </a:p>
          <a:p>
            <a:r>
              <a:rPr lang="en-US" sz="900" b="1" dirty="0">
                <a:solidFill>
                  <a:srgbClr val="000000"/>
                </a:solidFill>
                <a:highlight>
                  <a:srgbClr val="F2F4FF"/>
                </a:highlight>
              </a:rPr>
              <a:t>{</a:t>
            </a:r>
            <a:endParaRPr lang="en-US" sz="900" dirty="0">
              <a:solidFill>
                <a:srgbClr val="000000"/>
              </a:solidFill>
              <a:highlight>
                <a:srgbClr val="F2F4FF"/>
              </a:highlight>
            </a:endParaRPr>
          </a:p>
          <a:p>
            <a:r>
              <a:rPr lang="en-US" sz="900" dirty="0">
                <a:solidFill>
                  <a:srgbClr val="000000"/>
                </a:solidFill>
                <a:highlight>
                  <a:srgbClr val="F2F4FF"/>
                </a:highlight>
              </a:rPr>
              <a:t>    </a:t>
            </a:r>
            <a:r>
              <a:rPr lang="en-US" sz="900" dirty="0">
                <a:solidFill>
                  <a:srgbClr val="008000"/>
                </a:solidFill>
                <a:highlight>
                  <a:srgbClr val="F2F4FF"/>
                </a:highlight>
              </a:rPr>
              <a:t>// deep zoom collection constructor</a:t>
            </a:r>
          </a:p>
          <a:p>
            <a:r>
              <a:rPr lang="en-US" sz="900" dirty="0">
                <a:solidFill>
                  <a:srgbClr val="000000"/>
                </a:solidFill>
                <a:highlight>
                  <a:srgbClr val="F2F4FF"/>
                </a:highlight>
              </a:rPr>
              <a:t>    </a:t>
            </a:r>
            <a:r>
              <a:rPr lang="en-US" sz="900" b="1" dirty="0" err="1">
                <a:solidFill>
                  <a:srgbClr val="000080"/>
                </a:solidFill>
                <a:highlight>
                  <a:srgbClr val="F2F4FF"/>
                </a:highlight>
              </a:rPr>
              <a:t>var</a:t>
            </a:r>
            <a:r>
              <a:rPr lang="en-US" sz="900" dirty="0">
                <a:solidFill>
                  <a:srgbClr val="000000"/>
                </a:solidFill>
                <a:highlight>
                  <a:srgbClr val="F2F4FF"/>
                </a:highlight>
              </a:rPr>
              <a:t> </a:t>
            </a:r>
            <a:r>
              <a:rPr lang="en-US" sz="900" dirty="0" err="1">
                <a:solidFill>
                  <a:srgbClr val="000000"/>
                </a:solidFill>
                <a:highlight>
                  <a:srgbClr val="F2F4FF"/>
                </a:highlight>
              </a:rPr>
              <a:t>DeepZoomCollection</a:t>
            </a:r>
            <a:r>
              <a:rPr lang="en-US" sz="900" dirty="0">
                <a:solidFill>
                  <a:srgbClr val="000000"/>
                </a:solidFill>
                <a:highlight>
                  <a:srgbClr val="F2F4FF"/>
                </a:highlight>
              </a:rPr>
              <a:t> </a:t>
            </a:r>
            <a:r>
              <a:rPr lang="en-US" sz="900" b="1" dirty="0">
                <a:solidFill>
                  <a:srgbClr val="000000"/>
                </a:solidFill>
                <a:highlight>
                  <a:srgbClr val="F2F4FF"/>
                </a:highlight>
              </a:rPr>
              <a:t>=</a:t>
            </a:r>
            <a:r>
              <a:rPr lang="en-US" sz="900" dirty="0">
                <a:solidFill>
                  <a:srgbClr val="000000"/>
                </a:solidFill>
                <a:highlight>
                  <a:srgbClr val="F2F4FF"/>
                </a:highlight>
              </a:rPr>
              <a:t> </a:t>
            </a:r>
            <a:r>
              <a:rPr lang="en-US" sz="900" b="1" dirty="0" err="1">
                <a:solidFill>
                  <a:srgbClr val="000080"/>
                </a:solidFill>
                <a:highlight>
                  <a:srgbClr val="F2F4FF"/>
                </a:highlight>
              </a:rPr>
              <a:t>this</a:t>
            </a:r>
            <a:r>
              <a:rPr lang="en-US" sz="900" b="1" dirty="0" err="1">
                <a:solidFill>
                  <a:srgbClr val="000000"/>
                </a:solidFill>
                <a:highlight>
                  <a:srgbClr val="F2F4FF"/>
                </a:highlight>
              </a:rPr>
              <a:t>.</a:t>
            </a:r>
            <a:r>
              <a:rPr lang="en-US" sz="900" dirty="0" err="1">
                <a:solidFill>
                  <a:srgbClr val="000000"/>
                </a:solidFill>
                <a:highlight>
                  <a:srgbClr val="F2F4FF"/>
                </a:highlight>
              </a:rPr>
              <a:t>DeepZoomCollection</a:t>
            </a:r>
            <a:r>
              <a:rPr lang="en-US" sz="900" dirty="0">
                <a:solidFill>
                  <a:srgbClr val="000000"/>
                </a:solidFill>
                <a:highlight>
                  <a:srgbClr val="F2F4FF"/>
                </a:highlight>
              </a:rPr>
              <a:t> </a:t>
            </a:r>
            <a:r>
              <a:rPr lang="en-US" sz="900" b="1" dirty="0">
                <a:solidFill>
                  <a:srgbClr val="000000"/>
                </a:solidFill>
                <a:highlight>
                  <a:srgbClr val="F2F4FF"/>
                </a:highlight>
              </a:rPr>
              <a:t>=</a:t>
            </a:r>
            <a:r>
              <a:rPr lang="en-US" sz="900" dirty="0">
                <a:solidFill>
                  <a:srgbClr val="000000"/>
                </a:solidFill>
                <a:highlight>
                  <a:srgbClr val="F2F4FF"/>
                </a:highlight>
              </a:rPr>
              <a:t> </a:t>
            </a:r>
            <a:r>
              <a:rPr lang="en-US" sz="900" b="1" dirty="0">
                <a:solidFill>
                  <a:srgbClr val="000080"/>
                </a:solidFill>
                <a:highlight>
                  <a:srgbClr val="F2F4FF"/>
                </a:highlight>
              </a:rPr>
              <a:t>function</a:t>
            </a:r>
            <a:r>
              <a:rPr lang="en-US" sz="900" b="1" dirty="0">
                <a:solidFill>
                  <a:srgbClr val="000000"/>
                </a:solidFill>
                <a:highlight>
                  <a:srgbClr val="F2F4FF"/>
                </a:highlight>
              </a:rPr>
              <a:t>(</a:t>
            </a:r>
            <a:r>
              <a:rPr lang="en-US" sz="900" dirty="0">
                <a:solidFill>
                  <a:srgbClr val="000000"/>
                </a:solidFill>
                <a:highlight>
                  <a:srgbClr val="F2F4FF"/>
                </a:highlight>
              </a:rPr>
              <a:t>options</a:t>
            </a:r>
            <a:r>
              <a:rPr lang="en-US" sz="900" b="1" dirty="0">
                <a:solidFill>
                  <a:srgbClr val="000000"/>
                </a:solidFill>
                <a:highlight>
                  <a:srgbClr val="F2F4FF"/>
                </a:highlight>
              </a:rPr>
              <a:t>)</a:t>
            </a:r>
            <a:endParaRPr lang="en-US" sz="900" dirty="0">
              <a:solidFill>
                <a:srgbClr val="000000"/>
              </a:solidFill>
              <a:highlight>
                <a:srgbClr val="F2F4FF"/>
              </a:highlight>
            </a:endParaRPr>
          </a:p>
          <a:p>
            <a:r>
              <a:rPr lang="en-US" sz="900" dirty="0">
                <a:solidFill>
                  <a:srgbClr val="000000"/>
                </a:solidFill>
                <a:highlight>
                  <a:srgbClr val="F2F4FF"/>
                </a:highlight>
              </a:rPr>
              <a:t>    </a:t>
            </a:r>
            <a:r>
              <a:rPr lang="en-US" sz="900" b="1" dirty="0">
                <a:solidFill>
                  <a:srgbClr val="000000"/>
                </a:solidFill>
                <a:highlight>
                  <a:srgbClr val="F2F4FF"/>
                </a:highlight>
              </a:rPr>
              <a:t>{</a:t>
            </a:r>
            <a:endParaRPr lang="en-US" sz="900" dirty="0">
              <a:solidFill>
                <a:srgbClr val="008000"/>
              </a:solidFill>
              <a:highlight>
                <a:srgbClr val="F2F4FF"/>
              </a:highlight>
            </a:endParaRPr>
          </a:p>
          <a:p>
            <a:r>
              <a:rPr lang="en-US" sz="900" dirty="0">
                <a:solidFill>
                  <a:srgbClr val="000000"/>
                </a:solidFill>
                <a:highlight>
                  <a:srgbClr val="F2F4FF"/>
                </a:highlight>
              </a:rPr>
              <a:t>        </a:t>
            </a:r>
            <a:r>
              <a:rPr lang="en-US" sz="900" b="1" dirty="0" err="1">
                <a:solidFill>
                  <a:srgbClr val="000080"/>
                </a:solidFill>
                <a:highlight>
                  <a:srgbClr val="F2F4FF"/>
                </a:highlight>
              </a:rPr>
              <a:t>this</a:t>
            </a:r>
            <a:r>
              <a:rPr lang="en-US" sz="900" b="1" dirty="0" err="1">
                <a:solidFill>
                  <a:srgbClr val="000000"/>
                </a:solidFill>
                <a:highlight>
                  <a:srgbClr val="F2F4FF"/>
                </a:highlight>
              </a:rPr>
              <a:t>.</a:t>
            </a:r>
            <a:r>
              <a:rPr lang="en-US" sz="900" dirty="0" err="1">
                <a:solidFill>
                  <a:srgbClr val="000000"/>
                </a:solidFill>
                <a:highlight>
                  <a:srgbClr val="F2F4FF"/>
                </a:highlight>
              </a:rPr>
              <a:t>type</a:t>
            </a:r>
            <a:r>
              <a:rPr lang="en-US" sz="900" dirty="0">
                <a:solidFill>
                  <a:srgbClr val="000000"/>
                </a:solidFill>
                <a:highlight>
                  <a:srgbClr val="F2F4FF"/>
                </a:highlight>
              </a:rPr>
              <a:t> </a:t>
            </a:r>
            <a:r>
              <a:rPr lang="en-US" sz="900" b="1" dirty="0">
                <a:solidFill>
                  <a:srgbClr val="000000"/>
                </a:solidFill>
                <a:highlight>
                  <a:srgbClr val="F2F4FF"/>
                </a:highlight>
              </a:rPr>
              <a:t>=</a:t>
            </a:r>
            <a:r>
              <a:rPr lang="en-US" sz="900" dirty="0">
                <a:solidFill>
                  <a:srgbClr val="000000"/>
                </a:solidFill>
                <a:highlight>
                  <a:srgbClr val="F2F4FF"/>
                </a:highlight>
              </a:rPr>
              <a:t> </a:t>
            </a:r>
            <a:r>
              <a:rPr lang="en-US" sz="900" dirty="0">
                <a:solidFill>
                  <a:srgbClr val="808080"/>
                </a:solidFill>
                <a:highlight>
                  <a:srgbClr val="F2F4FF"/>
                </a:highlight>
              </a:rPr>
              <a:t>'</a:t>
            </a:r>
            <a:r>
              <a:rPr lang="en-US" sz="900" dirty="0" err="1">
                <a:solidFill>
                  <a:srgbClr val="808080"/>
                </a:solidFill>
                <a:highlight>
                  <a:srgbClr val="F2F4FF"/>
                </a:highlight>
              </a:rPr>
              <a:t>DeepZoom</a:t>
            </a:r>
            <a:r>
              <a:rPr lang="en-US" sz="900" dirty="0">
                <a:solidFill>
                  <a:srgbClr val="808080"/>
                </a:solidFill>
                <a:highlight>
                  <a:srgbClr val="F2F4FF"/>
                </a:highlight>
              </a:rPr>
              <a:t>'</a:t>
            </a:r>
            <a:r>
              <a:rPr lang="en-US" sz="900" b="1" dirty="0">
                <a:solidFill>
                  <a:srgbClr val="000000"/>
                </a:solidFill>
                <a:highlight>
                  <a:srgbClr val="F2F4FF"/>
                </a:highlight>
              </a:rPr>
              <a:t>;</a:t>
            </a:r>
            <a:endParaRPr lang="en-US" sz="900" dirty="0">
              <a:solidFill>
                <a:srgbClr val="000000"/>
              </a:solidFill>
              <a:highlight>
                <a:srgbClr val="F2F4FF"/>
              </a:highlight>
            </a:endParaRPr>
          </a:p>
          <a:p>
            <a:r>
              <a:rPr lang="en-US" sz="900" dirty="0">
                <a:solidFill>
                  <a:srgbClr val="000000"/>
                </a:solidFill>
                <a:highlight>
                  <a:srgbClr val="F2F4FF"/>
                </a:highlight>
              </a:rPr>
              <a:t>        </a:t>
            </a:r>
            <a:r>
              <a:rPr lang="en-US" sz="900" b="1" dirty="0" err="1">
                <a:solidFill>
                  <a:srgbClr val="000080"/>
                </a:solidFill>
                <a:highlight>
                  <a:srgbClr val="F2F4FF"/>
                </a:highlight>
              </a:rPr>
              <a:t>this</a:t>
            </a:r>
            <a:r>
              <a:rPr lang="en-US" sz="900" b="1" dirty="0" err="1">
                <a:solidFill>
                  <a:srgbClr val="000000"/>
                </a:solidFill>
                <a:highlight>
                  <a:srgbClr val="F2F4FF"/>
                </a:highlight>
              </a:rPr>
              <a:t>.</a:t>
            </a:r>
            <a:r>
              <a:rPr lang="en-US" sz="900" dirty="0" err="1">
                <a:solidFill>
                  <a:srgbClr val="000000"/>
                </a:solidFill>
                <a:highlight>
                  <a:srgbClr val="F2F4FF"/>
                </a:highlight>
              </a:rPr>
              <a:t>itemsCount</a:t>
            </a:r>
            <a:r>
              <a:rPr lang="en-US" sz="900" dirty="0">
                <a:solidFill>
                  <a:srgbClr val="000000"/>
                </a:solidFill>
                <a:highlight>
                  <a:srgbClr val="F2F4FF"/>
                </a:highlight>
              </a:rPr>
              <a:t> </a:t>
            </a:r>
            <a:r>
              <a:rPr lang="en-US" sz="900" b="1" dirty="0">
                <a:solidFill>
                  <a:srgbClr val="000000"/>
                </a:solidFill>
                <a:highlight>
                  <a:srgbClr val="F2F4FF"/>
                </a:highlight>
              </a:rPr>
              <a:t>=</a:t>
            </a:r>
            <a:r>
              <a:rPr lang="en-US" sz="900" dirty="0">
                <a:solidFill>
                  <a:srgbClr val="000000"/>
                </a:solidFill>
                <a:highlight>
                  <a:srgbClr val="F2F4FF"/>
                </a:highlight>
              </a:rPr>
              <a:t> </a:t>
            </a:r>
            <a:r>
              <a:rPr lang="en-US" sz="900" dirty="0">
                <a:solidFill>
                  <a:srgbClr val="FF0000"/>
                </a:solidFill>
                <a:highlight>
                  <a:srgbClr val="F2F4FF"/>
                </a:highlight>
              </a:rPr>
              <a:t>0</a:t>
            </a:r>
            <a:r>
              <a:rPr lang="en-US" sz="900" b="1" dirty="0">
                <a:solidFill>
                  <a:srgbClr val="000000"/>
                </a:solidFill>
                <a:highlight>
                  <a:srgbClr val="F2F4FF"/>
                </a:highlight>
              </a:rPr>
              <a:t>;</a:t>
            </a:r>
            <a:endParaRPr lang="en-US" sz="900" dirty="0">
              <a:solidFill>
                <a:srgbClr val="000000"/>
              </a:solidFill>
              <a:highlight>
                <a:srgbClr val="F2F4FF"/>
              </a:highlight>
            </a:endParaRPr>
          </a:p>
          <a:p>
            <a:r>
              <a:rPr lang="en-US" sz="900" b="1" dirty="0">
                <a:solidFill>
                  <a:srgbClr val="000080"/>
                </a:solidFill>
                <a:highlight>
                  <a:srgbClr val="F2F4FF"/>
                </a:highlight>
              </a:rPr>
              <a:t>       </a:t>
            </a:r>
            <a:r>
              <a:rPr lang="en-US" sz="900" b="1" dirty="0" err="1">
                <a:solidFill>
                  <a:srgbClr val="000080"/>
                </a:solidFill>
                <a:highlight>
                  <a:srgbClr val="F2F4FF"/>
                </a:highlight>
              </a:rPr>
              <a:t>this</a:t>
            </a:r>
            <a:r>
              <a:rPr lang="en-US" sz="900" b="1" dirty="0" err="1">
                <a:solidFill>
                  <a:srgbClr val="000000"/>
                </a:solidFill>
                <a:highlight>
                  <a:srgbClr val="F2F4FF"/>
                </a:highlight>
              </a:rPr>
              <a:t>.</a:t>
            </a:r>
            <a:r>
              <a:rPr lang="en-US" sz="900" dirty="0" err="1">
                <a:solidFill>
                  <a:srgbClr val="000000"/>
                </a:solidFill>
                <a:highlight>
                  <a:srgbClr val="F2F4FF"/>
                </a:highlight>
              </a:rPr>
              <a:t>options</a:t>
            </a:r>
            <a:r>
              <a:rPr lang="en-US" sz="900" dirty="0">
                <a:solidFill>
                  <a:srgbClr val="000000"/>
                </a:solidFill>
                <a:highlight>
                  <a:srgbClr val="F2F4FF"/>
                </a:highlight>
              </a:rPr>
              <a:t> </a:t>
            </a:r>
            <a:r>
              <a:rPr lang="en-US" sz="900" b="1" dirty="0">
                <a:solidFill>
                  <a:srgbClr val="000000"/>
                </a:solidFill>
                <a:highlight>
                  <a:srgbClr val="F2F4FF"/>
                </a:highlight>
              </a:rPr>
              <a:t>=</a:t>
            </a:r>
            <a:r>
              <a:rPr lang="en-US" sz="900" dirty="0">
                <a:solidFill>
                  <a:srgbClr val="000000"/>
                </a:solidFill>
                <a:highlight>
                  <a:srgbClr val="F2F4FF"/>
                </a:highlight>
              </a:rPr>
              <a:t> options</a:t>
            </a:r>
            <a:r>
              <a:rPr lang="en-US" sz="900" b="1" dirty="0">
                <a:solidFill>
                  <a:srgbClr val="000000"/>
                </a:solidFill>
                <a:highlight>
                  <a:srgbClr val="F2F4FF"/>
                </a:highlight>
              </a:rPr>
              <a:t>;</a:t>
            </a:r>
            <a:r>
              <a:rPr lang="en-US" sz="900" dirty="0">
                <a:solidFill>
                  <a:srgbClr val="000000"/>
                </a:solidFill>
                <a:highlight>
                  <a:srgbClr val="F2F4FF"/>
                </a:highlight>
              </a:rPr>
              <a:t>        </a:t>
            </a:r>
          </a:p>
          <a:p>
            <a:r>
              <a:rPr lang="en-US" sz="900" dirty="0">
                <a:solidFill>
                  <a:srgbClr val="000000"/>
                </a:solidFill>
                <a:highlight>
                  <a:srgbClr val="F2F4FF"/>
                </a:highlight>
              </a:rPr>
              <a:t>        </a:t>
            </a:r>
            <a:r>
              <a:rPr lang="en-US" sz="900" b="1" dirty="0" err="1">
                <a:solidFill>
                  <a:srgbClr val="000080"/>
                </a:solidFill>
                <a:highlight>
                  <a:srgbClr val="F2F4FF"/>
                </a:highlight>
              </a:rPr>
              <a:t>this</a:t>
            </a:r>
            <a:r>
              <a:rPr lang="en-US" sz="900" b="1" dirty="0" err="1">
                <a:solidFill>
                  <a:srgbClr val="000000"/>
                </a:solidFill>
                <a:highlight>
                  <a:srgbClr val="F2F4FF"/>
                </a:highlight>
              </a:rPr>
              <a:t>.</a:t>
            </a:r>
            <a:r>
              <a:rPr lang="en-US" sz="900" dirty="0" err="1">
                <a:solidFill>
                  <a:srgbClr val="000000"/>
                </a:solidFill>
                <a:highlight>
                  <a:srgbClr val="F2F4FF"/>
                </a:highlight>
              </a:rPr>
              <a:t>preloader</a:t>
            </a:r>
            <a:r>
              <a:rPr lang="en-US" sz="900" dirty="0">
                <a:solidFill>
                  <a:srgbClr val="000000"/>
                </a:solidFill>
                <a:highlight>
                  <a:srgbClr val="F2F4FF"/>
                </a:highlight>
              </a:rPr>
              <a:t> </a:t>
            </a:r>
            <a:r>
              <a:rPr lang="en-US" sz="900" b="1" dirty="0">
                <a:solidFill>
                  <a:srgbClr val="000000"/>
                </a:solidFill>
                <a:highlight>
                  <a:srgbClr val="F2F4FF"/>
                </a:highlight>
              </a:rPr>
              <a:t>=</a:t>
            </a:r>
            <a:r>
              <a:rPr lang="en-US" sz="900" dirty="0">
                <a:solidFill>
                  <a:srgbClr val="000000"/>
                </a:solidFill>
                <a:highlight>
                  <a:srgbClr val="F2F4FF"/>
                </a:highlight>
              </a:rPr>
              <a:t> </a:t>
            </a:r>
            <a:r>
              <a:rPr lang="en-US" sz="900" b="1" dirty="0">
                <a:solidFill>
                  <a:srgbClr val="000080"/>
                </a:solidFill>
                <a:highlight>
                  <a:srgbClr val="F2F4FF"/>
                </a:highlight>
              </a:rPr>
              <a:t>new</a:t>
            </a:r>
            <a:r>
              <a:rPr lang="en-US" sz="900" dirty="0">
                <a:solidFill>
                  <a:srgbClr val="000000"/>
                </a:solidFill>
                <a:highlight>
                  <a:srgbClr val="F2F4FF"/>
                </a:highlight>
              </a:rPr>
              <a:t> </a:t>
            </a:r>
            <a:r>
              <a:rPr lang="en-US" sz="900" dirty="0" err="1">
                <a:solidFill>
                  <a:srgbClr val="000000"/>
                </a:solidFill>
                <a:highlight>
                  <a:srgbClr val="F2F4FF"/>
                </a:highlight>
              </a:rPr>
              <a:t>FTI</a:t>
            </a:r>
            <a:r>
              <a:rPr lang="en-US" sz="900" b="1" dirty="0" err="1">
                <a:solidFill>
                  <a:srgbClr val="000000"/>
                </a:solidFill>
                <a:highlight>
                  <a:srgbClr val="F2F4FF"/>
                </a:highlight>
              </a:rPr>
              <a:t>.</a:t>
            </a:r>
            <a:r>
              <a:rPr lang="en-US" sz="900" dirty="0" err="1">
                <a:solidFill>
                  <a:srgbClr val="000000"/>
                </a:solidFill>
                <a:highlight>
                  <a:srgbClr val="F2F4FF"/>
                </a:highlight>
              </a:rPr>
              <a:t>loader</a:t>
            </a:r>
            <a:r>
              <a:rPr lang="en-US" sz="900" b="1" dirty="0" err="1">
                <a:solidFill>
                  <a:srgbClr val="000000"/>
                </a:solidFill>
                <a:highlight>
                  <a:srgbClr val="F2F4FF"/>
                </a:highlight>
              </a:rPr>
              <a:t>.</a:t>
            </a:r>
            <a:r>
              <a:rPr lang="en-US" sz="900" dirty="0" err="1">
                <a:solidFill>
                  <a:srgbClr val="000000"/>
                </a:solidFill>
                <a:highlight>
                  <a:srgbClr val="F2F4FF"/>
                </a:highlight>
              </a:rPr>
              <a:t>Preloader</a:t>
            </a:r>
            <a:r>
              <a:rPr lang="en-US" sz="900" b="1" dirty="0">
                <a:solidFill>
                  <a:srgbClr val="000000"/>
                </a:solidFill>
                <a:highlight>
                  <a:srgbClr val="F2F4FF"/>
                </a:highlight>
              </a:rPr>
              <a:t>(</a:t>
            </a:r>
            <a:r>
              <a:rPr lang="en-US" sz="900" dirty="0">
                <a:solidFill>
                  <a:srgbClr val="808080"/>
                </a:solidFill>
                <a:highlight>
                  <a:srgbClr val="F2F4FF"/>
                </a:highlight>
              </a:rPr>
              <a:t>'#</a:t>
            </a:r>
            <a:r>
              <a:rPr lang="en-US" sz="900" dirty="0" err="1">
                <a:solidFill>
                  <a:srgbClr val="808080"/>
                </a:solidFill>
                <a:highlight>
                  <a:srgbClr val="F2F4FF"/>
                </a:highlight>
              </a:rPr>
              <a:t>preloader</a:t>
            </a:r>
            <a:r>
              <a:rPr lang="en-US" sz="900" dirty="0">
                <a:solidFill>
                  <a:srgbClr val="808080"/>
                </a:solidFill>
                <a:highlight>
                  <a:srgbClr val="F2F4FF"/>
                </a:highlight>
              </a:rPr>
              <a:t>'</a:t>
            </a:r>
            <a:r>
              <a:rPr lang="en-US" sz="900" b="1" dirty="0">
                <a:solidFill>
                  <a:srgbClr val="000000"/>
                </a:solidFill>
                <a:highlight>
                  <a:srgbClr val="F2F4FF"/>
                </a:highlight>
              </a:rPr>
              <a:t>);</a:t>
            </a:r>
            <a:endParaRPr lang="en-US" sz="900" dirty="0">
              <a:solidFill>
                <a:srgbClr val="000000"/>
              </a:solidFill>
              <a:highlight>
                <a:srgbClr val="F2F4FF"/>
              </a:highlight>
            </a:endParaRPr>
          </a:p>
          <a:p>
            <a:r>
              <a:rPr lang="en-US" sz="900" dirty="0">
                <a:solidFill>
                  <a:srgbClr val="000000"/>
                </a:solidFill>
                <a:highlight>
                  <a:srgbClr val="F2F4FF"/>
                </a:highlight>
              </a:rPr>
              <a:t>        </a:t>
            </a:r>
            <a:r>
              <a:rPr lang="en-US" sz="900" b="1" dirty="0" err="1">
                <a:solidFill>
                  <a:srgbClr val="000080"/>
                </a:solidFill>
                <a:highlight>
                  <a:srgbClr val="F2F4FF"/>
                </a:highlight>
              </a:rPr>
              <a:t>this</a:t>
            </a:r>
            <a:r>
              <a:rPr lang="en-US" sz="900" b="1" dirty="0" err="1">
                <a:solidFill>
                  <a:srgbClr val="000000"/>
                </a:solidFill>
                <a:highlight>
                  <a:srgbClr val="F2F4FF"/>
                </a:highlight>
              </a:rPr>
              <a:t>.</a:t>
            </a:r>
            <a:r>
              <a:rPr lang="en-US" sz="900" dirty="0" err="1">
                <a:solidFill>
                  <a:srgbClr val="000000"/>
                </a:solidFill>
                <a:highlight>
                  <a:srgbClr val="F2F4FF"/>
                </a:highlight>
              </a:rPr>
              <a:t>preloader</a:t>
            </a:r>
            <a:r>
              <a:rPr lang="en-US" sz="900" b="1" dirty="0" err="1">
                <a:solidFill>
                  <a:srgbClr val="000000"/>
                </a:solidFill>
                <a:highlight>
                  <a:srgbClr val="F2F4FF"/>
                </a:highlight>
              </a:rPr>
              <a:t>.</a:t>
            </a:r>
            <a:r>
              <a:rPr lang="en-US" sz="900" dirty="0" err="1">
                <a:solidFill>
                  <a:srgbClr val="000000"/>
                </a:solidFill>
                <a:highlight>
                  <a:srgbClr val="F2F4FF"/>
                </a:highlight>
              </a:rPr>
              <a:t>show</a:t>
            </a:r>
            <a:r>
              <a:rPr lang="en-US" sz="900" b="1" dirty="0">
                <a:solidFill>
                  <a:srgbClr val="000000"/>
                </a:solidFill>
                <a:highlight>
                  <a:srgbClr val="F2F4FF"/>
                </a:highlight>
              </a:rPr>
              <a:t>(</a:t>
            </a:r>
            <a:r>
              <a:rPr lang="en-US" sz="900" dirty="0">
                <a:solidFill>
                  <a:srgbClr val="808080"/>
                </a:solidFill>
                <a:highlight>
                  <a:srgbClr val="F2F4FF"/>
                </a:highlight>
              </a:rPr>
              <a:t>'creating collection'</a:t>
            </a:r>
            <a:r>
              <a:rPr lang="en-US" sz="900" b="1" dirty="0">
                <a:solidFill>
                  <a:srgbClr val="000000"/>
                </a:solidFill>
                <a:highlight>
                  <a:srgbClr val="F2F4FF"/>
                </a:highlight>
              </a:rPr>
              <a:t>);</a:t>
            </a:r>
            <a:endParaRPr lang="en-US" sz="900" dirty="0">
              <a:solidFill>
                <a:srgbClr val="000000"/>
              </a:solidFill>
              <a:highlight>
                <a:srgbClr val="F2F4FF"/>
              </a:highlight>
            </a:endParaRPr>
          </a:p>
          <a:p>
            <a:r>
              <a:rPr lang="en-US" sz="900" dirty="0">
                <a:solidFill>
                  <a:srgbClr val="000000"/>
                </a:solidFill>
                <a:highlight>
                  <a:srgbClr val="F2F4FF"/>
                </a:highlight>
              </a:rPr>
              <a:t>    </a:t>
            </a:r>
            <a:r>
              <a:rPr lang="en-US" sz="900" b="1" dirty="0">
                <a:solidFill>
                  <a:srgbClr val="000000"/>
                </a:solidFill>
                <a:highlight>
                  <a:srgbClr val="F2F4FF"/>
                </a:highlight>
              </a:rPr>
              <a:t>}</a:t>
            </a:r>
            <a:endParaRPr lang="en-US" sz="900" dirty="0">
              <a:solidFill>
                <a:srgbClr val="000000"/>
              </a:solidFill>
              <a:highlight>
                <a:srgbClr val="F2F4FF"/>
              </a:highlight>
            </a:endParaRPr>
          </a:p>
          <a:p>
            <a:endParaRPr lang="en-US" sz="900" dirty="0">
              <a:solidFill>
                <a:srgbClr val="000000"/>
              </a:solidFill>
              <a:highlight>
                <a:srgbClr val="F2F4FF"/>
              </a:highlight>
            </a:endParaRPr>
          </a:p>
          <a:p>
            <a:r>
              <a:rPr lang="en-US" sz="900" dirty="0">
                <a:solidFill>
                  <a:srgbClr val="000000"/>
                </a:solidFill>
                <a:highlight>
                  <a:srgbClr val="F2F4FF"/>
                </a:highlight>
              </a:rPr>
              <a:t>    </a:t>
            </a:r>
            <a:r>
              <a:rPr lang="en-US" sz="900" dirty="0" err="1">
                <a:solidFill>
                  <a:srgbClr val="000000"/>
                </a:solidFill>
                <a:highlight>
                  <a:srgbClr val="F2F4FF"/>
                </a:highlight>
              </a:rPr>
              <a:t>DeepZoomCollection</a:t>
            </a:r>
            <a:r>
              <a:rPr lang="en-US" sz="900" b="1" dirty="0" err="1">
                <a:solidFill>
                  <a:srgbClr val="000000"/>
                </a:solidFill>
                <a:highlight>
                  <a:srgbClr val="F2F4FF"/>
                </a:highlight>
              </a:rPr>
              <a:t>.</a:t>
            </a:r>
            <a:r>
              <a:rPr lang="en-US" sz="900" b="1" dirty="0" err="1">
                <a:solidFill>
                  <a:srgbClr val="000080"/>
                </a:solidFill>
                <a:highlight>
                  <a:srgbClr val="F2F4FF"/>
                </a:highlight>
              </a:rPr>
              <a:t>prototype</a:t>
            </a:r>
            <a:r>
              <a:rPr lang="en-US" sz="900" dirty="0">
                <a:solidFill>
                  <a:srgbClr val="000000"/>
                </a:solidFill>
                <a:highlight>
                  <a:srgbClr val="F2F4FF"/>
                </a:highlight>
              </a:rPr>
              <a:t> </a:t>
            </a:r>
            <a:r>
              <a:rPr lang="en-US" sz="900" b="1" dirty="0">
                <a:solidFill>
                  <a:srgbClr val="000000"/>
                </a:solidFill>
                <a:highlight>
                  <a:srgbClr val="F2F4FF"/>
                </a:highlight>
              </a:rPr>
              <a:t>=</a:t>
            </a:r>
            <a:r>
              <a:rPr lang="en-US" sz="900" dirty="0">
                <a:solidFill>
                  <a:srgbClr val="000000"/>
                </a:solidFill>
                <a:highlight>
                  <a:srgbClr val="F2F4FF"/>
                </a:highlight>
              </a:rPr>
              <a:t> </a:t>
            </a:r>
            <a:r>
              <a:rPr lang="en-US" sz="900" dirty="0" err="1">
                <a:solidFill>
                  <a:srgbClr val="000000"/>
                </a:solidFill>
                <a:highlight>
                  <a:srgbClr val="F2F4FF"/>
                </a:highlight>
              </a:rPr>
              <a:t>Object</a:t>
            </a:r>
            <a:r>
              <a:rPr lang="en-US" sz="900" b="1" dirty="0" err="1">
                <a:solidFill>
                  <a:srgbClr val="000000"/>
                </a:solidFill>
                <a:highlight>
                  <a:srgbClr val="F2F4FF"/>
                </a:highlight>
              </a:rPr>
              <a:t>.</a:t>
            </a:r>
            <a:r>
              <a:rPr lang="en-US" sz="900" dirty="0" err="1">
                <a:solidFill>
                  <a:srgbClr val="000000"/>
                </a:solidFill>
                <a:highlight>
                  <a:srgbClr val="F2F4FF"/>
                </a:highlight>
              </a:rPr>
              <a:t>create</a:t>
            </a:r>
            <a:r>
              <a:rPr lang="en-US" sz="900" b="1" dirty="0">
                <a:solidFill>
                  <a:srgbClr val="000000"/>
                </a:solidFill>
                <a:highlight>
                  <a:srgbClr val="F2F4FF"/>
                </a:highlight>
              </a:rPr>
              <a:t>(</a:t>
            </a:r>
            <a:r>
              <a:rPr lang="en-US" sz="900" b="1" dirty="0" err="1">
                <a:solidFill>
                  <a:srgbClr val="000080"/>
                </a:solidFill>
                <a:highlight>
                  <a:srgbClr val="F2F4FF"/>
                </a:highlight>
              </a:rPr>
              <a:t>this</a:t>
            </a:r>
            <a:r>
              <a:rPr lang="en-US" sz="900" b="1" dirty="0" err="1">
                <a:solidFill>
                  <a:srgbClr val="000000"/>
                </a:solidFill>
                <a:highlight>
                  <a:srgbClr val="F2F4FF"/>
                </a:highlight>
              </a:rPr>
              <a:t>.</a:t>
            </a:r>
            <a:r>
              <a:rPr lang="en-US" sz="900" dirty="0" err="1">
                <a:solidFill>
                  <a:srgbClr val="000000"/>
                </a:solidFill>
                <a:highlight>
                  <a:srgbClr val="F2F4FF"/>
                </a:highlight>
              </a:rPr>
              <a:t>Collection</a:t>
            </a:r>
            <a:r>
              <a:rPr lang="en-US" sz="900" b="1" dirty="0" err="1">
                <a:solidFill>
                  <a:srgbClr val="000000"/>
                </a:solidFill>
                <a:highlight>
                  <a:srgbClr val="F2F4FF"/>
                </a:highlight>
              </a:rPr>
              <a:t>.</a:t>
            </a:r>
            <a:r>
              <a:rPr lang="en-US" sz="900" b="1" dirty="0" err="1">
                <a:solidFill>
                  <a:srgbClr val="000080"/>
                </a:solidFill>
                <a:highlight>
                  <a:srgbClr val="F2F4FF"/>
                </a:highlight>
              </a:rPr>
              <a:t>prototype</a:t>
            </a:r>
            <a:r>
              <a:rPr lang="en-US" sz="900" b="1" dirty="0">
                <a:solidFill>
                  <a:srgbClr val="000000"/>
                </a:solidFill>
                <a:highlight>
                  <a:srgbClr val="F2F4FF"/>
                </a:highlight>
              </a:rPr>
              <a:t>,</a:t>
            </a:r>
            <a:r>
              <a:rPr lang="en-US" sz="900" dirty="0">
                <a:solidFill>
                  <a:srgbClr val="000000"/>
                </a:solidFill>
                <a:highlight>
                  <a:srgbClr val="F2F4FF"/>
                </a:highlight>
              </a:rPr>
              <a:t> </a:t>
            </a:r>
            <a:r>
              <a:rPr lang="en-US" sz="900" b="1" dirty="0">
                <a:solidFill>
                  <a:srgbClr val="000000"/>
                </a:solidFill>
                <a:highlight>
                  <a:srgbClr val="F2F4FF"/>
                </a:highlight>
              </a:rPr>
              <a:t>{</a:t>
            </a:r>
            <a:endParaRPr lang="en-US" sz="900" dirty="0">
              <a:solidFill>
                <a:srgbClr val="000000"/>
              </a:solidFill>
              <a:highlight>
                <a:srgbClr val="F2F4FF"/>
              </a:highlight>
            </a:endParaRPr>
          </a:p>
          <a:p>
            <a:r>
              <a:rPr lang="en-US" sz="900" dirty="0">
                <a:solidFill>
                  <a:srgbClr val="000000"/>
                </a:solidFill>
                <a:highlight>
                  <a:srgbClr val="F2F4FF"/>
                </a:highlight>
              </a:rPr>
              <a:t>        load</a:t>
            </a:r>
            <a:r>
              <a:rPr lang="en-US" sz="900" b="1" dirty="0">
                <a:solidFill>
                  <a:srgbClr val="000000"/>
                </a:solidFill>
                <a:highlight>
                  <a:srgbClr val="F2F4FF"/>
                </a:highlight>
              </a:rPr>
              <a:t>:</a:t>
            </a:r>
            <a:r>
              <a:rPr lang="en-US" sz="900" dirty="0">
                <a:solidFill>
                  <a:srgbClr val="000000"/>
                </a:solidFill>
                <a:highlight>
                  <a:srgbClr val="F2F4FF"/>
                </a:highlight>
              </a:rPr>
              <a:t> </a:t>
            </a:r>
            <a:r>
              <a:rPr lang="en-US" sz="900" b="1" dirty="0">
                <a:solidFill>
                  <a:srgbClr val="000000"/>
                </a:solidFill>
                <a:highlight>
                  <a:srgbClr val="F2F4FF"/>
                </a:highlight>
              </a:rPr>
              <a:t>{</a:t>
            </a:r>
            <a:endParaRPr lang="en-US" sz="900" dirty="0">
              <a:solidFill>
                <a:srgbClr val="000000"/>
              </a:solidFill>
              <a:highlight>
                <a:srgbClr val="F2F4FF"/>
              </a:highlight>
            </a:endParaRPr>
          </a:p>
          <a:p>
            <a:r>
              <a:rPr lang="en-US" sz="900" dirty="0">
                <a:solidFill>
                  <a:srgbClr val="000000"/>
                </a:solidFill>
                <a:highlight>
                  <a:srgbClr val="F2F4FF"/>
                </a:highlight>
              </a:rPr>
              <a:t>            enumerable</a:t>
            </a:r>
            <a:r>
              <a:rPr lang="en-US" sz="900" b="1" dirty="0">
                <a:solidFill>
                  <a:srgbClr val="000000"/>
                </a:solidFill>
                <a:highlight>
                  <a:srgbClr val="F2F4FF"/>
                </a:highlight>
              </a:rPr>
              <a:t>:</a:t>
            </a:r>
            <a:r>
              <a:rPr lang="en-US" sz="900" dirty="0">
                <a:solidFill>
                  <a:srgbClr val="000000"/>
                </a:solidFill>
                <a:highlight>
                  <a:srgbClr val="F2F4FF"/>
                </a:highlight>
              </a:rPr>
              <a:t> </a:t>
            </a:r>
            <a:r>
              <a:rPr lang="en-US" sz="900" b="1" dirty="0">
                <a:solidFill>
                  <a:srgbClr val="000080"/>
                </a:solidFill>
                <a:highlight>
                  <a:srgbClr val="F2F4FF"/>
                </a:highlight>
              </a:rPr>
              <a:t>true</a:t>
            </a:r>
            <a:r>
              <a:rPr lang="en-US" sz="900" b="1" dirty="0">
                <a:solidFill>
                  <a:srgbClr val="000000"/>
                </a:solidFill>
                <a:highlight>
                  <a:srgbClr val="F2F4FF"/>
                </a:highlight>
              </a:rPr>
              <a:t>,</a:t>
            </a:r>
            <a:endParaRPr lang="en-US" sz="900" dirty="0">
              <a:solidFill>
                <a:srgbClr val="000000"/>
              </a:solidFill>
              <a:highlight>
                <a:srgbClr val="F2F4FF"/>
              </a:highlight>
            </a:endParaRPr>
          </a:p>
          <a:p>
            <a:r>
              <a:rPr lang="en-US" sz="900" dirty="0">
                <a:solidFill>
                  <a:srgbClr val="000000"/>
                </a:solidFill>
                <a:highlight>
                  <a:srgbClr val="F2F4FF"/>
                </a:highlight>
              </a:rPr>
              <a:t>            configurable</a:t>
            </a:r>
            <a:r>
              <a:rPr lang="en-US" sz="900" b="1" dirty="0">
                <a:solidFill>
                  <a:srgbClr val="000000"/>
                </a:solidFill>
                <a:highlight>
                  <a:srgbClr val="F2F4FF"/>
                </a:highlight>
              </a:rPr>
              <a:t>:</a:t>
            </a:r>
            <a:r>
              <a:rPr lang="en-US" sz="900" dirty="0">
                <a:solidFill>
                  <a:srgbClr val="000000"/>
                </a:solidFill>
                <a:highlight>
                  <a:srgbClr val="F2F4FF"/>
                </a:highlight>
              </a:rPr>
              <a:t> </a:t>
            </a:r>
            <a:r>
              <a:rPr lang="en-US" sz="900" b="1" dirty="0">
                <a:solidFill>
                  <a:srgbClr val="000080"/>
                </a:solidFill>
                <a:highlight>
                  <a:srgbClr val="F2F4FF"/>
                </a:highlight>
              </a:rPr>
              <a:t>true</a:t>
            </a:r>
            <a:r>
              <a:rPr lang="en-US" sz="900" b="1" dirty="0">
                <a:solidFill>
                  <a:srgbClr val="000000"/>
                </a:solidFill>
                <a:highlight>
                  <a:srgbClr val="F2F4FF"/>
                </a:highlight>
              </a:rPr>
              <a:t>,</a:t>
            </a:r>
            <a:endParaRPr lang="en-US" sz="900" dirty="0">
              <a:solidFill>
                <a:srgbClr val="000000"/>
              </a:solidFill>
              <a:highlight>
                <a:srgbClr val="F2F4FF"/>
              </a:highlight>
            </a:endParaRPr>
          </a:p>
          <a:p>
            <a:r>
              <a:rPr lang="en-US" sz="900" dirty="0">
                <a:solidFill>
                  <a:srgbClr val="000000"/>
                </a:solidFill>
                <a:highlight>
                  <a:srgbClr val="F2F4FF"/>
                </a:highlight>
              </a:rPr>
              <a:t>            writable</a:t>
            </a:r>
            <a:r>
              <a:rPr lang="en-US" sz="900" b="1" dirty="0">
                <a:solidFill>
                  <a:srgbClr val="000000"/>
                </a:solidFill>
                <a:highlight>
                  <a:srgbClr val="F2F4FF"/>
                </a:highlight>
              </a:rPr>
              <a:t>:</a:t>
            </a:r>
            <a:r>
              <a:rPr lang="en-US" sz="900" dirty="0">
                <a:solidFill>
                  <a:srgbClr val="000000"/>
                </a:solidFill>
                <a:highlight>
                  <a:srgbClr val="F2F4FF"/>
                </a:highlight>
              </a:rPr>
              <a:t> </a:t>
            </a:r>
            <a:r>
              <a:rPr lang="en-US" sz="900" b="1" dirty="0">
                <a:solidFill>
                  <a:srgbClr val="000080"/>
                </a:solidFill>
                <a:highlight>
                  <a:srgbClr val="F2F4FF"/>
                </a:highlight>
              </a:rPr>
              <a:t>true</a:t>
            </a:r>
            <a:r>
              <a:rPr lang="en-US" sz="900" b="1" dirty="0">
                <a:solidFill>
                  <a:srgbClr val="000000"/>
                </a:solidFill>
                <a:highlight>
                  <a:srgbClr val="F2F4FF"/>
                </a:highlight>
              </a:rPr>
              <a:t>,</a:t>
            </a:r>
            <a:endParaRPr lang="en-US" sz="900" dirty="0">
              <a:solidFill>
                <a:srgbClr val="000000"/>
              </a:solidFill>
              <a:highlight>
                <a:srgbClr val="F2F4FF"/>
              </a:highlight>
            </a:endParaRPr>
          </a:p>
          <a:p>
            <a:r>
              <a:rPr lang="en-US" sz="900" dirty="0">
                <a:solidFill>
                  <a:srgbClr val="000000"/>
                </a:solidFill>
                <a:highlight>
                  <a:srgbClr val="F2F4FF"/>
                </a:highlight>
              </a:rPr>
              <a:t>            value</a:t>
            </a:r>
            <a:r>
              <a:rPr lang="en-US" sz="900" b="1" dirty="0">
                <a:solidFill>
                  <a:srgbClr val="000000"/>
                </a:solidFill>
                <a:highlight>
                  <a:srgbClr val="F2F4FF"/>
                </a:highlight>
              </a:rPr>
              <a:t>:</a:t>
            </a:r>
            <a:r>
              <a:rPr lang="en-US" sz="900" dirty="0">
                <a:solidFill>
                  <a:srgbClr val="000000"/>
                </a:solidFill>
                <a:highlight>
                  <a:srgbClr val="F2F4FF"/>
                </a:highlight>
              </a:rPr>
              <a:t> </a:t>
            </a:r>
            <a:r>
              <a:rPr lang="en-US" sz="900" b="1" dirty="0">
                <a:solidFill>
                  <a:srgbClr val="000080"/>
                </a:solidFill>
                <a:highlight>
                  <a:srgbClr val="F2F4FF"/>
                </a:highlight>
              </a:rPr>
              <a:t>function</a:t>
            </a:r>
            <a:r>
              <a:rPr lang="en-US" sz="900" b="1" dirty="0">
                <a:solidFill>
                  <a:srgbClr val="000000"/>
                </a:solidFill>
                <a:highlight>
                  <a:srgbClr val="F2F4FF"/>
                </a:highlight>
              </a:rPr>
              <a:t>(</a:t>
            </a:r>
            <a:r>
              <a:rPr lang="en-US" sz="900" dirty="0">
                <a:solidFill>
                  <a:srgbClr val="000000"/>
                </a:solidFill>
                <a:highlight>
                  <a:srgbClr val="F2F4FF"/>
                </a:highlight>
              </a:rPr>
              <a:t>callback</a:t>
            </a:r>
            <a:r>
              <a:rPr lang="en-US" sz="900" b="1" dirty="0">
                <a:solidFill>
                  <a:srgbClr val="000000"/>
                </a:solidFill>
                <a:highlight>
                  <a:srgbClr val="F2F4FF"/>
                </a:highlight>
              </a:rPr>
              <a:t>)</a:t>
            </a:r>
            <a:endParaRPr lang="en-US" sz="900" dirty="0">
              <a:solidFill>
                <a:srgbClr val="000000"/>
              </a:solidFill>
              <a:highlight>
                <a:srgbClr val="F2F4FF"/>
              </a:highlight>
            </a:endParaRPr>
          </a:p>
          <a:p>
            <a:r>
              <a:rPr lang="en-US" sz="900" dirty="0">
                <a:solidFill>
                  <a:srgbClr val="000000"/>
                </a:solidFill>
                <a:highlight>
                  <a:srgbClr val="F2F4FF"/>
                </a:highlight>
              </a:rPr>
              <a:t>            </a:t>
            </a:r>
            <a:r>
              <a:rPr lang="en-US" sz="900" b="1" dirty="0">
                <a:solidFill>
                  <a:srgbClr val="000000"/>
                </a:solidFill>
                <a:highlight>
                  <a:srgbClr val="F2F4FF"/>
                </a:highlight>
              </a:rPr>
              <a:t>{</a:t>
            </a:r>
            <a:endParaRPr lang="en-US" sz="900" dirty="0">
              <a:solidFill>
                <a:srgbClr val="000000"/>
              </a:solidFill>
              <a:highlight>
                <a:srgbClr val="F2F4FF"/>
              </a:highlight>
            </a:endParaRPr>
          </a:p>
          <a:p>
            <a:r>
              <a:rPr lang="en-US" sz="900" dirty="0">
                <a:solidFill>
                  <a:srgbClr val="000000"/>
                </a:solidFill>
                <a:highlight>
                  <a:srgbClr val="F2F4FF"/>
                </a:highlight>
              </a:rPr>
              <a:t>                </a:t>
            </a:r>
            <a:r>
              <a:rPr lang="en-US" sz="900" b="1" dirty="0" err="1">
                <a:solidFill>
                  <a:srgbClr val="000080"/>
                </a:solidFill>
                <a:highlight>
                  <a:srgbClr val="F2F4FF"/>
                </a:highlight>
              </a:rPr>
              <a:t>var</a:t>
            </a:r>
            <a:r>
              <a:rPr lang="en-US" sz="900" dirty="0">
                <a:solidFill>
                  <a:srgbClr val="000000"/>
                </a:solidFill>
                <a:highlight>
                  <a:srgbClr val="F2F4FF"/>
                </a:highlight>
              </a:rPr>
              <a:t> collection </a:t>
            </a:r>
            <a:r>
              <a:rPr lang="en-US" sz="900" b="1" dirty="0">
                <a:solidFill>
                  <a:srgbClr val="000000"/>
                </a:solidFill>
                <a:highlight>
                  <a:srgbClr val="F2F4FF"/>
                </a:highlight>
              </a:rPr>
              <a:t>=</a:t>
            </a:r>
            <a:r>
              <a:rPr lang="en-US" sz="900" dirty="0">
                <a:solidFill>
                  <a:srgbClr val="000000"/>
                </a:solidFill>
                <a:highlight>
                  <a:srgbClr val="F2F4FF"/>
                </a:highlight>
              </a:rPr>
              <a:t> </a:t>
            </a:r>
            <a:r>
              <a:rPr lang="en-US" sz="900" b="1" dirty="0">
                <a:solidFill>
                  <a:srgbClr val="000080"/>
                </a:solidFill>
                <a:highlight>
                  <a:srgbClr val="F2F4FF"/>
                </a:highlight>
              </a:rPr>
              <a:t>this</a:t>
            </a:r>
            <a:r>
              <a:rPr lang="en-US" sz="900" b="1" dirty="0">
                <a:solidFill>
                  <a:srgbClr val="000000"/>
                </a:solidFill>
                <a:highlight>
                  <a:srgbClr val="F2F4FF"/>
                </a:highlight>
              </a:rPr>
              <a:t>;</a:t>
            </a:r>
            <a:endParaRPr lang="en-US" sz="900" dirty="0">
              <a:solidFill>
                <a:srgbClr val="000000"/>
              </a:solidFill>
              <a:highlight>
                <a:srgbClr val="F2F4FF"/>
              </a:highlight>
            </a:endParaRPr>
          </a:p>
        </p:txBody>
      </p:sp>
    </p:spTree>
    <p:extLst>
      <p:ext uri="{BB962C8B-B14F-4D97-AF65-F5344CB8AC3E}">
        <p14:creationId xmlns:p14="http://schemas.microsoft.com/office/powerpoint/2010/main" val="1429604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Slide Number Placeholder 2"/>
          <p:cNvSpPr>
            <a:spLocks noGrp="1"/>
          </p:cNvSpPr>
          <p:nvPr>
            <p:ph type="sldNum" sz="quarter" idx="4"/>
          </p:nvPr>
        </p:nvSpPr>
        <p:spPr/>
        <p:txBody>
          <a:bodyPr/>
          <a:lstStyle/>
          <a:p>
            <a:fld id="{0AF8A4B7-68D6-47C7-8DF0-E856C990106D}" type="slidenum">
              <a:rPr lang="en-US" smtClean="0"/>
              <a:pPr/>
              <a:t>2</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306651414"/>
              </p:ext>
            </p:extLst>
          </p:nvPr>
        </p:nvGraphicFramePr>
        <p:xfrm>
          <a:off x="2379897" y="1979822"/>
          <a:ext cx="3639343" cy="4160520"/>
        </p:xfrm>
        <a:graphic>
          <a:graphicData uri="http://schemas.openxmlformats.org/drawingml/2006/table">
            <a:tbl>
              <a:tblPr firstRow="1" bandRow="1">
                <a:tableStyleId>{0A7431AF-0054-44FE-B905-994AC2BD7996}</a:tableStyleId>
              </a:tblPr>
              <a:tblGrid>
                <a:gridCol w="952500">
                  <a:extLst>
                    <a:ext uri="{9D8B030D-6E8A-4147-A177-3AD203B41FA5}">
                      <a16:colId xmlns:a16="http://schemas.microsoft.com/office/drawing/2014/main" val="20000"/>
                    </a:ext>
                  </a:extLst>
                </a:gridCol>
                <a:gridCol w="2686843">
                  <a:extLst>
                    <a:ext uri="{9D8B030D-6E8A-4147-A177-3AD203B41FA5}">
                      <a16:colId xmlns:a16="http://schemas.microsoft.com/office/drawing/2014/main" val="20001"/>
                    </a:ext>
                  </a:extLst>
                </a:gridCol>
              </a:tblGrid>
              <a:tr h="280519">
                <a:tc>
                  <a:txBody>
                    <a:bodyPr/>
                    <a:lstStyle/>
                    <a:p>
                      <a:pPr marL="0" marR="0" lvl="0" indent="0" algn="l" defTabSz="128016" rtl="0" eaLnBrk="1" fontAlgn="auto" latinLnBrk="0" hangingPunct="1">
                        <a:lnSpc>
                          <a:spcPct val="100000"/>
                        </a:lnSpc>
                        <a:spcBef>
                          <a:spcPts val="264"/>
                        </a:spcBef>
                        <a:spcAft>
                          <a:spcPts val="0"/>
                        </a:spcAft>
                        <a:buClrTx/>
                        <a:buFontTx/>
                        <a:buNone/>
                      </a:pPr>
                      <a:r>
                        <a:rPr lang="en-US" sz="1500" b="0" i="0" dirty="0">
                          <a:solidFill>
                            <a:schemeClr val="accent2"/>
                          </a:solidFill>
                          <a:latin typeface="Franklin Gothic Demi"/>
                        </a:rPr>
                        <a:t>I.</a:t>
                      </a:r>
                    </a:p>
                  </a:txBody>
                  <a:tcPr/>
                </a:tc>
                <a:tc>
                  <a:txBody>
                    <a:bodyPr/>
                    <a:lstStyle/>
                    <a:p>
                      <a:pPr marL="0" marR="0" lvl="0" indent="0" algn="l" defTabSz="128016" rtl="0" eaLnBrk="1" fontAlgn="auto" latinLnBrk="0" hangingPunct="1">
                        <a:lnSpc>
                          <a:spcPct val="100000"/>
                        </a:lnSpc>
                        <a:spcBef>
                          <a:spcPts val="264"/>
                        </a:spcBef>
                        <a:spcAft>
                          <a:spcPts val="0"/>
                        </a:spcAft>
                        <a:buClrTx/>
                        <a:buFontTx/>
                        <a:buNone/>
                      </a:pPr>
                      <a:r>
                        <a:rPr lang="en-US" sz="1500" b="0" i="0" dirty="0">
                          <a:solidFill>
                            <a:schemeClr val="accent2"/>
                          </a:solidFill>
                          <a:latin typeface="Franklin Gothic Demi"/>
                        </a:rPr>
                        <a:t>Introduction to Programming</a:t>
                      </a:r>
                    </a:p>
                  </a:txBody>
                  <a:tcPr/>
                </a:tc>
                <a:extLst>
                  <a:ext uri="{0D108BD9-81ED-4DB2-BD59-A6C34878D82A}">
                    <a16:rowId xmlns:a16="http://schemas.microsoft.com/office/drawing/2014/main" val="10002"/>
                  </a:ext>
                </a:extLst>
              </a:tr>
              <a:tr h="280519">
                <a:tc>
                  <a:txBody>
                    <a:bodyPr/>
                    <a:lstStyle/>
                    <a:p>
                      <a:pPr marL="0" marR="0" lvl="0" indent="0" algn="l" defTabSz="128016" rtl="0" eaLnBrk="1" fontAlgn="auto" latinLnBrk="0" hangingPunct="1">
                        <a:lnSpc>
                          <a:spcPct val="100000"/>
                        </a:lnSpc>
                        <a:spcBef>
                          <a:spcPts val="264"/>
                        </a:spcBef>
                        <a:spcAft>
                          <a:spcPts val="0"/>
                        </a:spcAft>
                        <a:buClrTx/>
                        <a:buFontTx/>
                        <a:buNone/>
                      </a:pPr>
                      <a:r>
                        <a:rPr lang="en-US" sz="1500" b="0" i="0" dirty="0">
                          <a:solidFill>
                            <a:schemeClr val="accent2"/>
                          </a:solidFill>
                          <a:latin typeface="Franklin Gothic Demi"/>
                        </a:rPr>
                        <a:t>II.</a:t>
                      </a:r>
                    </a:p>
                  </a:txBody>
                  <a:tcPr/>
                </a:tc>
                <a:tc>
                  <a:txBody>
                    <a:bodyPr/>
                    <a:lstStyle/>
                    <a:p>
                      <a:pPr marL="0" marR="0" lvl="0" indent="0" algn="l" defTabSz="128016" rtl="0" eaLnBrk="1" fontAlgn="auto" latinLnBrk="0" hangingPunct="1">
                        <a:lnSpc>
                          <a:spcPct val="100000"/>
                        </a:lnSpc>
                        <a:spcBef>
                          <a:spcPts val="264"/>
                        </a:spcBef>
                        <a:spcAft>
                          <a:spcPts val="0"/>
                        </a:spcAft>
                        <a:buClrTx/>
                        <a:buFontTx/>
                        <a:buNone/>
                      </a:pPr>
                      <a:r>
                        <a:rPr lang="en-US" sz="1500" b="0" i="0" dirty="0">
                          <a:solidFill>
                            <a:schemeClr val="accent2"/>
                          </a:solidFill>
                          <a:latin typeface="Franklin Gothic Demi"/>
                        </a:rPr>
                        <a:t>Code</a:t>
                      </a:r>
                      <a:r>
                        <a:rPr lang="en-US" sz="1500" b="0" i="0" baseline="0" dirty="0">
                          <a:solidFill>
                            <a:schemeClr val="accent2"/>
                          </a:solidFill>
                          <a:latin typeface="Franklin Gothic Demi"/>
                        </a:rPr>
                        <a:t> Editors &amp; IDEs</a:t>
                      </a:r>
                      <a:endParaRPr lang="en-US" sz="1500" b="0" i="0" dirty="0">
                        <a:solidFill>
                          <a:schemeClr val="accent2"/>
                        </a:solidFill>
                        <a:latin typeface="Franklin Gothic Demi"/>
                      </a:endParaRPr>
                    </a:p>
                  </a:txBody>
                  <a:tcPr/>
                </a:tc>
                <a:extLst>
                  <a:ext uri="{0D108BD9-81ED-4DB2-BD59-A6C34878D82A}">
                    <a16:rowId xmlns:a16="http://schemas.microsoft.com/office/drawing/2014/main" val="10003"/>
                  </a:ext>
                </a:extLst>
              </a:tr>
              <a:tr h="280519">
                <a:tc>
                  <a:txBody>
                    <a:bodyPr/>
                    <a:lstStyle/>
                    <a:p>
                      <a:pPr marL="0" marR="0" lvl="0" indent="0" algn="l" defTabSz="128016" rtl="0" eaLnBrk="1" fontAlgn="auto" latinLnBrk="0" hangingPunct="1">
                        <a:lnSpc>
                          <a:spcPct val="100000"/>
                        </a:lnSpc>
                        <a:spcBef>
                          <a:spcPts val="264"/>
                        </a:spcBef>
                        <a:spcAft>
                          <a:spcPts val="0"/>
                        </a:spcAft>
                        <a:buClrTx/>
                        <a:buFontTx/>
                        <a:buNone/>
                      </a:pPr>
                      <a:r>
                        <a:rPr lang="en-US" sz="1500" b="0" i="0" dirty="0">
                          <a:solidFill>
                            <a:schemeClr val="accent2"/>
                          </a:solidFill>
                          <a:latin typeface="Franklin Gothic Demi"/>
                        </a:rPr>
                        <a:t>III.</a:t>
                      </a:r>
                    </a:p>
                  </a:txBody>
                  <a:tcPr/>
                </a:tc>
                <a:tc>
                  <a:txBody>
                    <a:bodyPr/>
                    <a:lstStyle/>
                    <a:p>
                      <a:pPr marL="0" marR="0" lvl="0" indent="0" algn="l" defTabSz="128016" rtl="0" eaLnBrk="1" fontAlgn="auto" latinLnBrk="0" hangingPunct="1">
                        <a:lnSpc>
                          <a:spcPct val="100000"/>
                        </a:lnSpc>
                        <a:spcBef>
                          <a:spcPts val="264"/>
                        </a:spcBef>
                        <a:spcAft>
                          <a:spcPts val="0"/>
                        </a:spcAft>
                        <a:buClrTx/>
                        <a:buFontTx/>
                        <a:buNone/>
                      </a:pPr>
                      <a:r>
                        <a:rPr lang="en-US" sz="1500" b="0" i="0" dirty="0">
                          <a:solidFill>
                            <a:schemeClr val="accent2"/>
                          </a:solidFill>
                          <a:latin typeface="Franklin Gothic Demi"/>
                        </a:rPr>
                        <a:t>Control Structures</a:t>
                      </a:r>
                    </a:p>
                  </a:txBody>
                  <a:tcPr/>
                </a:tc>
                <a:extLst>
                  <a:ext uri="{0D108BD9-81ED-4DB2-BD59-A6C34878D82A}">
                    <a16:rowId xmlns:a16="http://schemas.microsoft.com/office/drawing/2014/main" val="10005"/>
                  </a:ext>
                </a:extLst>
              </a:tr>
              <a:tr h="280519">
                <a:tc>
                  <a:txBody>
                    <a:bodyPr/>
                    <a:lstStyle/>
                    <a:p>
                      <a:pPr marL="0" marR="0" lvl="0" indent="0" algn="l" defTabSz="128016" rtl="0" eaLnBrk="1" fontAlgn="auto" latinLnBrk="0" hangingPunct="1">
                        <a:lnSpc>
                          <a:spcPct val="100000"/>
                        </a:lnSpc>
                        <a:spcBef>
                          <a:spcPts val="264"/>
                        </a:spcBef>
                        <a:spcAft>
                          <a:spcPts val="0"/>
                        </a:spcAft>
                        <a:buClrTx/>
                        <a:buFontTx/>
                        <a:buNone/>
                      </a:pPr>
                      <a:r>
                        <a:rPr lang="en-US" sz="1500" b="0" i="0" dirty="0">
                          <a:solidFill>
                            <a:schemeClr val="accent2"/>
                          </a:solidFill>
                          <a:latin typeface="Franklin Gothic Demi"/>
                        </a:rPr>
                        <a:t>IV.</a:t>
                      </a:r>
                    </a:p>
                  </a:txBody>
                  <a:tcPr/>
                </a:tc>
                <a:tc>
                  <a:txBody>
                    <a:bodyPr/>
                    <a:lstStyle/>
                    <a:p>
                      <a:pPr marL="0" marR="0" lvl="0" indent="0" algn="l" defTabSz="128016" rtl="0" eaLnBrk="1" fontAlgn="auto" latinLnBrk="0" hangingPunct="1">
                        <a:lnSpc>
                          <a:spcPct val="100000"/>
                        </a:lnSpc>
                        <a:spcBef>
                          <a:spcPts val="264"/>
                        </a:spcBef>
                        <a:spcAft>
                          <a:spcPts val="0"/>
                        </a:spcAft>
                        <a:buClrTx/>
                        <a:buFontTx/>
                        <a:buNone/>
                      </a:pPr>
                      <a:r>
                        <a:rPr lang="en-US" sz="1500" b="0" i="0" dirty="0">
                          <a:solidFill>
                            <a:schemeClr val="accent2"/>
                          </a:solidFill>
                          <a:latin typeface="Franklin Gothic Demi"/>
                        </a:rPr>
                        <a:t>Functions</a:t>
                      </a:r>
                    </a:p>
                  </a:txBody>
                  <a:tcPr/>
                </a:tc>
                <a:extLst>
                  <a:ext uri="{0D108BD9-81ED-4DB2-BD59-A6C34878D82A}">
                    <a16:rowId xmlns:a16="http://schemas.microsoft.com/office/drawing/2014/main" val="10006"/>
                  </a:ext>
                </a:extLst>
              </a:tr>
              <a:tr h="280519">
                <a:tc>
                  <a:txBody>
                    <a:bodyPr/>
                    <a:lstStyle/>
                    <a:p>
                      <a:pPr marL="0" marR="0" lvl="0" indent="0" algn="l" defTabSz="128016" rtl="0" eaLnBrk="1" fontAlgn="auto" latinLnBrk="0" hangingPunct="1">
                        <a:lnSpc>
                          <a:spcPct val="100000"/>
                        </a:lnSpc>
                        <a:spcBef>
                          <a:spcPts val="264"/>
                        </a:spcBef>
                        <a:spcAft>
                          <a:spcPts val="0"/>
                        </a:spcAft>
                        <a:buClrTx/>
                        <a:buFontTx/>
                        <a:buNone/>
                      </a:pPr>
                      <a:r>
                        <a:rPr lang="en-US" sz="1500" b="0" i="0" dirty="0">
                          <a:solidFill>
                            <a:schemeClr val="accent2"/>
                          </a:solidFill>
                          <a:latin typeface="Franklin Gothic Demi"/>
                        </a:rPr>
                        <a:t>V.</a:t>
                      </a:r>
                    </a:p>
                  </a:txBody>
                  <a:tcPr/>
                </a:tc>
                <a:tc>
                  <a:txBody>
                    <a:bodyPr/>
                    <a:lstStyle/>
                    <a:p>
                      <a:pPr marL="0" marR="0" lvl="0" indent="0" algn="l" defTabSz="128016" rtl="0" eaLnBrk="1" fontAlgn="auto" latinLnBrk="0" hangingPunct="1">
                        <a:lnSpc>
                          <a:spcPct val="100000"/>
                        </a:lnSpc>
                        <a:spcBef>
                          <a:spcPts val="264"/>
                        </a:spcBef>
                        <a:spcAft>
                          <a:spcPts val="0"/>
                        </a:spcAft>
                        <a:buClrTx/>
                        <a:buSzTx/>
                        <a:buFontTx/>
                        <a:buNone/>
                        <a:tabLst/>
                        <a:defRPr/>
                      </a:pPr>
                      <a:r>
                        <a:rPr lang="en-US" sz="1500" b="0" i="0" dirty="0">
                          <a:solidFill>
                            <a:schemeClr val="accent2"/>
                          </a:solidFill>
                          <a:latin typeface="Franklin Gothic Demi"/>
                        </a:rPr>
                        <a:t>Style Guide</a:t>
                      </a:r>
                    </a:p>
                  </a:txBody>
                  <a:tcPr/>
                </a:tc>
                <a:extLst>
                  <a:ext uri="{0D108BD9-81ED-4DB2-BD59-A6C34878D82A}">
                    <a16:rowId xmlns:a16="http://schemas.microsoft.com/office/drawing/2014/main" val="10007"/>
                  </a:ext>
                </a:extLst>
              </a:tr>
              <a:tr h="280519">
                <a:tc>
                  <a:txBody>
                    <a:bodyPr/>
                    <a:lstStyle/>
                    <a:p>
                      <a:pPr marL="0" marR="0" lvl="0" indent="0" algn="l" defTabSz="128016" rtl="0" eaLnBrk="1" fontAlgn="auto" latinLnBrk="0" hangingPunct="1">
                        <a:lnSpc>
                          <a:spcPct val="100000"/>
                        </a:lnSpc>
                        <a:spcBef>
                          <a:spcPts val="264"/>
                        </a:spcBef>
                        <a:spcAft>
                          <a:spcPts val="0"/>
                        </a:spcAft>
                        <a:buClrTx/>
                        <a:buFontTx/>
                        <a:buNone/>
                      </a:pPr>
                      <a:r>
                        <a:rPr lang="en-US" sz="1500" b="0" i="0" dirty="0">
                          <a:solidFill>
                            <a:schemeClr val="accent2"/>
                          </a:solidFill>
                          <a:latin typeface="Franklin Gothic Demi"/>
                        </a:rPr>
                        <a:t>VI.</a:t>
                      </a:r>
                    </a:p>
                  </a:txBody>
                  <a:tcPr/>
                </a:tc>
                <a:tc>
                  <a:txBody>
                    <a:bodyPr/>
                    <a:lstStyle/>
                    <a:p>
                      <a:pPr marL="0" marR="0" lvl="0" indent="0" algn="l" defTabSz="128016" rtl="0" eaLnBrk="1" fontAlgn="auto" latinLnBrk="0" hangingPunct="1">
                        <a:lnSpc>
                          <a:spcPct val="100000"/>
                        </a:lnSpc>
                        <a:spcBef>
                          <a:spcPts val="264"/>
                        </a:spcBef>
                        <a:spcAft>
                          <a:spcPts val="0"/>
                        </a:spcAft>
                        <a:buClrTx/>
                        <a:buSzTx/>
                        <a:buFontTx/>
                        <a:buNone/>
                        <a:tabLst/>
                        <a:defRPr/>
                      </a:pPr>
                      <a:r>
                        <a:rPr lang="en-US" sz="1500" b="0" i="0" dirty="0">
                          <a:solidFill>
                            <a:schemeClr val="accent2"/>
                          </a:solidFill>
                          <a:latin typeface="Franklin Gothic Demi"/>
                        </a:rPr>
                        <a:t>Modules</a:t>
                      </a:r>
                    </a:p>
                  </a:txBody>
                  <a:tcPr/>
                </a:tc>
                <a:extLst>
                  <a:ext uri="{0D108BD9-81ED-4DB2-BD59-A6C34878D82A}">
                    <a16:rowId xmlns:a16="http://schemas.microsoft.com/office/drawing/2014/main" val="10008"/>
                  </a:ext>
                </a:extLst>
              </a:tr>
              <a:tr h="280519">
                <a:tc>
                  <a:txBody>
                    <a:bodyPr/>
                    <a:lstStyle/>
                    <a:p>
                      <a:pPr marL="0" marR="0" lvl="0" indent="0" algn="l" defTabSz="128016" rtl="0" eaLnBrk="1" fontAlgn="auto" latinLnBrk="0" hangingPunct="1">
                        <a:lnSpc>
                          <a:spcPct val="100000"/>
                        </a:lnSpc>
                        <a:spcBef>
                          <a:spcPts val="264"/>
                        </a:spcBef>
                        <a:spcAft>
                          <a:spcPts val="0"/>
                        </a:spcAft>
                        <a:buClrTx/>
                        <a:buFontTx/>
                        <a:buNone/>
                      </a:pPr>
                      <a:r>
                        <a:rPr lang="en-US" sz="1500" b="0" i="0" dirty="0">
                          <a:solidFill>
                            <a:schemeClr val="accent2"/>
                          </a:solidFill>
                          <a:latin typeface="Franklin Gothic Demi"/>
                        </a:rPr>
                        <a:t>VII.</a:t>
                      </a:r>
                    </a:p>
                  </a:txBody>
                  <a:tcPr/>
                </a:tc>
                <a:tc>
                  <a:txBody>
                    <a:bodyPr/>
                    <a:lstStyle/>
                    <a:p>
                      <a:pPr marL="0" marR="0" lvl="0" indent="0" algn="l" defTabSz="128016" rtl="0" eaLnBrk="1" fontAlgn="auto" latinLnBrk="0" hangingPunct="1">
                        <a:lnSpc>
                          <a:spcPct val="100000"/>
                        </a:lnSpc>
                        <a:spcBef>
                          <a:spcPts val="264"/>
                        </a:spcBef>
                        <a:spcAft>
                          <a:spcPts val="0"/>
                        </a:spcAft>
                        <a:buClrTx/>
                        <a:buSzTx/>
                        <a:buFontTx/>
                        <a:buNone/>
                        <a:tabLst/>
                        <a:defRPr/>
                      </a:pPr>
                      <a:r>
                        <a:rPr lang="en-US" sz="1500" b="0" i="0" dirty="0">
                          <a:solidFill>
                            <a:schemeClr val="accent2"/>
                          </a:solidFill>
                          <a:latin typeface="Franklin Gothic Demi"/>
                        </a:rPr>
                        <a:t>Databases</a:t>
                      </a:r>
                    </a:p>
                  </a:txBody>
                  <a:tcPr/>
                </a:tc>
                <a:extLst>
                  <a:ext uri="{0D108BD9-81ED-4DB2-BD59-A6C34878D82A}">
                    <a16:rowId xmlns:a16="http://schemas.microsoft.com/office/drawing/2014/main" val="10009"/>
                  </a:ext>
                </a:extLst>
              </a:tr>
              <a:tr h="280519">
                <a:tc>
                  <a:txBody>
                    <a:bodyPr/>
                    <a:lstStyle/>
                    <a:p>
                      <a:pPr marL="0" marR="0" lvl="0" indent="0" algn="l" defTabSz="128016" rtl="0" eaLnBrk="1" fontAlgn="auto" latinLnBrk="0" hangingPunct="1">
                        <a:lnSpc>
                          <a:spcPct val="100000"/>
                        </a:lnSpc>
                        <a:spcBef>
                          <a:spcPts val="264"/>
                        </a:spcBef>
                        <a:spcAft>
                          <a:spcPts val="0"/>
                        </a:spcAft>
                        <a:buClrTx/>
                        <a:buFontTx/>
                        <a:buNone/>
                      </a:pPr>
                      <a:r>
                        <a:rPr lang="en-US" sz="1500" b="0" i="0" dirty="0">
                          <a:solidFill>
                            <a:schemeClr val="accent2"/>
                          </a:solidFill>
                          <a:latin typeface="Franklin Gothic Demi"/>
                        </a:rPr>
                        <a:t>VIII.</a:t>
                      </a:r>
                    </a:p>
                  </a:txBody>
                  <a:tcPr/>
                </a:tc>
                <a:tc>
                  <a:txBody>
                    <a:bodyPr/>
                    <a:lstStyle/>
                    <a:p>
                      <a:pPr marL="0" marR="0" lvl="0" indent="0" algn="l" defTabSz="128016" rtl="0" eaLnBrk="1" fontAlgn="auto" latinLnBrk="0" hangingPunct="1">
                        <a:lnSpc>
                          <a:spcPct val="100000"/>
                        </a:lnSpc>
                        <a:spcBef>
                          <a:spcPts val="264"/>
                        </a:spcBef>
                        <a:spcAft>
                          <a:spcPts val="0"/>
                        </a:spcAft>
                        <a:buClrTx/>
                        <a:buSzTx/>
                        <a:buFontTx/>
                        <a:buNone/>
                        <a:tabLst/>
                        <a:defRPr/>
                      </a:pPr>
                      <a:r>
                        <a:rPr lang="en-US" sz="1500" b="0" i="0" dirty="0">
                          <a:solidFill>
                            <a:schemeClr val="accent2"/>
                          </a:solidFill>
                          <a:latin typeface="Franklin Gothic Demi"/>
                        </a:rPr>
                        <a:t>Security</a:t>
                      </a:r>
                    </a:p>
                  </a:txBody>
                  <a:tcPr/>
                </a:tc>
                <a:extLst>
                  <a:ext uri="{0D108BD9-81ED-4DB2-BD59-A6C34878D82A}">
                    <a16:rowId xmlns:a16="http://schemas.microsoft.com/office/drawing/2014/main" val="10010"/>
                  </a:ext>
                </a:extLst>
              </a:tr>
              <a:tr h="280519">
                <a:tc>
                  <a:txBody>
                    <a:bodyPr/>
                    <a:lstStyle/>
                    <a:p>
                      <a:pPr marL="0" marR="0" lvl="0" indent="0" algn="l" defTabSz="128016" rtl="0" eaLnBrk="1" fontAlgn="auto" latinLnBrk="0" hangingPunct="1">
                        <a:lnSpc>
                          <a:spcPct val="100000"/>
                        </a:lnSpc>
                        <a:spcBef>
                          <a:spcPts val="264"/>
                        </a:spcBef>
                        <a:spcAft>
                          <a:spcPts val="0"/>
                        </a:spcAft>
                        <a:buClrTx/>
                        <a:buFontTx/>
                        <a:buNone/>
                      </a:pPr>
                      <a:r>
                        <a:rPr lang="en-US" sz="1500" b="0" i="0" dirty="0">
                          <a:solidFill>
                            <a:schemeClr val="accent2"/>
                          </a:solidFill>
                          <a:latin typeface="Franklin Gothic Demi"/>
                        </a:rPr>
                        <a:t>IX.</a:t>
                      </a:r>
                    </a:p>
                  </a:txBody>
                  <a:tcPr/>
                </a:tc>
                <a:tc>
                  <a:txBody>
                    <a:bodyPr/>
                    <a:lstStyle/>
                    <a:p>
                      <a:pPr marL="0" marR="0" lvl="0" indent="0" algn="l" defTabSz="128016" rtl="0" eaLnBrk="1" fontAlgn="auto" latinLnBrk="0" hangingPunct="1">
                        <a:lnSpc>
                          <a:spcPct val="100000"/>
                        </a:lnSpc>
                        <a:spcBef>
                          <a:spcPts val="264"/>
                        </a:spcBef>
                        <a:spcAft>
                          <a:spcPts val="0"/>
                        </a:spcAft>
                        <a:buClrTx/>
                        <a:buFontTx/>
                        <a:buNone/>
                      </a:pPr>
                      <a:r>
                        <a:rPr lang="en-US" sz="1500" b="0" i="0" kern="1200" dirty="0">
                          <a:solidFill>
                            <a:schemeClr val="accent2"/>
                          </a:solidFill>
                          <a:latin typeface="Franklin Gothic Demi"/>
                          <a:ea typeface="+mn-ea"/>
                          <a:cs typeface="+mn-cs"/>
                        </a:rPr>
                        <a:t>Files</a:t>
                      </a:r>
                    </a:p>
                  </a:txBody>
                  <a:tcPr/>
                </a:tc>
                <a:extLst>
                  <a:ext uri="{0D108BD9-81ED-4DB2-BD59-A6C34878D82A}">
                    <a16:rowId xmlns:a16="http://schemas.microsoft.com/office/drawing/2014/main" val="10011"/>
                  </a:ext>
                </a:extLst>
              </a:tr>
              <a:tr h="280519">
                <a:tc>
                  <a:txBody>
                    <a:bodyPr/>
                    <a:lstStyle/>
                    <a:p>
                      <a:pPr marL="0" marR="0" lvl="0" indent="0" algn="l" defTabSz="128016" rtl="0" eaLnBrk="1" fontAlgn="auto" latinLnBrk="0" hangingPunct="1">
                        <a:lnSpc>
                          <a:spcPct val="100000"/>
                        </a:lnSpc>
                        <a:spcBef>
                          <a:spcPts val="264"/>
                        </a:spcBef>
                        <a:spcAft>
                          <a:spcPts val="0"/>
                        </a:spcAft>
                        <a:buClrTx/>
                        <a:buFontTx/>
                        <a:buNone/>
                      </a:pPr>
                      <a:r>
                        <a:rPr lang="en-US" sz="1500" b="0" i="0" dirty="0">
                          <a:solidFill>
                            <a:schemeClr val="accent2"/>
                          </a:solidFill>
                          <a:latin typeface="Franklin Gothic Demi"/>
                        </a:rPr>
                        <a:t>X.</a:t>
                      </a:r>
                    </a:p>
                  </a:txBody>
                  <a:tcPr/>
                </a:tc>
                <a:tc>
                  <a:txBody>
                    <a:bodyPr/>
                    <a:lstStyle/>
                    <a:p>
                      <a:pPr marL="0" marR="0" lvl="0" indent="0" algn="l" defTabSz="128016" rtl="0" eaLnBrk="1" fontAlgn="auto" latinLnBrk="0" hangingPunct="1">
                        <a:lnSpc>
                          <a:spcPct val="100000"/>
                        </a:lnSpc>
                        <a:spcBef>
                          <a:spcPts val="264"/>
                        </a:spcBef>
                        <a:spcAft>
                          <a:spcPts val="0"/>
                        </a:spcAft>
                        <a:buClrTx/>
                        <a:buSzTx/>
                        <a:buFontTx/>
                        <a:buNone/>
                        <a:tabLst/>
                        <a:defRPr/>
                      </a:pPr>
                      <a:r>
                        <a:rPr lang="en-US" sz="1500" b="0" i="0" dirty="0">
                          <a:solidFill>
                            <a:schemeClr val="accent2"/>
                          </a:solidFill>
                          <a:latin typeface="Franklin Gothic Demi"/>
                        </a:rPr>
                        <a:t>Clean Code</a:t>
                      </a:r>
                    </a:p>
                  </a:txBody>
                  <a:tcPr/>
                </a:tc>
                <a:extLst>
                  <a:ext uri="{0D108BD9-81ED-4DB2-BD59-A6C34878D82A}">
                    <a16:rowId xmlns:a16="http://schemas.microsoft.com/office/drawing/2014/main" val="10012"/>
                  </a:ext>
                </a:extLst>
              </a:tr>
              <a:tr h="280519">
                <a:tc>
                  <a:txBody>
                    <a:bodyPr/>
                    <a:lstStyle/>
                    <a:p>
                      <a:pPr marL="0" marR="0" lvl="0" indent="0" algn="l" defTabSz="128016" rtl="0" eaLnBrk="1" fontAlgn="auto" latinLnBrk="0" hangingPunct="1">
                        <a:lnSpc>
                          <a:spcPct val="100000"/>
                        </a:lnSpc>
                        <a:spcBef>
                          <a:spcPts val="264"/>
                        </a:spcBef>
                        <a:spcAft>
                          <a:spcPts val="0"/>
                        </a:spcAft>
                        <a:buClrTx/>
                        <a:buFontTx/>
                        <a:buNone/>
                      </a:pPr>
                      <a:r>
                        <a:rPr lang="en-US" sz="1500" b="0" i="0" dirty="0">
                          <a:solidFill>
                            <a:schemeClr val="accent2"/>
                          </a:solidFill>
                          <a:latin typeface="Franklin Gothic Demi"/>
                        </a:rPr>
                        <a:t>XI.</a:t>
                      </a:r>
                    </a:p>
                  </a:txBody>
                  <a:tcPr/>
                </a:tc>
                <a:tc>
                  <a:txBody>
                    <a:bodyPr/>
                    <a:lstStyle/>
                    <a:p>
                      <a:pPr marL="0" marR="0" lvl="0" indent="0" algn="l" defTabSz="128016" rtl="0" eaLnBrk="1" fontAlgn="auto" latinLnBrk="0" hangingPunct="1">
                        <a:lnSpc>
                          <a:spcPct val="100000"/>
                        </a:lnSpc>
                        <a:spcBef>
                          <a:spcPts val="264"/>
                        </a:spcBef>
                        <a:spcAft>
                          <a:spcPts val="0"/>
                        </a:spcAft>
                        <a:buClrTx/>
                        <a:buFontTx/>
                        <a:buNone/>
                      </a:pPr>
                      <a:r>
                        <a:rPr lang="en-US" sz="1500" b="0" i="0" dirty="0">
                          <a:solidFill>
                            <a:schemeClr val="accent2"/>
                          </a:solidFill>
                          <a:latin typeface="Franklin Gothic Demi"/>
                        </a:rPr>
                        <a:t>Object-Oriented</a:t>
                      </a:r>
                      <a:r>
                        <a:rPr lang="en-US" sz="1500" b="0" i="0" baseline="0" dirty="0">
                          <a:solidFill>
                            <a:schemeClr val="accent2"/>
                          </a:solidFill>
                          <a:latin typeface="Franklin Gothic Demi"/>
                        </a:rPr>
                        <a:t> Programming</a:t>
                      </a:r>
                      <a:endParaRPr lang="en-US" sz="1500" b="0" i="0" dirty="0">
                        <a:solidFill>
                          <a:schemeClr val="accent2"/>
                        </a:solidFill>
                        <a:latin typeface="Franklin Gothic Demi"/>
                      </a:endParaRPr>
                    </a:p>
                  </a:txBody>
                  <a:tcPr/>
                </a:tc>
                <a:extLst>
                  <a:ext uri="{0D108BD9-81ED-4DB2-BD59-A6C34878D82A}">
                    <a16:rowId xmlns:a16="http://schemas.microsoft.com/office/drawing/2014/main" val="10013"/>
                  </a:ext>
                </a:extLst>
              </a:tr>
              <a:tr h="280519">
                <a:tc>
                  <a:txBody>
                    <a:bodyPr/>
                    <a:lstStyle/>
                    <a:p>
                      <a:pPr marL="0" marR="0" lvl="0" indent="0" algn="l" defTabSz="128016" rtl="0" eaLnBrk="1" fontAlgn="auto" latinLnBrk="0" hangingPunct="1">
                        <a:lnSpc>
                          <a:spcPct val="100000"/>
                        </a:lnSpc>
                        <a:spcBef>
                          <a:spcPts val="264"/>
                        </a:spcBef>
                        <a:spcAft>
                          <a:spcPts val="0"/>
                        </a:spcAft>
                        <a:buClrTx/>
                        <a:buFontTx/>
                        <a:buNone/>
                      </a:pPr>
                      <a:r>
                        <a:rPr lang="en-US" sz="1500" b="0" i="0" dirty="0">
                          <a:solidFill>
                            <a:schemeClr val="accent2"/>
                          </a:solidFill>
                          <a:latin typeface="Franklin Gothic Demi"/>
                        </a:rPr>
                        <a:t>XII.</a:t>
                      </a:r>
                    </a:p>
                  </a:txBody>
                  <a:tcPr/>
                </a:tc>
                <a:tc>
                  <a:txBody>
                    <a:bodyPr/>
                    <a:lstStyle/>
                    <a:p>
                      <a:pPr marL="0" marR="0" lvl="0" indent="0" algn="l" defTabSz="128016" rtl="0" eaLnBrk="1" fontAlgn="auto" latinLnBrk="0" hangingPunct="1">
                        <a:lnSpc>
                          <a:spcPct val="100000"/>
                        </a:lnSpc>
                        <a:spcBef>
                          <a:spcPts val="264"/>
                        </a:spcBef>
                        <a:spcAft>
                          <a:spcPts val="0"/>
                        </a:spcAft>
                        <a:buClrTx/>
                        <a:buFontTx/>
                        <a:buNone/>
                      </a:pPr>
                      <a:r>
                        <a:rPr lang="en-US" sz="1500" b="0" i="0" dirty="0">
                          <a:solidFill>
                            <a:schemeClr val="accent2"/>
                          </a:solidFill>
                          <a:latin typeface="Franklin Gothic Demi"/>
                        </a:rPr>
                        <a:t>Version Control &amp; Git</a:t>
                      </a:r>
                    </a:p>
                  </a:txBody>
                  <a:tcPr/>
                </a:tc>
                <a:extLst>
                  <a:ext uri="{0D108BD9-81ED-4DB2-BD59-A6C34878D82A}">
                    <a16:rowId xmlns:a16="http://schemas.microsoft.com/office/drawing/2014/main" val="10014"/>
                  </a:ext>
                </a:extLst>
              </a:tr>
              <a:tr h="280519">
                <a:tc>
                  <a:txBody>
                    <a:bodyPr/>
                    <a:lstStyle/>
                    <a:p>
                      <a:pPr marL="0" marR="0" lvl="0" indent="0" algn="l" defTabSz="128016" rtl="0" eaLnBrk="1" fontAlgn="auto" latinLnBrk="0" hangingPunct="1">
                        <a:lnSpc>
                          <a:spcPct val="100000"/>
                        </a:lnSpc>
                        <a:spcBef>
                          <a:spcPts val="264"/>
                        </a:spcBef>
                        <a:spcAft>
                          <a:spcPts val="0"/>
                        </a:spcAft>
                        <a:buClrTx/>
                        <a:buFontTx/>
                        <a:buNone/>
                      </a:pPr>
                      <a:r>
                        <a:rPr lang="en-US" sz="1500" b="0" i="0" dirty="0">
                          <a:solidFill>
                            <a:schemeClr val="accent2"/>
                          </a:solidFill>
                          <a:latin typeface="Franklin Gothic Demi"/>
                        </a:rPr>
                        <a:t>XIII.</a:t>
                      </a:r>
                    </a:p>
                  </a:txBody>
                  <a:tcPr/>
                </a:tc>
                <a:tc>
                  <a:txBody>
                    <a:bodyPr/>
                    <a:lstStyle/>
                    <a:p>
                      <a:pPr marL="0" marR="0" lvl="0" indent="0" algn="l" defTabSz="128016" rtl="0" eaLnBrk="1" fontAlgn="auto" latinLnBrk="0" hangingPunct="1">
                        <a:lnSpc>
                          <a:spcPct val="100000"/>
                        </a:lnSpc>
                        <a:spcBef>
                          <a:spcPts val="264"/>
                        </a:spcBef>
                        <a:spcAft>
                          <a:spcPts val="0"/>
                        </a:spcAft>
                        <a:buClrTx/>
                        <a:buFontTx/>
                        <a:buNone/>
                      </a:pPr>
                      <a:r>
                        <a:rPr lang="en-US" sz="1500" b="0" i="0" dirty="0">
                          <a:solidFill>
                            <a:schemeClr val="accent2"/>
                          </a:solidFill>
                          <a:latin typeface="Franklin Gothic Demi"/>
                        </a:rPr>
                        <a:t>Frameworks</a:t>
                      </a:r>
                    </a:p>
                  </a:txBody>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342646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Python?</a:t>
            </a:r>
          </a:p>
        </p:txBody>
      </p:sp>
      <p:sp>
        <p:nvSpPr>
          <p:cNvPr id="3" name="Text Placeholder 2"/>
          <p:cNvSpPr>
            <a:spLocks noGrp="1"/>
          </p:cNvSpPr>
          <p:nvPr>
            <p:ph type="body" sz="quarter" idx="16"/>
          </p:nvPr>
        </p:nvSpPr>
        <p:spPr/>
        <p:txBody>
          <a:bodyPr/>
          <a:lstStyle/>
          <a:p>
            <a:pPr marL="0" indent="0">
              <a:buNone/>
            </a:pPr>
            <a:endParaRPr lang="en-US" dirty="0"/>
          </a:p>
          <a:p>
            <a:pPr marL="128016" indent="-128016"/>
            <a:endParaRPr lang="en-US" dirty="0"/>
          </a:p>
          <a:p>
            <a:pPr marL="128016" indent="-128016"/>
            <a:endParaRPr lang="en-US" dirty="0"/>
          </a:p>
          <a:p>
            <a:pPr marL="128016" indent="-128016"/>
            <a:endParaRPr lang="en-US" dirty="0"/>
          </a:p>
        </p:txBody>
      </p:sp>
      <p:sp>
        <p:nvSpPr>
          <p:cNvPr id="4" name="Slide Number Placeholder 3"/>
          <p:cNvSpPr>
            <a:spLocks noGrp="1"/>
          </p:cNvSpPr>
          <p:nvPr>
            <p:ph type="sldNum" sz="quarter" idx="4"/>
          </p:nvPr>
        </p:nvSpPr>
        <p:spPr/>
        <p:txBody>
          <a:bodyPr/>
          <a:lstStyle/>
          <a:p>
            <a:fld id="{0AF8A4B7-68D6-47C7-8DF0-E856C990106D}" type="slidenum">
              <a:rPr lang="en-US" smtClean="0"/>
              <a:pPr/>
              <a:t>20</a:t>
            </a:fld>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538" y="2085975"/>
            <a:ext cx="7324725" cy="337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252538" y="1514475"/>
            <a:ext cx="7324725" cy="400110"/>
          </a:xfrm>
          <a:prstGeom prst="rect">
            <a:avLst/>
          </a:prstGeom>
          <a:noFill/>
        </p:spPr>
        <p:txBody>
          <a:bodyPr wrap="square" rtlCol="0">
            <a:spAutoFit/>
          </a:bodyPr>
          <a:lstStyle/>
          <a:p>
            <a:pPr algn="ctr"/>
            <a:r>
              <a:rPr lang="en-US" sz="2000" dirty="0">
                <a:solidFill>
                  <a:schemeClr val="tx1">
                    <a:lumMod val="65000"/>
                    <a:lumOff val="35000"/>
                  </a:schemeClr>
                </a:solidFill>
              </a:rPr>
              <a:t>It’s: Simple, Powerful, Fast, Widely-Adopted, Open, Community</a:t>
            </a:r>
          </a:p>
        </p:txBody>
      </p:sp>
      <p:sp>
        <p:nvSpPr>
          <p:cNvPr id="7" name="Rectangle 6"/>
          <p:cNvSpPr/>
          <p:nvPr/>
        </p:nvSpPr>
        <p:spPr>
          <a:xfrm>
            <a:off x="2718629" y="7124700"/>
            <a:ext cx="4392549" cy="261610"/>
          </a:xfrm>
          <a:prstGeom prst="rect">
            <a:avLst/>
          </a:prstGeom>
        </p:spPr>
        <p:txBody>
          <a:bodyPr wrap="none" anchor="ctr">
            <a:spAutoFit/>
          </a:bodyPr>
          <a:lstStyle/>
          <a:p>
            <a:pPr algn="ctr"/>
            <a:r>
              <a:rPr lang="en-US" dirty="0">
                <a:solidFill>
                  <a:schemeClr val="bg1">
                    <a:lumMod val="50000"/>
                  </a:schemeClr>
                </a:solidFill>
              </a:rPr>
              <a:t>Source: https://www.codeschool.com/blog/2016/01/27/why-python/</a:t>
            </a:r>
          </a:p>
        </p:txBody>
      </p:sp>
    </p:spTree>
    <p:extLst>
      <p:ext uri="{BB962C8B-B14F-4D97-AF65-F5344CB8AC3E}">
        <p14:creationId xmlns:p14="http://schemas.microsoft.com/office/powerpoint/2010/main" val="3464038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Editors &amp; IDEs</a:t>
            </a:r>
          </a:p>
        </p:txBody>
      </p:sp>
    </p:spTree>
    <p:extLst>
      <p:ext uri="{BB962C8B-B14F-4D97-AF65-F5344CB8AC3E}">
        <p14:creationId xmlns:p14="http://schemas.microsoft.com/office/powerpoint/2010/main" val="724723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IDLE</a:t>
            </a:r>
          </a:p>
        </p:txBody>
      </p:sp>
      <p:sp>
        <p:nvSpPr>
          <p:cNvPr id="3" name="Slide Number Placeholder 2"/>
          <p:cNvSpPr>
            <a:spLocks noGrp="1"/>
          </p:cNvSpPr>
          <p:nvPr>
            <p:ph type="sldNum" sz="quarter" idx="4"/>
          </p:nvPr>
        </p:nvSpPr>
        <p:spPr/>
        <p:txBody>
          <a:bodyPr/>
          <a:lstStyle/>
          <a:p>
            <a:fld id="{0AF8A4B7-68D6-47C7-8DF0-E856C990106D}" type="slidenum">
              <a:rPr lang="en-US" smtClean="0"/>
              <a:pPr/>
              <a:t>22</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546" y="2690692"/>
            <a:ext cx="7842709" cy="2725312"/>
          </a:xfrm>
          <a:prstGeom prst="rect">
            <a:avLst/>
          </a:prstGeom>
        </p:spPr>
      </p:pic>
    </p:spTree>
    <p:extLst>
      <p:ext uri="{BB962C8B-B14F-4D97-AF65-F5344CB8AC3E}">
        <p14:creationId xmlns:p14="http://schemas.microsoft.com/office/powerpoint/2010/main" val="3706514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a:t>
            </a:r>
          </a:p>
        </p:txBody>
      </p:sp>
      <p:sp>
        <p:nvSpPr>
          <p:cNvPr id="3" name="Slide Number Placeholder 2"/>
          <p:cNvSpPr>
            <a:spLocks noGrp="1"/>
          </p:cNvSpPr>
          <p:nvPr>
            <p:ph type="sldNum" sz="quarter" idx="4"/>
          </p:nvPr>
        </p:nvSpPr>
        <p:spPr/>
        <p:txBody>
          <a:bodyPr/>
          <a:lstStyle/>
          <a:p>
            <a:fld id="{0AF8A4B7-68D6-47C7-8DF0-E856C990106D}" type="slidenum">
              <a:rPr lang="en-US" smtClean="0"/>
              <a:pPr/>
              <a:t>23</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638" y="1640096"/>
            <a:ext cx="7178525" cy="4263609"/>
          </a:xfrm>
          <a:prstGeom prst="rect">
            <a:avLst/>
          </a:prstGeom>
        </p:spPr>
      </p:pic>
    </p:spTree>
    <p:extLst>
      <p:ext uri="{BB962C8B-B14F-4D97-AF65-F5344CB8AC3E}">
        <p14:creationId xmlns:p14="http://schemas.microsoft.com/office/powerpoint/2010/main" val="3783038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Notepad++</a:t>
            </a:r>
          </a:p>
        </p:txBody>
      </p:sp>
      <p:sp>
        <p:nvSpPr>
          <p:cNvPr id="3" name="Slide Number Placeholder 2"/>
          <p:cNvSpPr>
            <a:spLocks noGrp="1"/>
          </p:cNvSpPr>
          <p:nvPr>
            <p:ph type="sldNum" sz="quarter" idx="4"/>
          </p:nvPr>
        </p:nvSpPr>
        <p:spPr/>
        <p:txBody>
          <a:bodyPr/>
          <a:lstStyle/>
          <a:p>
            <a:fld id="{0AF8A4B7-68D6-47C7-8DF0-E856C990106D}" type="slidenum">
              <a:rPr lang="en-US" smtClean="0"/>
              <a:pPr/>
              <a:t>24</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066" y="1440493"/>
            <a:ext cx="7677668" cy="5311036"/>
          </a:xfrm>
          <a:prstGeom prst="rect">
            <a:avLst/>
          </a:prstGeom>
        </p:spPr>
      </p:pic>
    </p:spTree>
    <p:extLst>
      <p:ext uri="{BB962C8B-B14F-4D97-AF65-F5344CB8AC3E}">
        <p14:creationId xmlns:p14="http://schemas.microsoft.com/office/powerpoint/2010/main" val="905327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PyCharm</a:t>
            </a:r>
            <a:r>
              <a:rPr lang="en-US" dirty="0"/>
              <a:t> IDE (Integrated Development Environment)</a:t>
            </a:r>
          </a:p>
        </p:txBody>
      </p:sp>
      <p:sp>
        <p:nvSpPr>
          <p:cNvPr id="3" name="Slide Number Placeholder 2"/>
          <p:cNvSpPr>
            <a:spLocks noGrp="1"/>
          </p:cNvSpPr>
          <p:nvPr>
            <p:ph type="sldNum" sz="quarter" idx="4"/>
          </p:nvPr>
        </p:nvSpPr>
        <p:spPr/>
        <p:txBody>
          <a:bodyPr/>
          <a:lstStyle/>
          <a:p>
            <a:fld id="{0AF8A4B7-68D6-47C7-8DF0-E856C990106D}" type="slidenum">
              <a:rPr lang="en-US" smtClean="0"/>
              <a:pPr/>
              <a:t>25</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367" y="1365338"/>
            <a:ext cx="9075066" cy="5423770"/>
          </a:xfrm>
          <a:prstGeom prst="rect">
            <a:avLst/>
          </a:prstGeom>
        </p:spPr>
      </p:pic>
    </p:spTree>
    <p:extLst>
      <p:ext uri="{BB962C8B-B14F-4D97-AF65-F5344CB8AC3E}">
        <p14:creationId xmlns:p14="http://schemas.microsoft.com/office/powerpoint/2010/main" val="418907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4"/>
          </p:nvPr>
        </p:nvSpPr>
        <p:spPr/>
        <p:txBody>
          <a:bodyPr/>
          <a:lstStyle/>
          <a:p>
            <a:fld id="{0AF8A4B7-68D6-47C7-8DF0-E856C990106D}" type="slidenum">
              <a:rPr lang="en-US" smtClean="0"/>
              <a:pPr/>
              <a:t>26</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860" y="1105069"/>
            <a:ext cx="7006081" cy="5333662"/>
          </a:xfrm>
          <a:prstGeom prst="rect">
            <a:avLst/>
          </a:prstGeom>
        </p:spPr>
      </p:pic>
      <p:sp>
        <p:nvSpPr>
          <p:cNvPr id="5" name="Rectangle 4"/>
          <p:cNvSpPr/>
          <p:nvPr/>
        </p:nvSpPr>
        <p:spPr>
          <a:xfrm>
            <a:off x="2769120" y="7124700"/>
            <a:ext cx="3711272" cy="261610"/>
          </a:xfrm>
          <a:prstGeom prst="rect">
            <a:avLst/>
          </a:prstGeom>
        </p:spPr>
        <p:txBody>
          <a:bodyPr wrap="none" anchor="ctr">
            <a:spAutoFit/>
          </a:bodyPr>
          <a:lstStyle/>
          <a:p>
            <a:r>
              <a:rPr lang="en-US" dirty="0">
                <a:solidFill>
                  <a:schemeClr val="bg1">
                    <a:lumMod val="50000"/>
                  </a:schemeClr>
                </a:solidFill>
              </a:rPr>
              <a:t>Source: https://commons.wikimedia.org/wiki/File:Prog.png</a:t>
            </a:r>
          </a:p>
        </p:txBody>
      </p:sp>
    </p:spTree>
    <p:extLst>
      <p:ext uri="{BB962C8B-B14F-4D97-AF65-F5344CB8AC3E}">
        <p14:creationId xmlns:p14="http://schemas.microsoft.com/office/powerpoint/2010/main" val="1601355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Structures</a:t>
            </a:r>
          </a:p>
        </p:txBody>
      </p:sp>
    </p:spTree>
    <p:extLst>
      <p:ext uri="{BB962C8B-B14F-4D97-AF65-F5344CB8AC3E}">
        <p14:creationId xmlns:p14="http://schemas.microsoft.com/office/powerpoint/2010/main" val="152907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Statements</a:t>
            </a:r>
          </a:p>
        </p:txBody>
      </p:sp>
      <p:sp>
        <p:nvSpPr>
          <p:cNvPr id="3" name="Text Placeholder 2"/>
          <p:cNvSpPr>
            <a:spLocks noGrp="1"/>
          </p:cNvSpPr>
          <p:nvPr>
            <p:ph type="body" sz="quarter" idx="16"/>
          </p:nvPr>
        </p:nvSpPr>
        <p:spPr/>
        <p:txBody>
          <a:bodyPr/>
          <a:lstStyle/>
          <a:p>
            <a:pPr marL="194762" lvl="1" indent="-194762">
              <a:lnSpc>
                <a:spcPct val="120000"/>
              </a:lnSpc>
              <a:spcBef>
                <a:spcPts val="326"/>
              </a:spcBef>
              <a:buClr>
                <a:srgbClr val="003763"/>
              </a:buClr>
              <a:buSzPct val="100000"/>
              <a:buNone/>
            </a:pPr>
            <a:r>
              <a:rPr lang="en-US" b="1" i="1" dirty="0">
                <a:solidFill>
                  <a:srgbClr val="000000"/>
                </a:solidFill>
              </a:rPr>
              <a:t>IF Statements allow you to make a decision based on the current value of the variable</a:t>
            </a:r>
          </a:p>
          <a:p>
            <a:pPr marL="194762" lvl="1" indent="-194762">
              <a:lnSpc>
                <a:spcPct val="120000"/>
              </a:lnSpc>
              <a:spcBef>
                <a:spcPts val="326"/>
              </a:spcBef>
              <a:buClr>
                <a:srgbClr val="003763"/>
              </a:buClr>
              <a:buSzPct val="100000"/>
              <a:buNone/>
            </a:pPr>
            <a:r>
              <a:rPr lang="en-US" b="1" dirty="0">
                <a:solidFill>
                  <a:srgbClr val="000000"/>
                </a:solidFill>
              </a:rPr>
              <a:t>IF</a:t>
            </a:r>
          </a:p>
          <a:p>
            <a:pPr marL="128016" indent="-128016">
              <a:lnSpc>
                <a:spcPct val="130000"/>
              </a:lnSpc>
              <a:buSzPct val="100000"/>
            </a:pPr>
            <a:r>
              <a:rPr lang="en-US" dirty="0">
                <a:solidFill>
                  <a:srgbClr val="000000"/>
                </a:solidFill>
              </a:rPr>
              <a:t>This is the simplest decision statement - it performs one check and makes a decision</a:t>
            </a:r>
          </a:p>
          <a:p>
            <a:pPr marL="128016" indent="-128016">
              <a:lnSpc>
                <a:spcPct val="130000"/>
              </a:lnSpc>
              <a:buSzPct val="100000"/>
            </a:pPr>
            <a:r>
              <a:rPr lang="en-US" dirty="0">
                <a:solidFill>
                  <a:srgbClr val="000000"/>
                </a:solidFill>
              </a:rPr>
              <a:t>If the condition is true, it performs the indented code and then proceeds to the next line</a:t>
            </a:r>
          </a:p>
          <a:p>
            <a:pPr marL="128016" indent="-128016">
              <a:lnSpc>
                <a:spcPct val="130000"/>
              </a:lnSpc>
              <a:buSzPct val="100000"/>
            </a:pPr>
            <a:r>
              <a:rPr lang="en-US" dirty="0">
                <a:solidFill>
                  <a:srgbClr val="000000"/>
                </a:solidFill>
              </a:rPr>
              <a:t>If the condition is false, it skips the indented code and proceeds to the next outdented line</a:t>
            </a:r>
          </a:p>
          <a:p>
            <a:pPr marL="496382" lvl="2" indent="0">
              <a:lnSpc>
                <a:spcPct val="120000"/>
              </a:lnSpc>
              <a:spcBef>
                <a:spcPts val="326"/>
              </a:spcBef>
              <a:buClr>
                <a:srgbClr val="003763"/>
              </a:buClr>
              <a:buSzPct val="100000"/>
              <a:buNone/>
            </a:pPr>
            <a:r>
              <a:rPr lang="en-US" dirty="0">
                <a:solidFill>
                  <a:srgbClr val="FF0000"/>
                </a:solidFill>
              </a:rPr>
              <a:t>if height &lt; 60: </a:t>
            </a:r>
            <a:r>
              <a:rPr lang="en-US" dirty="0">
                <a:solidFill>
                  <a:srgbClr val="00B050"/>
                </a:solidFill>
              </a:rPr>
              <a:t>#(Condition)</a:t>
            </a:r>
          </a:p>
          <a:p>
            <a:pPr marL="496382" lvl="2" indent="0">
              <a:lnSpc>
                <a:spcPct val="120000"/>
              </a:lnSpc>
              <a:spcBef>
                <a:spcPts val="326"/>
              </a:spcBef>
              <a:buClr>
                <a:srgbClr val="003763"/>
              </a:buClr>
              <a:buSzPct val="100000"/>
              <a:buNone/>
            </a:pPr>
            <a:r>
              <a:rPr lang="en-US" dirty="0">
                <a:solidFill>
                  <a:srgbClr val="FF0000"/>
                </a:solidFill>
              </a:rPr>
              <a:t>		print (‘You must be 5 feet tall to ride this roller coaster’) </a:t>
            </a:r>
            <a:r>
              <a:rPr lang="en-US" dirty="0">
                <a:solidFill>
                  <a:srgbClr val="00B050"/>
                </a:solidFill>
              </a:rPr>
              <a:t>#(Code that runs if the Condition is True)</a:t>
            </a:r>
          </a:p>
          <a:p>
            <a:pPr marL="496382" lvl="2" indent="0">
              <a:lnSpc>
                <a:spcPct val="120000"/>
              </a:lnSpc>
              <a:spcBef>
                <a:spcPts val="326"/>
              </a:spcBef>
              <a:buClr>
                <a:srgbClr val="003763"/>
              </a:buClr>
              <a:buSzPct val="100000"/>
              <a:buNone/>
            </a:pPr>
            <a:r>
              <a:rPr lang="en-US" dirty="0">
                <a:solidFill>
                  <a:srgbClr val="FF0000"/>
                </a:solidFill>
              </a:rPr>
              <a:t>print (‘Have a nice day!’)</a:t>
            </a:r>
            <a:r>
              <a:rPr lang="en-US" dirty="0">
                <a:solidFill>
                  <a:srgbClr val="00B050"/>
                </a:solidFill>
              </a:rPr>
              <a:t> #(Code continues here despite the outcome of the condition)</a:t>
            </a:r>
          </a:p>
          <a:p>
            <a:pPr marL="0" lvl="1" indent="0" defTabSz="992764">
              <a:lnSpc>
                <a:spcPct val="110000"/>
              </a:lnSpc>
              <a:spcBef>
                <a:spcPts val="326"/>
              </a:spcBef>
              <a:buClr>
                <a:srgbClr val="003763"/>
              </a:buClr>
              <a:buSzPct val="100000"/>
              <a:buNone/>
              <a:defRPr/>
            </a:pPr>
            <a:endParaRPr lang="en-US" dirty="0">
              <a:solidFill>
                <a:srgbClr val="000000"/>
              </a:solidFill>
            </a:endParaRPr>
          </a:p>
          <a:p>
            <a:pPr marL="194762" lvl="1" indent="-194762">
              <a:lnSpc>
                <a:spcPct val="120000"/>
              </a:lnSpc>
              <a:spcBef>
                <a:spcPts val="326"/>
              </a:spcBef>
              <a:buClr>
                <a:srgbClr val="003763"/>
              </a:buClr>
              <a:buSzPct val="100000"/>
              <a:buNone/>
            </a:pPr>
            <a:r>
              <a:rPr lang="en-US" b="1" dirty="0">
                <a:solidFill>
                  <a:srgbClr val="000000"/>
                </a:solidFill>
              </a:rPr>
              <a:t>IF…ELSE</a:t>
            </a:r>
          </a:p>
          <a:p>
            <a:pPr marL="128016" lvl="0" indent="-128016">
              <a:lnSpc>
                <a:spcPct val="130000"/>
              </a:lnSpc>
              <a:buSzPct val="100000"/>
            </a:pPr>
            <a:r>
              <a:rPr lang="en-US" dirty="0">
                <a:solidFill>
                  <a:srgbClr val="000000"/>
                </a:solidFill>
              </a:rPr>
              <a:t>This is the same as the last statement, except it includes code that runs when False is produced, the Else statement</a:t>
            </a:r>
          </a:p>
          <a:p>
            <a:pPr marL="496382" lvl="2" indent="0">
              <a:lnSpc>
                <a:spcPct val="120000"/>
              </a:lnSpc>
              <a:spcBef>
                <a:spcPts val="326"/>
              </a:spcBef>
              <a:buClr>
                <a:srgbClr val="003763"/>
              </a:buClr>
              <a:buSzPct val="100000"/>
              <a:buNone/>
            </a:pPr>
            <a:r>
              <a:rPr lang="en-US" dirty="0">
                <a:solidFill>
                  <a:srgbClr val="FF0000"/>
                </a:solidFill>
              </a:rPr>
              <a:t>if height &lt; 60: </a:t>
            </a:r>
            <a:r>
              <a:rPr lang="en-US" dirty="0">
                <a:solidFill>
                  <a:srgbClr val="00B050"/>
                </a:solidFill>
              </a:rPr>
              <a:t>#(Condition)</a:t>
            </a:r>
          </a:p>
          <a:p>
            <a:pPr marL="496382" lvl="2" indent="0">
              <a:lnSpc>
                <a:spcPct val="120000"/>
              </a:lnSpc>
              <a:spcBef>
                <a:spcPts val="326"/>
              </a:spcBef>
              <a:buClr>
                <a:srgbClr val="003763"/>
              </a:buClr>
              <a:buSzPct val="100000"/>
              <a:buNone/>
            </a:pPr>
            <a:r>
              <a:rPr lang="en-US" dirty="0">
                <a:solidFill>
                  <a:srgbClr val="000000"/>
                </a:solidFill>
              </a:rPr>
              <a:t>		</a:t>
            </a:r>
            <a:r>
              <a:rPr lang="en-US" dirty="0">
                <a:solidFill>
                  <a:srgbClr val="FF0000"/>
                </a:solidFill>
              </a:rPr>
              <a:t>print (‘You must be 5 feet tall to ride this roller coaster’) </a:t>
            </a:r>
            <a:r>
              <a:rPr lang="en-US" dirty="0">
                <a:solidFill>
                  <a:srgbClr val="00B050"/>
                </a:solidFill>
              </a:rPr>
              <a:t>#(Code that runs if the Condition is True)</a:t>
            </a:r>
          </a:p>
          <a:p>
            <a:pPr marL="496382" lvl="2" indent="0">
              <a:lnSpc>
                <a:spcPct val="120000"/>
              </a:lnSpc>
              <a:spcBef>
                <a:spcPts val="326"/>
              </a:spcBef>
              <a:buClr>
                <a:srgbClr val="003763"/>
              </a:buClr>
              <a:buSzPct val="100000"/>
              <a:buNone/>
            </a:pPr>
            <a:r>
              <a:rPr lang="en-US" dirty="0">
                <a:solidFill>
                  <a:srgbClr val="FF0000"/>
                </a:solidFill>
              </a:rPr>
              <a:t>else:</a:t>
            </a:r>
          </a:p>
          <a:p>
            <a:pPr marL="496382" lvl="2" indent="0">
              <a:lnSpc>
                <a:spcPct val="120000"/>
              </a:lnSpc>
              <a:spcBef>
                <a:spcPts val="326"/>
              </a:spcBef>
              <a:buClr>
                <a:srgbClr val="003763"/>
              </a:buClr>
              <a:buSzPct val="100000"/>
              <a:buNone/>
            </a:pPr>
            <a:r>
              <a:rPr lang="en-US" dirty="0">
                <a:solidFill>
                  <a:srgbClr val="FF0000"/>
                </a:solidFill>
              </a:rPr>
              <a:t>		print (‘Enjoy the ride!’) </a:t>
            </a:r>
            <a:r>
              <a:rPr lang="en-US" dirty="0">
                <a:solidFill>
                  <a:srgbClr val="00B050"/>
                </a:solidFill>
              </a:rPr>
              <a:t>#(Code that runs if the condition is False)</a:t>
            </a:r>
          </a:p>
          <a:p>
            <a:pPr marL="496382" lvl="2" indent="0">
              <a:lnSpc>
                <a:spcPct val="120000"/>
              </a:lnSpc>
              <a:spcBef>
                <a:spcPts val="326"/>
              </a:spcBef>
              <a:buClr>
                <a:srgbClr val="003763"/>
              </a:buClr>
              <a:buSzPct val="100000"/>
              <a:buNone/>
            </a:pPr>
            <a:r>
              <a:rPr lang="en-US" dirty="0">
                <a:solidFill>
                  <a:srgbClr val="FF0000"/>
                </a:solidFill>
              </a:rPr>
              <a:t>print (‘Have a nice day!’)</a:t>
            </a:r>
            <a:r>
              <a:rPr lang="en-US" dirty="0">
                <a:solidFill>
                  <a:srgbClr val="00B050"/>
                </a:solidFill>
              </a:rPr>
              <a:t> #(Code continues here despite the outcome of the condition)</a:t>
            </a:r>
          </a:p>
          <a:p>
            <a:pPr marL="194762" lvl="1" indent="-194762">
              <a:lnSpc>
                <a:spcPct val="110000"/>
              </a:lnSpc>
              <a:spcBef>
                <a:spcPts val="326"/>
              </a:spcBef>
              <a:buClr>
                <a:srgbClr val="003763"/>
              </a:buClr>
              <a:buSzPct val="100000"/>
              <a:buNone/>
            </a:pPr>
            <a:endParaRPr lang="en-US" b="1" dirty="0">
              <a:solidFill>
                <a:srgbClr val="000000"/>
              </a:solidFill>
            </a:endParaRPr>
          </a:p>
          <a:p>
            <a:pPr marL="194762" lvl="1" indent="-194762">
              <a:lnSpc>
                <a:spcPct val="110000"/>
              </a:lnSpc>
              <a:spcBef>
                <a:spcPts val="326"/>
              </a:spcBef>
              <a:buClr>
                <a:srgbClr val="003763"/>
              </a:buClr>
              <a:buSzPct val="100000"/>
              <a:buNone/>
            </a:pPr>
            <a:r>
              <a:rPr lang="en-US" b="1" dirty="0">
                <a:solidFill>
                  <a:srgbClr val="000000"/>
                </a:solidFill>
              </a:rPr>
              <a:t>IF…ELIF</a:t>
            </a:r>
            <a:endParaRPr lang="en-US" dirty="0">
              <a:solidFill>
                <a:srgbClr val="000000"/>
              </a:solidFill>
            </a:endParaRPr>
          </a:p>
          <a:p>
            <a:pPr marL="128016" lvl="0" indent="-128016">
              <a:lnSpc>
                <a:spcPct val="130000"/>
              </a:lnSpc>
              <a:buSzPct val="100000"/>
            </a:pPr>
            <a:r>
              <a:rPr lang="en-US" dirty="0">
                <a:solidFill>
                  <a:srgbClr val="000000"/>
                </a:solidFill>
              </a:rPr>
              <a:t>Adds multiple conditions to check for more than 2 values</a:t>
            </a:r>
          </a:p>
          <a:p>
            <a:pPr marL="256032" lvl="1" indent="-128016">
              <a:lnSpc>
                <a:spcPct val="120000"/>
              </a:lnSpc>
              <a:buSzPct val="100000"/>
              <a:buFontTx/>
              <a:buChar char="■"/>
            </a:pPr>
            <a:r>
              <a:rPr lang="en-US" dirty="0">
                <a:solidFill>
                  <a:srgbClr val="000000"/>
                </a:solidFill>
              </a:rPr>
              <a:t>Show example code, if-elif-example.py</a:t>
            </a:r>
          </a:p>
          <a:p>
            <a:pPr marL="194762" lvl="1" indent="-194762">
              <a:lnSpc>
                <a:spcPct val="120000"/>
              </a:lnSpc>
              <a:spcBef>
                <a:spcPts val="326"/>
              </a:spcBef>
              <a:buClr>
                <a:srgbClr val="003763"/>
              </a:buClr>
              <a:buSzPct val="100000"/>
              <a:buNone/>
            </a:pPr>
            <a:endParaRPr lang="en-US" sz="1000" b="1" i="1" dirty="0">
              <a:solidFill>
                <a:srgbClr val="000000"/>
              </a:solidFill>
            </a:endParaRPr>
          </a:p>
        </p:txBody>
      </p:sp>
      <p:sp>
        <p:nvSpPr>
          <p:cNvPr id="4" name="Slide Number Placeholder 3"/>
          <p:cNvSpPr>
            <a:spLocks noGrp="1"/>
          </p:cNvSpPr>
          <p:nvPr>
            <p:ph type="sldNum" sz="quarter" idx="4"/>
          </p:nvPr>
        </p:nvSpPr>
        <p:spPr/>
        <p:txBody>
          <a:bodyPr/>
          <a:lstStyle/>
          <a:p>
            <a:fld id="{0AF8A4B7-68D6-47C7-8DF0-E856C990106D}" type="slidenum">
              <a:rPr lang="en-US" smtClean="0"/>
              <a:pPr/>
              <a:t>28</a:t>
            </a:fld>
            <a:endParaRPr lang="en-US" dirty="0"/>
          </a:p>
        </p:txBody>
      </p:sp>
      <p:sp>
        <p:nvSpPr>
          <p:cNvPr id="5" name="TextBox 4"/>
          <p:cNvSpPr txBox="1"/>
          <p:nvPr/>
        </p:nvSpPr>
        <p:spPr>
          <a:xfrm>
            <a:off x="4990744" y="5661514"/>
            <a:ext cx="3905428" cy="156966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42888" lvl="1"/>
            <a:r>
              <a:rPr lang="en-US" sz="1400" b="1" dirty="0">
                <a:solidFill>
                  <a:srgbClr val="00929C"/>
                </a:solidFill>
              </a:rPr>
              <a:t>Exercise (lab3.0)</a:t>
            </a:r>
          </a:p>
          <a:p>
            <a:pPr marL="414338" lvl="1" indent="-171450">
              <a:buFont typeface="Wingdings" panose="05000000000000000000" pitchFamily="2" charset="2"/>
              <a:buChar char="§"/>
            </a:pPr>
            <a:r>
              <a:rPr lang="en-US" dirty="0"/>
              <a:t>Create an if…</a:t>
            </a:r>
            <a:r>
              <a:rPr lang="en-US" dirty="0" err="1"/>
              <a:t>elif</a:t>
            </a:r>
            <a:r>
              <a:rPr lang="en-US" dirty="0"/>
              <a:t> statement for extra fees to be paid for a luggage bag over 50 pounds. If the bag is under 50 </a:t>
            </a:r>
            <a:r>
              <a:rPr lang="en-US" dirty="0" err="1"/>
              <a:t>lbs</a:t>
            </a:r>
            <a:r>
              <a:rPr lang="en-US" dirty="0"/>
              <a:t>, print “free bag!” If the bag exceeds 50lbs but not 75, tell them they’ll be charged an extra $25.  If it’s over 75lbs, tell them the extra fee charge is $100 per bag.</a:t>
            </a:r>
          </a:p>
          <a:p>
            <a:pPr marL="414338" lvl="1" indent="-171450">
              <a:buFont typeface="Wingdings" panose="05000000000000000000" pitchFamily="2" charset="2"/>
              <a:buChar char="§"/>
            </a:pPr>
            <a:endParaRPr lang="en-US" dirty="0"/>
          </a:p>
        </p:txBody>
      </p:sp>
    </p:spTree>
    <p:extLst>
      <p:ext uri="{BB962C8B-B14F-4D97-AF65-F5344CB8AC3E}">
        <p14:creationId xmlns:p14="http://schemas.microsoft.com/office/powerpoint/2010/main" val="3893719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Operators	</a:t>
            </a:r>
          </a:p>
        </p:txBody>
      </p:sp>
      <p:sp>
        <p:nvSpPr>
          <p:cNvPr id="3" name="Text Placeholder 2"/>
          <p:cNvSpPr>
            <a:spLocks noGrp="1"/>
          </p:cNvSpPr>
          <p:nvPr>
            <p:ph type="body" sz="quarter" idx="16"/>
          </p:nvPr>
        </p:nvSpPr>
        <p:spPr/>
        <p:txBody>
          <a:bodyPr/>
          <a:lstStyle/>
          <a:p>
            <a:endParaRPr lang="en-US" dirty="0"/>
          </a:p>
        </p:txBody>
      </p:sp>
      <p:sp>
        <p:nvSpPr>
          <p:cNvPr id="4" name="Slide Number Placeholder 3"/>
          <p:cNvSpPr>
            <a:spLocks noGrp="1"/>
          </p:cNvSpPr>
          <p:nvPr>
            <p:ph type="sldNum" sz="quarter" idx="4"/>
          </p:nvPr>
        </p:nvSpPr>
        <p:spPr/>
        <p:txBody>
          <a:bodyPr/>
          <a:lstStyle/>
          <a:p>
            <a:fld id="{0AF8A4B7-68D6-47C7-8DF0-E856C990106D}" type="slidenum">
              <a:rPr lang="en-US" smtClean="0"/>
              <a:pPr/>
              <a:t>29</a:t>
            </a:fld>
            <a:endParaRPr lang="en-US" dirty="0"/>
          </a:p>
        </p:txBody>
      </p:sp>
      <p:graphicFrame>
        <p:nvGraphicFramePr>
          <p:cNvPr id="5" name="Table 4"/>
          <p:cNvGraphicFramePr>
            <a:graphicFrameLocks noGrp="1"/>
          </p:cNvGraphicFramePr>
          <p:nvPr/>
        </p:nvGraphicFramePr>
        <p:xfrm>
          <a:off x="2038350" y="1866583"/>
          <a:ext cx="5753100" cy="4404360"/>
        </p:xfrm>
        <a:graphic>
          <a:graphicData uri="http://schemas.openxmlformats.org/drawingml/2006/table">
            <a:tbl>
              <a:tblPr/>
              <a:tblGrid>
                <a:gridCol w="828675">
                  <a:extLst>
                    <a:ext uri="{9D8B030D-6E8A-4147-A177-3AD203B41FA5}">
                      <a16:colId xmlns:a16="http://schemas.microsoft.com/office/drawing/2014/main" val="20000"/>
                    </a:ext>
                  </a:extLst>
                </a:gridCol>
                <a:gridCol w="2581275">
                  <a:extLst>
                    <a:ext uri="{9D8B030D-6E8A-4147-A177-3AD203B41FA5}">
                      <a16:colId xmlns:a16="http://schemas.microsoft.com/office/drawing/2014/main" val="20001"/>
                    </a:ext>
                  </a:extLst>
                </a:gridCol>
                <a:gridCol w="2343150">
                  <a:extLst>
                    <a:ext uri="{9D8B030D-6E8A-4147-A177-3AD203B41FA5}">
                      <a16:colId xmlns:a16="http://schemas.microsoft.com/office/drawing/2014/main" val="20002"/>
                    </a:ext>
                  </a:extLst>
                </a:gridCol>
              </a:tblGrid>
              <a:tr h="0">
                <a:tc>
                  <a:txBody>
                    <a:bodyPr/>
                    <a:lstStyle/>
                    <a:p>
                      <a:pPr algn="l" fontAlgn="t"/>
                      <a:r>
                        <a:rPr lang="en-US">
                          <a:effectLst/>
                        </a:rPr>
                        <a:t>Operator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Description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Example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If the values of two operands are equal, then the condition becomes true.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(a == b) is not true.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If values of two operands are not equal, then condition becomes true.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endParaRPr lang="en-US"/>
                    </a:p>
                  </a:txBody>
                  <a:tcPr>
                    <a:lnL w="9525" cap="flat" cmpd="sng" algn="ctr">
                      <a:solidFill>
                        <a:srgbClr val="DDDDDD"/>
                      </a:solidFill>
                      <a:prstDash val="solid"/>
                      <a:round/>
                      <a:headEnd type="none" w="med" len="med"/>
                      <a:tailEnd type="none" w="med" len="med"/>
                    </a:lnL>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&lt;&gt;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If values of two operands are not equal, then condition becomes true.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(a &lt;&gt; b) is true. This is similar to != operator.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&gt;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If the value of left operand is greater than the value of right operand, then condition becomes true.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(a &gt; b) is not true.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&lt;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If the value of left operand is less than the value of right operand, then condition becomes true.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(a &lt; b) is true.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&gt;=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If the value of left operand is greater than or equal to the value of right operand, then condition becomes true.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(a &gt;= b) is not true.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a:effectLst/>
                        </a:rPr>
                        <a:t>&lt;=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If the value of left operand is less than or equal to the value of right operand, then condition becomes true.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(a &lt;= b) is true.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951147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Programming</a:t>
            </a:r>
          </a:p>
        </p:txBody>
      </p:sp>
      <p:sp>
        <p:nvSpPr>
          <p:cNvPr id="3" name="Text Placeholder 2"/>
          <p:cNvSpPr>
            <a:spLocks noGrp="1"/>
          </p:cNvSpPr>
          <p:nvPr>
            <p:ph type="body" sz="quarter" idx="13"/>
          </p:nvPr>
        </p:nvSpPr>
        <p:spPr>
          <a:blipFill>
            <a:blip r:embed="rId3"/>
            <a:stretch>
              <a:fillRect/>
            </a:stretch>
          </a:blipFill>
        </p:spPr>
        <p:txBody>
          <a:bodyPr/>
          <a:lstStyle/>
          <a:p>
            <a:r>
              <a:rPr lang="en-US" dirty="0"/>
              <a:t> </a:t>
            </a:r>
          </a:p>
        </p:txBody>
      </p:sp>
    </p:spTree>
    <p:extLst>
      <p:ext uri="{BB962C8B-B14F-4D97-AF65-F5344CB8AC3E}">
        <p14:creationId xmlns:p14="http://schemas.microsoft.com/office/powerpoint/2010/main" val="3733421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Operators (cont.)</a:t>
            </a:r>
          </a:p>
        </p:txBody>
      </p:sp>
      <p:sp>
        <p:nvSpPr>
          <p:cNvPr id="3" name="Text Placeholder 2"/>
          <p:cNvSpPr>
            <a:spLocks noGrp="1"/>
          </p:cNvSpPr>
          <p:nvPr>
            <p:ph type="body" sz="quarter" idx="16"/>
          </p:nvPr>
        </p:nvSpPr>
        <p:spPr/>
        <p:txBody>
          <a:bodyPr/>
          <a:lstStyle/>
          <a:p>
            <a:endParaRPr lang="en-US" dirty="0"/>
          </a:p>
        </p:txBody>
      </p:sp>
      <p:sp>
        <p:nvSpPr>
          <p:cNvPr id="4" name="Slide Number Placeholder 3"/>
          <p:cNvSpPr>
            <a:spLocks noGrp="1"/>
          </p:cNvSpPr>
          <p:nvPr>
            <p:ph type="sldNum" sz="quarter" idx="4"/>
          </p:nvPr>
        </p:nvSpPr>
        <p:spPr/>
        <p:txBody>
          <a:bodyPr/>
          <a:lstStyle/>
          <a:p>
            <a:fld id="{0AF8A4B7-68D6-47C7-8DF0-E856C990106D}" type="slidenum">
              <a:rPr lang="en-US" smtClean="0"/>
              <a:pPr/>
              <a:t>30</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70897561"/>
              </p:ext>
            </p:extLst>
          </p:nvPr>
        </p:nvGraphicFramePr>
        <p:xfrm>
          <a:off x="2038350" y="2310448"/>
          <a:ext cx="5753100" cy="1630680"/>
        </p:xfrm>
        <a:graphic>
          <a:graphicData uri="http://schemas.openxmlformats.org/drawingml/2006/table">
            <a:tbl>
              <a:tblPr/>
              <a:tblGrid>
                <a:gridCol w="828675">
                  <a:extLst>
                    <a:ext uri="{9D8B030D-6E8A-4147-A177-3AD203B41FA5}">
                      <a16:colId xmlns:a16="http://schemas.microsoft.com/office/drawing/2014/main" val="20000"/>
                    </a:ext>
                  </a:extLst>
                </a:gridCol>
                <a:gridCol w="2581275">
                  <a:extLst>
                    <a:ext uri="{9D8B030D-6E8A-4147-A177-3AD203B41FA5}">
                      <a16:colId xmlns:a16="http://schemas.microsoft.com/office/drawing/2014/main" val="20001"/>
                    </a:ext>
                  </a:extLst>
                </a:gridCol>
                <a:gridCol w="2343150">
                  <a:extLst>
                    <a:ext uri="{9D8B030D-6E8A-4147-A177-3AD203B41FA5}">
                      <a16:colId xmlns:a16="http://schemas.microsoft.com/office/drawing/2014/main" val="20002"/>
                    </a:ext>
                  </a:extLst>
                </a:gridCol>
              </a:tblGrid>
              <a:tr h="0">
                <a:tc>
                  <a:txBody>
                    <a:bodyPr/>
                    <a:lstStyle/>
                    <a:p>
                      <a:pPr algn="l" fontAlgn="t"/>
                      <a:r>
                        <a:rPr lang="en-US">
                          <a:effectLst/>
                        </a:rPr>
                        <a:t>Operator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Description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Example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Evaluates to true if it finds a variable in the specified sequence and false otherwise.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x in y, here in results in a 1 if x is a member of sequence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not 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Evaluates to true if it does not finds a variable in the specified sequence and false otherwise.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x not in y, here not in results in a 1 if x is not a member of sequence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99577979"/>
              </p:ext>
            </p:extLst>
          </p:nvPr>
        </p:nvGraphicFramePr>
        <p:xfrm>
          <a:off x="2038350" y="4205923"/>
          <a:ext cx="5753100" cy="1630680"/>
        </p:xfrm>
        <a:graphic>
          <a:graphicData uri="http://schemas.openxmlformats.org/drawingml/2006/table">
            <a:tbl>
              <a:tblPr/>
              <a:tblGrid>
                <a:gridCol w="828675">
                  <a:extLst>
                    <a:ext uri="{9D8B030D-6E8A-4147-A177-3AD203B41FA5}">
                      <a16:colId xmlns:a16="http://schemas.microsoft.com/office/drawing/2014/main" val="20000"/>
                    </a:ext>
                  </a:extLst>
                </a:gridCol>
                <a:gridCol w="2581275">
                  <a:extLst>
                    <a:ext uri="{9D8B030D-6E8A-4147-A177-3AD203B41FA5}">
                      <a16:colId xmlns:a16="http://schemas.microsoft.com/office/drawing/2014/main" val="20001"/>
                    </a:ext>
                  </a:extLst>
                </a:gridCol>
                <a:gridCol w="2343150">
                  <a:extLst>
                    <a:ext uri="{9D8B030D-6E8A-4147-A177-3AD203B41FA5}">
                      <a16:colId xmlns:a16="http://schemas.microsoft.com/office/drawing/2014/main" val="20002"/>
                    </a:ext>
                  </a:extLst>
                </a:gridCol>
              </a:tblGrid>
              <a:tr h="0">
                <a:tc>
                  <a:txBody>
                    <a:bodyPr/>
                    <a:lstStyle/>
                    <a:p>
                      <a:pPr algn="l" fontAlgn="t"/>
                      <a:r>
                        <a:rPr lang="en-US">
                          <a:effectLst/>
                        </a:rPr>
                        <a:t>Operator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Description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Example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is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Evaluates to true if the variables on either side of the operator point to the same object and false otherwise.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x is y, here </a:t>
                      </a:r>
                      <a:r>
                        <a:rPr lang="en-US" b="1">
                          <a:effectLst/>
                        </a:rPr>
                        <a:t>is</a:t>
                      </a:r>
                      <a:r>
                        <a:rPr lang="en-US">
                          <a:effectLst/>
                        </a:rPr>
                        <a:t> results in 1 if id(x) equals id(y).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is not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Evaluates to false if the variables on either side of the operator point to the same object and true otherwise.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x is not y, here </a:t>
                      </a:r>
                      <a:r>
                        <a:rPr lang="en-US" b="1" dirty="0">
                          <a:effectLst/>
                        </a:rPr>
                        <a:t>is not</a:t>
                      </a:r>
                      <a:r>
                        <a:rPr lang="en-US" dirty="0">
                          <a:effectLst/>
                        </a:rPr>
                        <a:t> results in 1 if id(x) is not equal to id(y).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55793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Operators	</a:t>
            </a:r>
          </a:p>
        </p:txBody>
      </p:sp>
      <p:sp>
        <p:nvSpPr>
          <p:cNvPr id="3" name="Text Placeholder 2"/>
          <p:cNvSpPr>
            <a:spLocks noGrp="1"/>
          </p:cNvSpPr>
          <p:nvPr>
            <p:ph type="body" sz="quarter" idx="16"/>
          </p:nvPr>
        </p:nvSpPr>
        <p:spPr/>
        <p:txBody>
          <a:bodyPr/>
          <a:lstStyle/>
          <a:p>
            <a:endParaRPr lang="en-US" dirty="0"/>
          </a:p>
        </p:txBody>
      </p:sp>
      <p:sp>
        <p:nvSpPr>
          <p:cNvPr id="4" name="Slide Number Placeholder 3"/>
          <p:cNvSpPr>
            <a:spLocks noGrp="1"/>
          </p:cNvSpPr>
          <p:nvPr>
            <p:ph type="sldNum" sz="quarter" idx="4"/>
          </p:nvPr>
        </p:nvSpPr>
        <p:spPr/>
        <p:txBody>
          <a:bodyPr/>
          <a:lstStyle/>
          <a:p>
            <a:fld id="{0AF8A4B7-68D6-47C7-8DF0-E856C990106D}" type="slidenum">
              <a:rPr lang="en-US" smtClean="0"/>
              <a:pPr/>
              <a:t>31</a:t>
            </a:fld>
            <a:endParaRPr lang="en-US" dirty="0"/>
          </a:p>
        </p:txBody>
      </p:sp>
      <p:graphicFrame>
        <p:nvGraphicFramePr>
          <p:cNvPr id="5" name="Table 4"/>
          <p:cNvGraphicFramePr>
            <a:graphicFrameLocks noGrp="1"/>
          </p:cNvGraphicFramePr>
          <p:nvPr/>
        </p:nvGraphicFramePr>
        <p:xfrm>
          <a:off x="2038350" y="3177223"/>
          <a:ext cx="5753100" cy="1783080"/>
        </p:xfrm>
        <a:graphic>
          <a:graphicData uri="http://schemas.openxmlformats.org/drawingml/2006/table">
            <a:tbl>
              <a:tblPr/>
              <a:tblGrid>
                <a:gridCol w="828675">
                  <a:extLst>
                    <a:ext uri="{9D8B030D-6E8A-4147-A177-3AD203B41FA5}">
                      <a16:colId xmlns:a16="http://schemas.microsoft.com/office/drawing/2014/main" val="20000"/>
                    </a:ext>
                  </a:extLst>
                </a:gridCol>
                <a:gridCol w="2581275">
                  <a:extLst>
                    <a:ext uri="{9D8B030D-6E8A-4147-A177-3AD203B41FA5}">
                      <a16:colId xmlns:a16="http://schemas.microsoft.com/office/drawing/2014/main" val="20001"/>
                    </a:ext>
                  </a:extLst>
                </a:gridCol>
                <a:gridCol w="2343150">
                  <a:extLst>
                    <a:ext uri="{9D8B030D-6E8A-4147-A177-3AD203B41FA5}">
                      <a16:colId xmlns:a16="http://schemas.microsoft.com/office/drawing/2014/main" val="20002"/>
                    </a:ext>
                  </a:extLst>
                </a:gridCol>
              </a:tblGrid>
              <a:tr h="0">
                <a:tc>
                  <a:txBody>
                    <a:bodyPr/>
                    <a:lstStyle/>
                    <a:p>
                      <a:pPr algn="l" fontAlgn="t"/>
                      <a:r>
                        <a:rPr lang="en-US" dirty="0">
                          <a:effectLst/>
                        </a:rPr>
                        <a:t>Operator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Description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Example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and Logical AND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If both the operands are true then condition becomes true.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(a and b) is true.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or Logical OR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If any of the two operands are non-zero then condition becomes true.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(a or b) is true.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not Logical NOT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Used to reverse the logical state of its operand.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Not(a and b) is false.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684134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Iterating with “for”</a:t>
            </a:r>
          </a:p>
        </p:txBody>
      </p:sp>
      <p:sp>
        <p:nvSpPr>
          <p:cNvPr id="3" name="Text Placeholder 2"/>
          <p:cNvSpPr>
            <a:spLocks noGrp="1"/>
          </p:cNvSpPr>
          <p:nvPr>
            <p:ph type="body" sz="quarter" idx="16"/>
          </p:nvPr>
        </p:nvSpPr>
        <p:spPr/>
        <p:txBody>
          <a:bodyPr/>
          <a:lstStyle/>
          <a:p>
            <a:pPr marL="128016" lvl="0" indent="-128016">
              <a:buSzPct val="100000"/>
            </a:pPr>
            <a:r>
              <a:rPr lang="en-US" dirty="0">
                <a:solidFill>
                  <a:srgbClr val="000000"/>
                </a:solidFill>
              </a:rPr>
              <a:t>The </a:t>
            </a:r>
            <a:r>
              <a:rPr lang="en-US" b="1" dirty="0">
                <a:solidFill>
                  <a:srgbClr val="000000"/>
                </a:solidFill>
              </a:rPr>
              <a:t>for</a:t>
            </a:r>
            <a:r>
              <a:rPr lang="en-US" dirty="0">
                <a:solidFill>
                  <a:srgbClr val="000000"/>
                </a:solidFill>
              </a:rPr>
              <a:t> statement allows you to iterate through a sequence (e.g. string or list)</a:t>
            </a:r>
          </a:p>
          <a:p>
            <a:pPr marL="128016" lvl="0" indent="-128016">
              <a:buSzPct val="100000"/>
            </a:pPr>
            <a:r>
              <a:rPr lang="en-US" dirty="0">
                <a:solidFill>
                  <a:srgbClr val="000000"/>
                </a:solidFill>
              </a:rPr>
              <a:t>Follows the syntax:</a:t>
            </a:r>
          </a:p>
          <a:p>
            <a:pPr marL="496382" lvl="2" indent="0">
              <a:lnSpc>
                <a:spcPct val="120000"/>
              </a:lnSpc>
              <a:spcBef>
                <a:spcPts val="326"/>
              </a:spcBef>
              <a:buClr>
                <a:srgbClr val="003763"/>
              </a:buClr>
              <a:buSzPct val="100000"/>
              <a:buNone/>
            </a:pPr>
            <a:endParaRPr lang="en-US" dirty="0">
              <a:solidFill>
                <a:srgbClr val="FF0000"/>
              </a:solidFill>
            </a:endParaRPr>
          </a:p>
          <a:p>
            <a:pPr marL="496382" lvl="2" indent="0">
              <a:lnSpc>
                <a:spcPct val="120000"/>
              </a:lnSpc>
              <a:spcBef>
                <a:spcPts val="326"/>
              </a:spcBef>
              <a:buClr>
                <a:srgbClr val="003763"/>
              </a:buClr>
              <a:buSzPct val="100000"/>
              <a:buNone/>
            </a:pPr>
            <a:r>
              <a:rPr lang="en-US" dirty="0">
                <a:solidFill>
                  <a:srgbClr val="FF0000"/>
                </a:solidFill>
              </a:rPr>
              <a:t>for iterating_var in sequence:</a:t>
            </a:r>
          </a:p>
          <a:p>
            <a:pPr marL="516954" lvl="4" indent="0">
              <a:buSzPct val="100000"/>
              <a:buNone/>
            </a:pPr>
            <a:r>
              <a:rPr lang="en-US" b="1" dirty="0">
                <a:solidFill>
                  <a:srgbClr val="000000"/>
                </a:solidFill>
              </a:rPr>
              <a:t>	</a:t>
            </a:r>
            <a:r>
              <a:rPr lang="en-US" dirty="0">
                <a:solidFill>
                  <a:srgbClr val="FF0000"/>
                </a:solidFill>
              </a:rPr>
              <a:t>executable code to be performed</a:t>
            </a:r>
          </a:p>
          <a:p>
            <a:pPr marL="516954" lvl="4" indent="0">
              <a:buSzPct val="100000"/>
              <a:buNone/>
            </a:pPr>
            <a:endParaRPr lang="en-US" b="1" dirty="0">
              <a:solidFill>
                <a:srgbClr val="000000"/>
              </a:solidFill>
            </a:endParaRPr>
          </a:p>
          <a:p>
            <a:pPr marL="256032" lvl="1" indent="-128016">
              <a:buSzPct val="100000"/>
              <a:buFontTx/>
              <a:buChar char="–"/>
            </a:pPr>
            <a:r>
              <a:rPr lang="en-US" b="1" dirty="0">
                <a:solidFill>
                  <a:srgbClr val="000000"/>
                </a:solidFill>
              </a:rPr>
              <a:t>For </a:t>
            </a:r>
            <a:r>
              <a:rPr lang="en-US" dirty="0">
                <a:solidFill>
                  <a:srgbClr val="000000"/>
                </a:solidFill>
              </a:rPr>
              <a:t>is a reserved word that marks the beginning of the loop</a:t>
            </a:r>
            <a:endParaRPr lang="en-US" b="1" dirty="0">
              <a:solidFill>
                <a:srgbClr val="000000"/>
              </a:solidFill>
            </a:endParaRPr>
          </a:p>
          <a:p>
            <a:pPr marL="256032" lvl="1" indent="-128016">
              <a:buSzPct val="100000"/>
              <a:buFontTx/>
              <a:buChar char="–"/>
            </a:pPr>
            <a:r>
              <a:rPr lang="en-US" i="1" dirty="0">
                <a:solidFill>
                  <a:srgbClr val="000000"/>
                </a:solidFill>
              </a:rPr>
              <a:t>Iterating_var </a:t>
            </a:r>
            <a:r>
              <a:rPr lang="en-US" dirty="0">
                <a:solidFill>
                  <a:srgbClr val="000000"/>
                </a:solidFill>
              </a:rPr>
              <a:t>is a variable used to control the number of times the loop runs</a:t>
            </a:r>
          </a:p>
          <a:p>
            <a:pPr marL="256032" lvl="1" indent="-128016">
              <a:buSzPct val="100000"/>
              <a:buFontTx/>
              <a:buChar char="–"/>
            </a:pPr>
            <a:r>
              <a:rPr lang="en-US" i="1" dirty="0">
                <a:solidFill>
                  <a:srgbClr val="000000"/>
                </a:solidFill>
              </a:rPr>
              <a:t>Sequence</a:t>
            </a:r>
            <a:r>
              <a:rPr lang="en-US" dirty="0">
                <a:solidFill>
                  <a:srgbClr val="000000"/>
                </a:solidFill>
              </a:rPr>
              <a:t> is a variable that determines the initial value of the </a:t>
            </a:r>
            <a:r>
              <a:rPr lang="en-US" i="1" dirty="0">
                <a:solidFill>
                  <a:srgbClr val="000000"/>
                </a:solidFill>
              </a:rPr>
              <a:t>iterating_var</a:t>
            </a:r>
            <a:endParaRPr lang="en-US" dirty="0"/>
          </a:p>
          <a:p>
            <a:pPr marL="0" indent="0">
              <a:buSzPct val="100000"/>
              <a:buNone/>
            </a:pPr>
            <a:endParaRPr lang="en-US" dirty="0">
              <a:solidFill>
                <a:srgbClr val="000000"/>
              </a:solidFill>
            </a:endParaRPr>
          </a:p>
          <a:p>
            <a:pPr marL="0" indent="0">
              <a:buSzPct val="100000"/>
              <a:buNone/>
            </a:pPr>
            <a:endParaRPr lang="en-US" dirty="0">
              <a:solidFill>
                <a:srgbClr val="000000"/>
              </a:solidFill>
            </a:endParaRPr>
          </a:p>
          <a:p>
            <a:pPr marL="128016" indent="-128016">
              <a:buSzPct val="100000"/>
            </a:pPr>
            <a:r>
              <a:rPr lang="en-US" dirty="0">
                <a:solidFill>
                  <a:srgbClr val="000000"/>
                </a:solidFill>
              </a:rPr>
              <a:t>Show example code, forexample.py</a:t>
            </a:r>
          </a:p>
          <a:p>
            <a:pPr marL="128016" indent="-128016">
              <a:buSzPct val="100000"/>
            </a:pPr>
            <a:endParaRPr lang="en-US" dirty="0"/>
          </a:p>
          <a:p>
            <a:pPr marL="128016" lvl="1" indent="-128016">
              <a:buSzPct val="100000"/>
              <a:buBlip>
                <a:blip r:embed="rId3"/>
              </a:buBlip>
            </a:pPr>
            <a:r>
              <a:rPr lang="en-US" sz="1400" b="1" dirty="0">
                <a:solidFill>
                  <a:srgbClr val="00929C"/>
                </a:solidFill>
              </a:rPr>
              <a:t>Exercise – 10 minutes</a:t>
            </a:r>
          </a:p>
          <a:p>
            <a:pPr marL="258191" lvl="2" indent="-128016">
              <a:buSzPct val="100000"/>
              <a:buBlip>
                <a:blip r:embed="rId3"/>
              </a:buBlip>
            </a:pPr>
            <a:r>
              <a:rPr lang="en-US" dirty="0"/>
              <a:t>lab3.1</a:t>
            </a:r>
            <a:endParaRPr lang="en-US" dirty="0">
              <a:solidFill>
                <a:srgbClr val="00929C"/>
              </a:solidFill>
            </a:endParaRPr>
          </a:p>
          <a:p>
            <a:pPr marL="128016" indent="-128016">
              <a:buSzPct val="100000"/>
            </a:pPr>
            <a:endParaRPr lang="en-US" dirty="0"/>
          </a:p>
        </p:txBody>
      </p:sp>
      <p:sp>
        <p:nvSpPr>
          <p:cNvPr id="4" name="Slide Number Placeholder 3"/>
          <p:cNvSpPr>
            <a:spLocks noGrp="1"/>
          </p:cNvSpPr>
          <p:nvPr>
            <p:ph type="sldNum" sz="quarter" idx="4"/>
          </p:nvPr>
        </p:nvSpPr>
        <p:spPr/>
        <p:txBody>
          <a:bodyPr/>
          <a:lstStyle/>
          <a:p>
            <a:fld id="{0AF8A4B7-68D6-47C7-8DF0-E856C990106D}" type="slidenum">
              <a:rPr lang="en-US" smtClean="0"/>
              <a:pPr/>
              <a:t>32</a:t>
            </a:fld>
            <a:endParaRPr lang="en-US" dirty="0"/>
          </a:p>
        </p:txBody>
      </p:sp>
    </p:spTree>
    <p:extLst>
      <p:ext uri="{BB962C8B-B14F-4D97-AF65-F5344CB8AC3E}">
        <p14:creationId xmlns:p14="http://schemas.microsoft.com/office/powerpoint/2010/main" val="3492873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Range() Function</a:t>
            </a:r>
          </a:p>
        </p:txBody>
      </p:sp>
      <p:sp>
        <p:nvSpPr>
          <p:cNvPr id="3" name="Text Placeholder 2"/>
          <p:cNvSpPr>
            <a:spLocks noGrp="1"/>
          </p:cNvSpPr>
          <p:nvPr>
            <p:ph type="body" sz="quarter" idx="16"/>
          </p:nvPr>
        </p:nvSpPr>
        <p:spPr/>
        <p:txBody>
          <a:bodyPr/>
          <a:lstStyle/>
          <a:p>
            <a:pPr marL="128016" lvl="0" indent="-128016">
              <a:buSzPct val="100000"/>
            </a:pPr>
            <a:r>
              <a:rPr lang="en-US" sz="1200" dirty="0">
                <a:solidFill>
                  <a:srgbClr val="000000"/>
                </a:solidFill>
              </a:rPr>
              <a:t>The range function allows for a quick and easy way to iterate over a sequence of numbers</a:t>
            </a:r>
          </a:p>
          <a:p>
            <a:pPr marL="128016" lvl="0" indent="-128016">
              <a:buSzPct val="100000"/>
            </a:pPr>
            <a:r>
              <a:rPr lang="en-US" sz="1200" dirty="0">
                <a:solidFill>
                  <a:srgbClr val="000000"/>
                </a:solidFill>
              </a:rPr>
              <a:t>Returns a list of numbers</a:t>
            </a:r>
          </a:p>
          <a:p>
            <a:pPr marL="128016" lvl="0" indent="-128016">
              <a:buSzPct val="100000"/>
            </a:pPr>
            <a:r>
              <a:rPr lang="en-US" sz="1200" dirty="0">
                <a:solidFill>
                  <a:srgbClr val="000000"/>
                </a:solidFill>
              </a:rPr>
              <a:t>range() requires at least one, but up to three arguments:</a:t>
            </a:r>
          </a:p>
          <a:p>
            <a:pPr marL="256603" lvl="1" indent="-128016">
              <a:buSzPct val="100000"/>
            </a:pPr>
            <a:r>
              <a:rPr lang="en-US" sz="1200" dirty="0">
                <a:solidFill>
                  <a:srgbClr val="000000"/>
                </a:solidFill>
              </a:rPr>
              <a:t>Range(</a:t>
            </a:r>
            <a:r>
              <a:rPr lang="en-US" sz="1200" i="1" dirty="0">
                <a:solidFill>
                  <a:srgbClr val="000000"/>
                </a:solidFill>
              </a:rPr>
              <a:t>length</a:t>
            </a:r>
            <a:r>
              <a:rPr lang="en-US" sz="1200" dirty="0">
                <a:solidFill>
                  <a:srgbClr val="000000"/>
                </a:solidFill>
              </a:rPr>
              <a:t>) # in this usage, the range is from 0 to </a:t>
            </a:r>
            <a:r>
              <a:rPr lang="en-US" sz="1200" i="1" dirty="0">
                <a:solidFill>
                  <a:srgbClr val="000000"/>
                </a:solidFill>
              </a:rPr>
              <a:t>length </a:t>
            </a:r>
            <a:r>
              <a:rPr lang="en-US" sz="1200" dirty="0">
                <a:solidFill>
                  <a:srgbClr val="000000"/>
                </a:solidFill>
              </a:rPr>
              <a:t>- 1</a:t>
            </a:r>
          </a:p>
          <a:p>
            <a:pPr marL="256603" lvl="1" indent="-128016">
              <a:buSzPct val="100000"/>
            </a:pPr>
            <a:r>
              <a:rPr lang="en-US" sz="1200" dirty="0">
                <a:solidFill>
                  <a:srgbClr val="000000"/>
                </a:solidFill>
              </a:rPr>
              <a:t>Range(</a:t>
            </a:r>
            <a:r>
              <a:rPr lang="en-US" sz="1200" i="1" dirty="0">
                <a:solidFill>
                  <a:srgbClr val="000000"/>
                </a:solidFill>
              </a:rPr>
              <a:t>start, stop, [step]</a:t>
            </a:r>
            <a:r>
              <a:rPr lang="en-US" sz="1200" dirty="0">
                <a:solidFill>
                  <a:srgbClr val="000000"/>
                </a:solidFill>
              </a:rPr>
              <a:t>) # note that the “stop” is </a:t>
            </a:r>
            <a:r>
              <a:rPr lang="en-US" sz="1200" i="1" dirty="0">
                <a:solidFill>
                  <a:srgbClr val="000000"/>
                </a:solidFill>
              </a:rPr>
              <a:t>not</a:t>
            </a:r>
            <a:r>
              <a:rPr lang="en-US" sz="1200" dirty="0">
                <a:solidFill>
                  <a:srgbClr val="000000"/>
                </a:solidFill>
              </a:rPr>
              <a:t> inclusive</a:t>
            </a:r>
          </a:p>
          <a:p>
            <a:pPr marL="256603" lvl="1" indent="-128016">
              <a:buSzPct val="100000"/>
            </a:pPr>
            <a:r>
              <a:rPr lang="en-US" sz="1200" dirty="0">
                <a:solidFill>
                  <a:srgbClr val="000000"/>
                </a:solidFill>
              </a:rPr>
              <a:t> “start” defaults to 0</a:t>
            </a:r>
            <a:endParaRPr lang="en-US" dirty="0">
              <a:solidFill>
                <a:srgbClr val="FF0000"/>
              </a:solidFill>
            </a:endParaRPr>
          </a:p>
          <a:p>
            <a:endParaRPr lang="en-US" dirty="0"/>
          </a:p>
          <a:p>
            <a:pPr marL="128016" lvl="1" indent="-128016">
              <a:buSzPct val="100000"/>
              <a:buBlip>
                <a:blip r:embed="rId3"/>
              </a:buBlip>
            </a:pPr>
            <a:r>
              <a:rPr lang="en-US" sz="1400" b="1" dirty="0">
                <a:solidFill>
                  <a:srgbClr val="00929C"/>
                </a:solidFill>
              </a:rPr>
              <a:t>Exercise</a:t>
            </a:r>
          </a:p>
          <a:p>
            <a:pPr lvl="1"/>
            <a:r>
              <a:rPr lang="en-US" dirty="0"/>
              <a:t>Using the command line, experiment with iterating over range() of various forms</a:t>
            </a:r>
          </a:p>
          <a:p>
            <a:pPr marL="0" indent="0">
              <a:buNone/>
            </a:pPr>
            <a:endParaRPr lang="en-US" dirty="0"/>
          </a:p>
        </p:txBody>
      </p:sp>
      <p:sp>
        <p:nvSpPr>
          <p:cNvPr id="4" name="Slide Number Placeholder 3"/>
          <p:cNvSpPr>
            <a:spLocks noGrp="1"/>
          </p:cNvSpPr>
          <p:nvPr>
            <p:ph type="sldNum" sz="quarter" idx="4"/>
          </p:nvPr>
        </p:nvSpPr>
        <p:spPr/>
        <p:txBody>
          <a:bodyPr/>
          <a:lstStyle/>
          <a:p>
            <a:fld id="{0AF8A4B7-68D6-47C7-8DF0-E856C990106D}" type="slidenum">
              <a:rPr lang="en-US" smtClean="0"/>
              <a:pPr/>
              <a:t>33</a:t>
            </a:fld>
            <a:endParaRPr lang="en-US" dirty="0"/>
          </a:p>
        </p:txBody>
      </p:sp>
    </p:spTree>
    <p:extLst>
      <p:ext uri="{BB962C8B-B14F-4D97-AF65-F5344CB8AC3E}">
        <p14:creationId xmlns:p14="http://schemas.microsoft.com/office/powerpoint/2010/main" val="1483226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Comprehensions</a:t>
            </a:r>
          </a:p>
        </p:txBody>
      </p:sp>
      <p:sp>
        <p:nvSpPr>
          <p:cNvPr id="3" name="Text Placeholder 2"/>
          <p:cNvSpPr>
            <a:spLocks noGrp="1"/>
          </p:cNvSpPr>
          <p:nvPr>
            <p:ph type="body" sz="quarter" idx="16"/>
          </p:nvPr>
        </p:nvSpPr>
        <p:spPr/>
        <p:txBody>
          <a:bodyPr/>
          <a:lstStyle/>
          <a:p>
            <a:pPr marL="128016" lvl="0" indent="-128016">
              <a:buSzPct val="100000"/>
            </a:pPr>
            <a:r>
              <a:rPr lang="en-US" dirty="0">
                <a:solidFill>
                  <a:srgbClr val="000000"/>
                </a:solidFill>
              </a:rPr>
              <a:t>Occasionally, you may see for loops written in a slightly different form.  For example:</a:t>
            </a:r>
          </a:p>
          <a:p>
            <a:pPr marL="128016" lvl="0" indent="-128016">
              <a:buSzPct val="100000"/>
            </a:pPr>
            <a:endParaRPr lang="en-US" dirty="0">
              <a:solidFill>
                <a:srgbClr val="000000"/>
              </a:solidFill>
            </a:endParaRPr>
          </a:p>
          <a:p>
            <a:pPr marL="0" lvl="0" indent="0">
              <a:buSzPct val="100000"/>
              <a:buNone/>
            </a:pPr>
            <a:r>
              <a:rPr lang="en-US" dirty="0">
                <a:solidFill>
                  <a:srgbClr val="000000"/>
                </a:solidFill>
              </a:rPr>
              <a:t>names = [n for n in files if file[:-4] == ‘.txt’]</a:t>
            </a:r>
          </a:p>
          <a:p>
            <a:pPr marL="0" lvl="0" indent="0">
              <a:buSzPct val="100000"/>
              <a:buNone/>
            </a:pPr>
            <a:r>
              <a:rPr lang="en-US" dirty="0">
                <a:solidFill>
                  <a:srgbClr val="000000"/>
                </a:solidFill>
              </a:rPr>
              <a:t>or</a:t>
            </a:r>
          </a:p>
          <a:p>
            <a:pPr marL="0" indent="0">
              <a:buSzPct val="100000"/>
              <a:buNone/>
            </a:pPr>
            <a:r>
              <a:rPr lang="en-US" dirty="0">
                <a:solidFill>
                  <a:srgbClr val="000000"/>
                </a:solidFill>
              </a:rPr>
              <a:t>numbers = [n**2 for n in range(10)]</a:t>
            </a:r>
          </a:p>
          <a:p>
            <a:pPr marL="0" lvl="0" indent="0">
              <a:buSzPct val="100000"/>
              <a:buNone/>
            </a:pPr>
            <a:endParaRPr lang="en-US" dirty="0">
              <a:solidFill>
                <a:srgbClr val="000000"/>
              </a:solidFill>
            </a:endParaRPr>
          </a:p>
          <a:p>
            <a:pPr marL="128016" indent="-128016">
              <a:buSzPct val="100000"/>
            </a:pPr>
            <a:r>
              <a:rPr lang="en-US" dirty="0">
                <a:solidFill>
                  <a:schemeClr val="dk1"/>
                </a:solidFill>
                <a:latin typeface="Franklin Gothic Book"/>
              </a:rPr>
              <a:t>This is simply a more concise version of a for loop that builds a list by iterating over a sequence, sometimes applying logic or an operation</a:t>
            </a:r>
          </a:p>
          <a:p>
            <a:pPr marL="128016" indent="-128016">
              <a:buSzPct val="100000"/>
            </a:pPr>
            <a:endParaRPr lang="en-US" dirty="0">
              <a:solidFill>
                <a:schemeClr val="dk1"/>
              </a:solidFill>
              <a:latin typeface="Franklin Gothic Book"/>
            </a:endParaRPr>
          </a:p>
          <a:p>
            <a:pPr marL="128016" indent="-128016">
              <a:buSzPct val="100000"/>
            </a:pPr>
            <a:r>
              <a:rPr lang="en-US" dirty="0">
                <a:solidFill>
                  <a:schemeClr val="dk1"/>
                </a:solidFill>
                <a:latin typeface="Franklin Gothic Book"/>
              </a:rPr>
              <a:t>You will see these sprinkled throughout some of the sample solutions – give them a try in your own code!</a:t>
            </a:r>
          </a:p>
          <a:p>
            <a:pPr marL="128016" indent="-128016">
              <a:buSzPct val="100000"/>
            </a:pPr>
            <a:endParaRPr lang="en-US" dirty="0">
              <a:solidFill>
                <a:schemeClr val="dk1"/>
              </a:solidFill>
              <a:latin typeface="Franklin Gothic Book"/>
            </a:endParaRPr>
          </a:p>
          <a:p>
            <a:pPr marL="128016" indent="-128016">
              <a:buSzPct val="100000"/>
            </a:pPr>
            <a:r>
              <a:rPr lang="en-US" dirty="0">
                <a:solidFill>
                  <a:schemeClr val="dk1"/>
                </a:solidFill>
                <a:latin typeface="Franklin Gothic Book"/>
              </a:rPr>
              <a:t>Show example to indicate equivalence.</a:t>
            </a:r>
          </a:p>
          <a:p>
            <a:pPr marL="0" indent="0">
              <a:buSzPct val="100000"/>
              <a:buNone/>
            </a:pPr>
            <a:endParaRPr lang="en-US" dirty="0">
              <a:solidFill>
                <a:schemeClr val="dk1"/>
              </a:solidFill>
              <a:latin typeface="Franklin Gothic Book"/>
            </a:endParaRPr>
          </a:p>
          <a:p>
            <a:pPr marL="0" indent="0">
              <a:buSzPct val="100000"/>
              <a:buNone/>
            </a:pPr>
            <a:endParaRPr lang="en-US" dirty="0">
              <a:solidFill>
                <a:schemeClr val="dk1"/>
              </a:solidFill>
              <a:latin typeface="Franklin Gothic Book"/>
            </a:endParaRPr>
          </a:p>
          <a:p>
            <a:pPr marL="128016" indent="-128016">
              <a:buSzPct val="100000"/>
            </a:pPr>
            <a:endParaRPr lang="en-US" dirty="0"/>
          </a:p>
          <a:p>
            <a:pPr marL="0" indent="0">
              <a:buSzPct val="100000"/>
              <a:buNone/>
            </a:pPr>
            <a:endParaRPr lang="en-US" dirty="0"/>
          </a:p>
        </p:txBody>
      </p:sp>
      <p:sp>
        <p:nvSpPr>
          <p:cNvPr id="4" name="Slide Number Placeholder 3"/>
          <p:cNvSpPr>
            <a:spLocks noGrp="1"/>
          </p:cNvSpPr>
          <p:nvPr>
            <p:ph type="sldNum" sz="quarter" idx="4"/>
          </p:nvPr>
        </p:nvSpPr>
        <p:spPr/>
        <p:txBody>
          <a:bodyPr/>
          <a:lstStyle/>
          <a:p>
            <a:fld id="{0AF8A4B7-68D6-47C7-8DF0-E856C990106D}" type="slidenum">
              <a:rPr lang="en-US" smtClean="0"/>
              <a:pPr/>
              <a:t>34</a:t>
            </a:fld>
            <a:endParaRPr lang="en-US" dirty="0"/>
          </a:p>
        </p:txBody>
      </p:sp>
    </p:spTree>
    <p:extLst>
      <p:ext uri="{BB962C8B-B14F-4D97-AF65-F5344CB8AC3E}">
        <p14:creationId xmlns:p14="http://schemas.microsoft.com/office/powerpoint/2010/main" val="205434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While loops</a:t>
            </a:r>
          </a:p>
        </p:txBody>
      </p:sp>
      <p:sp>
        <p:nvSpPr>
          <p:cNvPr id="3" name="Text Placeholder 2"/>
          <p:cNvSpPr>
            <a:spLocks noGrp="1"/>
          </p:cNvSpPr>
          <p:nvPr>
            <p:ph type="body" sz="quarter" idx="16"/>
          </p:nvPr>
        </p:nvSpPr>
        <p:spPr/>
        <p:txBody>
          <a:bodyPr/>
          <a:lstStyle/>
          <a:p>
            <a:pPr marL="194762" lvl="1" indent="-194762">
              <a:lnSpc>
                <a:spcPct val="120000"/>
              </a:lnSpc>
              <a:spcBef>
                <a:spcPts val="326"/>
              </a:spcBef>
              <a:buClr>
                <a:srgbClr val="003763"/>
              </a:buClr>
              <a:buSzPct val="100000"/>
              <a:buNone/>
            </a:pPr>
            <a:r>
              <a:rPr lang="en-US" b="1" i="1" dirty="0">
                <a:solidFill>
                  <a:srgbClr val="000000"/>
                </a:solidFill>
              </a:rPr>
              <a:t>While loops allow  code to continuously run as long as a given condition remains True</a:t>
            </a:r>
            <a:endParaRPr lang="en-US" b="1" dirty="0">
              <a:solidFill>
                <a:srgbClr val="000000"/>
              </a:solidFill>
            </a:endParaRPr>
          </a:p>
          <a:p>
            <a:pPr marL="128016" lvl="0" indent="-128016">
              <a:buSzPct val="100000"/>
            </a:pPr>
            <a:r>
              <a:rPr lang="en-US" dirty="0">
                <a:solidFill>
                  <a:srgbClr val="000000"/>
                </a:solidFill>
              </a:rPr>
              <a:t>The loop iterates throughout the block of code while the given condition remains True</a:t>
            </a:r>
          </a:p>
          <a:p>
            <a:pPr marL="128016" lvl="0" indent="-128016">
              <a:buSzPct val="100000"/>
            </a:pPr>
            <a:r>
              <a:rPr lang="en-US" dirty="0">
                <a:solidFill>
                  <a:srgbClr val="000000"/>
                </a:solidFill>
              </a:rPr>
              <a:t>When the given condition becomes False, Python reads the next line outside the block of code</a:t>
            </a:r>
          </a:p>
          <a:p>
            <a:pPr marL="128016" lvl="0" indent="-128016">
              <a:buSzPct val="100000"/>
            </a:pPr>
            <a:r>
              <a:rPr lang="en-US" dirty="0">
                <a:solidFill>
                  <a:srgbClr val="000000"/>
                </a:solidFill>
              </a:rPr>
              <a:t>A step, or increment, is usually needed to avoid indefinite loops and is written in the block of code as shown below</a:t>
            </a:r>
          </a:p>
          <a:p>
            <a:pPr marL="128016" lvl="0" indent="-128016">
              <a:buSzPct val="100000"/>
            </a:pPr>
            <a:r>
              <a:rPr lang="en-US" dirty="0">
                <a:solidFill>
                  <a:srgbClr val="000000"/>
                </a:solidFill>
              </a:rPr>
              <a:t>Follows the syntax:</a:t>
            </a:r>
          </a:p>
          <a:p>
            <a:pPr marL="496382" lvl="2" indent="0">
              <a:lnSpc>
                <a:spcPct val="120000"/>
              </a:lnSpc>
              <a:spcBef>
                <a:spcPts val="326"/>
              </a:spcBef>
              <a:buClr>
                <a:srgbClr val="003763"/>
              </a:buClr>
              <a:buSzPct val="100000"/>
              <a:buNone/>
            </a:pPr>
            <a:endParaRPr lang="en-US" dirty="0">
              <a:solidFill>
                <a:srgbClr val="FF0000"/>
              </a:solidFill>
            </a:endParaRPr>
          </a:p>
          <a:p>
            <a:pPr marL="496382" lvl="2" indent="0">
              <a:lnSpc>
                <a:spcPct val="120000"/>
              </a:lnSpc>
              <a:spcBef>
                <a:spcPts val="326"/>
              </a:spcBef>
              <a:buClr>
                <a:srgbClr val="003763"/>
              </a:buClr>
              <a:buSzPct val="100000"/>
              <a:buNone/>
            </a:pPr>
            <a:r>
              <a:rPr lang="en-US" dirty="0">
                <a:solidFill>
                  <a:srgbClr val="FF0000"/>
                </a:solidFill>
              </a:rPr>
              <a:t>while condition:</a:t>
            </a:r>
          </a:p>
          <a:p>
            <a:pPr marL="516954" lvl="4" indent="0">
              <a:buSzPct val="100000"/>
              <a:buNone/>
            </a:pPr>
            <a:r>
              <a:rPr lang="en-US" b="1" dirty="0">
                <a:solidFill>
                  <a:srgbClr val="000000"/>
                </a:solidFill>
              </a:rPr>
              <a:t>	</a:t>
            </a:r>
            <a:r>
              <a:rPr lang="en-US" dirty="0">
                <a:solidFill>
                  <a:srgbClr val="FF0000"/>
                </a:solidFill>
              </a:rPr>
              <a:t>executable code to be performed</a:t>
            </a:r>
          </a:p>
          <a:p>
            <a:endParaRPr lang="en-US" dirty="0"/>
          </a:p>
          <a:p>
            <a:r>
              <a:rPr lang="en-US" dirty="0"/>
              <a:t>Example</a:t>
            </a:r>
          </a:p>
          <a:p>
            <a:pPr marL="0" indent="0">
              <a:buNone/>
            </a:pPr>
            <a:r>
              <a:rPr lang="en-US" dirty="0"/>
              <a:t>				</a:t>
            </a:r>
          </a:p>
          <a:p>
            <a:pPr marL="0" indent="0">
              <a:buNone/>
            </a:pPr>
            <a:r>
              <a:rPr lang="en-US" dirty="0"/>
              <a:t>				</a:t>
            </a:r>
            <a:r>
              <a:rPr lang="en-US" dirty="0">
                <a:solidFill>
                  <a:srgbClr val="FF0000"/>
                </a:solidFill>
              </a:rPr>
              <a:t>count = 1</a:t>
            </a:r>
          </a:p>
          <a:p>
            <a:pPr marL="0" indent="0">
              <a:buNone/>
            </a:pPr>
            <a:r>
              <a:rPr lang="en-US" dirty="0">
                <a:solidFill>
                  <a:srgbClr val="FF0000"/>
                </a:solidFill>
              </a:rPr>
              <a:t>				while (count &lt; 10):</a:t>
            </a:r>
          </a:p>
          <a:p>
            <a:pPr marL="0" indent="0">
              <a:buNone/>
            </a:pPr>
            <a:r>
              <a:rPr lang="en-US" dirty="0">
                <a:solidFill>
                  <a:srgbClr val="FF0000"/>
                </a:solidFill>
              </a:rPr>
              <a:t>						print (‘The count is at: ‘, count)</a:t>
            </a:r>
          </a:p>
          <a:p>
            <a:pPr marL="0" indent="0">
              <a:buNone/>
            </a:pPr>
            <a:r>
              <a:rPr lang="en-US" dirty="0">
                <a:solidFill>
                  <a:srgbClr val="FF0000"/>
                </a:solidFill>
              </a:rPr>
              <a:t>						count = count + 1</a:t>
            </a:r>
          </a:p>
          <a:p>
            <a:endParaRPr lang="en-US" dirty="0"/>
          </a:p>
          <a:p>
            <a:pPr marL="128016" lvl="1" indent="-128016">
              <a:buSzPct val="100000"/>
              <a:buBlip>
                <a:blip r:embed="rId3"/>
              </a:buBlip>
            </a:pPr>
            <a:r>
              <a:rPr lang="en-US" sz="1400" b="1" dirty="0">
                <a:solidFill>
                  <a:srgbClr val="00929C"/>
                </a:solidFill>
              </a:rPr>
              <a:t>Exercise – 10 minutes</a:t>
            </a:r>
          </a:p>
          <a:p>
            <a:pPr lvl="1"/>
            <a:r>
              <a:rPr lang="en-US" dirty="0"/>
              <a:t>lab3.2</a:t>
            </a:r>
          </a:p>
          <a:p>
            <a:pPr marL="0" indent="0">
              <a:buNone/>
            </a:pPr>
            <a:endParaRPr lang="en-US" dirty="0"/>
          </a:p>
        </p:txBody>
      </p:sp>
      <p:sp>
        <p:nvSpPr>
          <p:cNvPr id="4" name="Slide Number Placeholder 3"/>
          <p:cNvSpPr>
            <a:spLocks noGrp="1"/>
          </p:cNvSpPr>
          <p:nvPr>
            <p:ph type="sldNum" sz="quarter" idx="4"/>
          </p:nvPr>
        </p:nvSpPr>
        <p:spPr/>
        <p:txBody>
          <a:bodyPr/>
          <a:lstStyle/>
          <a:p>
            <a:fld id="{0AF8A4B7-68D6-47C7-8DF0-E856C990106D}" type="slidenum">
              <a:rPr lang="en-US" smtClean="0"/>
              <a:pPr/>
              <a:t>35</a:t>
            </a:fld>
            <a:endParaRPr lang="en-US" dirty="0"/>
          </a:p>
        </p:txBody>
      </p:sp>
    </p:spTree>
    <p:extLst>
      <p:ext uri="{BB962C8B-B14F-4D97-AF65-F5344CB8AC3E}">
        <p14:creationId xmlns:p14="http://schemas.microsoft.com/office/powerpoint/2010/main" val="3482626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 continue, and else</a:t>
            </a:r>
          </a:p>
        </p:txBody>
      </p:sp>
      <p:sp>
        <p:nvSpPr>
          <p:cNvPr id="3" name="Text Placeholder 2"/>
          <p:cNvSpPr>
            <a:spLocks noGrp="1"/>
          </p:cNvSpPr>
          <p:nvPr>
            <p:ph type="body" sz="quarter" idx="16"/>
          </p:nvPr>
        </p:nvSpPr>
        <p:spPr/>
        <p:txBody>
          <a:bodyPr/>
          <a:lstStyle/>
          <a:p>
            <a:pPr marL="128016" lvl="0" indent="-128016">
              <a:buSzPct val="100000"/>
            </a:pPr>
            <a:r>
              <a:rPr lang="en-US" sz="1400" dirty="0">
                <a:solidFill>
                  <a:srgbClr val="000000"/>
                </a:solidFill>
              </a:rPr>
              <a:t>Using “break” in a for or while loops allows you to exit the loop when some special circumstance arises.  </a:t>
            </a:r>
          </a:p>
          <a:p>
            <a:pPr marL="128016" lvl="0" indent="-128016">
              <a:buSzPct val="100000"/>
            </a:pPr>
            <a:endParaRPr lang="en-US" sz="1400" dirty="0">
              <a:solidFill>
                <a:srgbClr val="000000"/>
              </a:solidFill>
            </a:endParaRPr>
          </a:p>
          <a:p>
            <a:pPr marL="128016" lvl="0" indent="-128016">
              <a:buSzPct val="100000"/>
            </a:pPr>
            <a:r>
              <a:rPr lang="en-US" sz="1400" dirty="0">
                <a:solidFill>
                  <a:srgbClr val="000000"/>
                </a:solidFill>
              </a:rPr>
              <a:t>The “continue” statement will skip to the next iteration of the loop</a:t>
            </a:r>
          </a:p>
          <a:p>
            <a:pPr marL="128016" lvl="0" indent="-128016">
              <a:buSzPct val="100000"/>
            </a:pPr>
            <a:endParaRPr lang="en-US" sz="1400" dirty="0">
              <a:solidFill>
                <a:srgbClr val="000000"/>
              </a:solidFill>
            </a:endParaRPr>
          </a:p>
          <a:p>
            <a:pPr marL="128016" lvl="0" indent="-128016">
              <a:buSzPct val="100000"/>
            </a:pPr>
            <a:r>
              <a:rPr lang="en-US" sz="1400" dirty="0">
                <a:solidFill>
                  <a:srgbClr val="000000"/>
                </a:solidFill>
              </a:rPr>
              <a:t>Finally, we can use “else” in combination with “for” and “while”.  The “else” statement is executed if the loop iterates fully through “for” without being terminated by a “break”.</a:t>
            </a:r>
          </a:p>
          <a:p>
            <a:endParaRPr lang="en-US" sz="1400" dirty="0"/>
          </a:p>
          <a:p>
            <a:r>
              <a:rPr lang="en-US" sz="1400" dirty="0"/>
              <a:t>See example code, “breaks-continue-else”</a:t>
            </a:r>
          </a:p>
          <a:p>
            <a:pPr marL="0" indent="0">
              <a:buNone/>
            </a:pPr>
            <a:r>
              <a:rPr lang="en-US" sz="1400" dirty="0"/>
              <a:t>				</a:t>
            </a:r>
          </a:p>
          <a:p>
            <a:pPr marL="0" indent="0">
              <a:buNone/>
            </a:pPr>
            <a:endParaRPr lang="en-US" sz="1400" dirty="0"/>
          </a:p>
          <a:p>
            <a:pPr marL="128016" lvl="1" indent="-128016">
              <a:buSzPct val="100000"/>
              <a:buBlip>
                <a:blip r:embed="rId3"/>
              </a:buBlip>
            </a:pPr>
            <a:r>
              <a:rPr lang="en-US" sz="1800" b="1" dirty="0">
                <a:solidFill>
                  <a:srgbClr val="00929C"/>
                </a:solidFill>
              </a:rPr>
              <a:t>Exercise – 20 minutes</a:t>
            </a:r>
          </a:p>
          <a:p>
            <a:pPr lvl="1"/>
            <a:r>
              <a:rPr lang="en-US" sz="1400" dirty="0"/>
              <a:t>lab3.3</a:t>
            </a:r>
          </a:p>
          <a:p>
            <a:pPr marL="0" indent="0">
              <a:buNone/>
            </a:pPr>
            <a:endParaRPr lang="en-US" sz="1400" dirty="0"/>
          </a:p>
        </p:txBody>
      </p:sp>
      <p:sp>
        <p:nvSpPr>
          <p:cNvPr id="4" name="Slide Number Placeholder 3"/>
          <p:cNvSpPr>
            <a:spLocks noGrp="1"/>
          </p:cNvSpPr>
          <p:nvPr>
            <p:ph type="sldNum" sz="quarter" idx="4"/>
          </p:nvPr>
        </p:nvSpPr>
        <p:spPr/>
        <p:txBody>
          <a:bodyPr/>
          <a:lstStyle/>
          <a:p>
            <a:fld id="{0AF8A4B7-68D6-47C7-8DF0-E856C990106D}" type="slidenum">
              <a:rPr lang="en-US" smtClean="0"/>
              <a:pPr/>
              <a:t>36</a:t>
            </a:fld>
            <a:endParaRPr lang="en-US" dirty="0"/>
          </a:p>
        </p:txBody>
      </p:sp>
    </p:spTree>
    <p:extLst>
      <p:ext uri="{BB962C8B-B14F-4D97-AF65-F5344CB8AC3E}">
        <p14:creationId xmlns:p14="http://schemas.microsoft.com/office/powerpoint/2010/main" val="2178710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Style Guide</a:t>
            </a:r>
          </a:p>
        </p:txBody>
      </p:sp>
    </p:spTree>
    <p:extLst>
      <p:ext uri="{BB962C8B-B14F-4D97-AF65-F5344CB8AC3E}">
        <p14:creationId xmlns:p14="http://schemas.microsoft.com/office/powerpoint/2010/main" val="247311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four spaces for indentation, not tabs</a:t>
            </a:r>
          </a:p>
        </p:txBody>
      </p:sp>
      <p:sp>
        <p:nvSpPr>
          <p:cNvPr id="4" name="Slide Number Placeholder 3"/>
          <p:cNvSpPr>
            <a:spLocks noGrp="1"/>
          </p:cNvSpPr>
          <p:nvPr>
            <p:ph type="sldNum" sz="quarter" idx="4"/>
          </p:nvPr>
        </p:nvSpPr>
        <p:spPr/>
        <p:txBody>
          <a:bodyPr/>
          <a:lstStyle/>
          <a:p>
            <a:fld id="{0AF8A4B7-68D6-47C7-8DF0-E856C990106D}" type="slidenum">
              <a:rPr lang="en-US" smtClean="0"/>
              <a:pPr/>
              <a:t>38</a:t>
            </a:fld>
            <a:endParaRPr lang="en-US" dirty="0"/>
          </a:p>
        </p:txBody>
      </p:sp>
      <p:sp>
        <p:nvSpPr>
          <p:cNvPr id="5" name="TextBox 4"/>
          <p:cNvSpPr txBox="1"/>
          <p:nvPr/>
        </p:nvSpPr>
        <p:spPr>
          <a:xfrm>
            <a:off x="1257300" y="1943100"/>
            <a:ext cx="7315200" cy="4208844"/>
          </a:xfrm>
          <a:prstGeom prst="rect">
            <a:avLst/>
          </a:prstGeom>
          <a:noFill/>
        </p:spPr>
        <p:txBody>
          <a:bodyPr wrap="square" rtlCol="0">
            <a:spAutoFit/>
          </a:bodyPr>
          <a:lstStyle/>
          <a:p>
            <a:r>
              <a:rPr lang="en-US" sz="2000" dirty="0">
                <a:solidFill>
                  <a:srgbClr val="000000"/>
                </a:solidFill>
                <a:highlight>
                  <a:srgbClr val="FFFFFF"/>
                </a:highlight>
                <a:latin typeface="Courier New" panose="02070309020205020404" pitchFamily="49" charset="0"/>
                <a:cs typeface="Courier New" panose="02070309020205020404" pitchFamily="49" charset="0"/>
              </a:rPr>
              <a:t>x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FF0000"/>
                </a:solidFill>
                <a:highlight>
                  <a:srgbClr val="FFFFFF"/>
                </a:highlight>
                <a:latin typeface="Courier New" panose="02070309020205020404" pitchFamily="49" charset="0"/>
                <a:cs typeface="Courier New" panose="02070309020205020404" pitchFamily="49" charset="0"/>
              </a:rPr>
              <a:t>4</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print</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"x is "</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str</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x</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if</a:t>
            </a:r>
            <a:r>
              <a:rPr lang="en-US" sz="2000" dirty="0">
                <a:solidFill>
                  <a:srgbClr val="000000"/>
                </a:solidFill>
                <a:highlight>
                  <a:srgbClr val="FFFFFF"/>
                </a:highlight>
                <a:latin typeface="Courier New" panose="02070309020205020404" pitchFamily="49" charset="0"/>
                <a:cs typeface="Courier New" panose="02070309020205020404" pitchFamily="49" charset="0"/>
              </a:rPr>
              <a:t> x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&lt;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FF0000"/>
                </a:solidFill>
                <a:highlight>
                  <a:srgbClr val="FFFFFF"/>
                </a:highlight>
                <a:latin typeface="Courier New" panose="02070309020205020404" pitchFamily="49" charset="0"/>
                <a:cs typeface="Courier New" panose="02070309020205020404" pitchFamily="49" charset="0"/>
              </a:rPr>
              <a:t>0</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print</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"Negative"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err="1">
                <a:solidFill>
                  <a:srgbClr val="0000FF"/>
                </a:solidFill>
                <a:highlight>
                  <a:srgbClr val="FFFFFF"/>
                </a:highlight>
                <a:latin typeface="Courier New" panose="02070309020205020404" pitchFamily="49" charset="0"/>
                <a:cs typeface="Courier New" panose="02070309020205020404" pitchFamily="49" charset="0"/>
              </a:rPr>
              <a:t>elif</a:t>
            </a:r>
            <a:r>
              <a:rPr lang="en-US" sz="2000" dirty="0">
                <a:solidFill>
                  <a:srgbClr val="000000"/>
                </a:solidFill>
                <a:highlight>
                  <a:srgbClr val="FFFFFF"/>
                </a:highlight>
                <a:latin typeface="Courier New" panose="02070309020205020404" pitchFamily="49" charset="0"/>
                <a:cs typeface="Courier New" panose="02070309020205020404" pitchFamily="49" charset="0"/>
              </a:rPr>
              <a:t> x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FF0000"/>
                </a:solidFill>
                <a:highlight>
                  <a:srgbClr val="FFFFFF"/>
                </a:highlight>
                <a:latin typeface="Courier New" panose="02070309020205020404" pitchFamily="49" charset="0"/>
                <a:cs typeface="Courier New" panose="02070309020205020404" pitchFamily="49" charset="0"/>
              </a:rPr>
              <a:t>0</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print</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"Zero"</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err="1">
                <a:solidFill>
                  <a:srgbClr val="0000FF"/>
                </a:solidFill>
                <a:highlight>
                  <a:srgbClr val="FFFFFF"/>
                </a:highlight>
                <a:latin typeface="Courier New" panose="02070309020205020404" pitchFamily="49" charset="0"/>
                <a:cs typeface="Courier New" panose="02070309020205020404" pitchFamily="49" charset="0"/>
              </a:rPr>
              <a:t>elif</a:t>
            </a:r>
            <a:r>
              <a:rPr lang="en-US" sz="2000" dirty="0">
                <a:solidFill>
                  <a:srgbClr val="000000"/>
                </a:solidFill>
                <a:highlight>
                  <a:srgbClr val="FFFFFF"/>
                </a:highlight>
                <a:latin typeface="Courier New" panose="02070309020205020404" pitchFamily="49" charset="0"/>
                <a:cs typeface="Courier New" panose="02070309020205020404" pitchFamily="49" charset="0"/>
              </a:rPr>
              <a:t> x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FF0000"/>
                </a:solidFill>
                <a:highlight>
                  <a:srgbClr val="FFFFFF"/>
                </a:highlight>
                <a:latin typeface="Courier New" panose="02070309020205020404" pitchFamily="49" charset="0"/>
                <a:cs typeface="Courier New" panose="02070309020205020404" pitchFamily="49" charset="0"/>
              </a:rPr>
              <a:t>1</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print</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"One"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else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print</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"Greater than one"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60318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 after commas, before operators</a:t>
            </a:r>
          </a:p>
        </p:txBody>
      </p:sp>
      <p:sp>
        <p:nvSpPr>
          <p:cNvPr id="4" name="Slide Number Placeholder 3"/>
          <p:cNvSpPr>
            <a:spLocks noGrp="1"/>
          </p:cNvSpPr>
          <p:nvPr>
            <p:ph type="sldNum" sz="quarter" idx="4"/>
          </p:nvPr>
        </p:nvSpPr>
        <p:spPr/>
        <p:txBody>
          <a:bodyPr/>
          <a:lstStyle/>
          <a:p>
            <a:fld id="{0AF8A4B7-68D6-47C7-8DF0-E856C990106D}" type="slidenum">
              <a:rPr lang="en-US" smtClean="0"/>
              <a:pPr/>
              <a:t>39</a:t>
            </a:fld>
            <a:endParaRPr lang="en-US" dirty="0"/>
          </a:p>
        </p:txBody>
      </p:sp>
      <p:sp>
        <p:nvSpPr>
          <p:cNvPr id="5" name="TextBox 4"/>
          <p:cNvSpPr txBox="1"/>
          <p:nvPr/>
        </p:nvSpPr>
        <p:spPr>
          <a:xfrm>
            <a:off x="1257300" y="1943100"/>
            <a:ext cx="7315200" cy="2477601"/>
          </a:xfrm>
          <a:prstGeom prst="rect">
            <a:avLst/>
          </a:prstGeom>
          <a:noFill/>
        </p:spPr>
        <p:txBody>
          <a:bodyPr wrap="square" rtlCol="0">
            <a:spAutoFit/>
          </a:bodyPr>
          <a:lstStyle/>
          <a:p>
            <a:r>
              <a:rPr lang="en-US" sz="2000" dirty="0">
                <a:solidFill>
                  <a:srgbClr val="008000"/>
                </a:solidFill>
                <a:highlight>
                  <a:srgbClr val="FFFFFF"/>
                </a:highlight>
                <a:latin typeface="Courier New" panose="02070309020205020404" pitchFamily="49" charset="0"/>
                <a:cs typeface="Courier New" panose="02070309020205020404" pitchFamily="49" charset="0"/>
              </a:rPr>
              <a:t># BAD</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v1</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v2</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FF0000"/>
                </a:solidFill>
                <a:highlight>
                  <a:srgbClr val="FFFFFF"/>
                </a:highlight>
                <a:latin typeface="Courier New" panose="02070309020205020404" pitchFamily="49" charset="0"/>
                <a:cs typeface="Courier New" panose="02070309020205020404" pitchFamily="49" charset="0"/>
              </a:rPr>
              <a:t>0</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FF0000"/>
                </a:solidFill>
                <a:highlight>
                  <a:srgbClr val="FFFFFF"/>
                </a:highlight>
                <a:latin typeface="Courier New" panose="02070309020205020404" pitchFamily="49" charset="0"/>
                <a:cs typeface="Courier New" panose="02070309020205020404" pitchFamily="49" charset="0"/>
              </a:rPr>
              <a:t>0</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err="1">
                <a:solidFill>
                  <a:srgbClr val="000000"/>
                </a:solidFill>
                <a:highlight>
                  <a:srgbClr val="FFFFFF"/>
                </a:highlight>
                <a:latin typeface="Courier New" panose="02070309020205020404" pitchFamily="49" charset="0"/>
                <a:cs typeface="Courier New" panose="02070309020205020404" pitchFamily="49" charset="0"/>
              </a:rPr>
              <a:t>my_dict</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"key1"</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FF0000"/>
                </a:solidFill>
                <a:highlight>
                  <a:srgbClr val="FFFFFF"/>
                </a:highlight>
                <a:latin typeface="Courier New" panose="02070309020205020404" pitchFamily="49" charset="0"/>
                <a:cs typeface="Courier New" panose="02070309020205020404" pitchFamily="49" charset="0"/>
              </a:rPr>
              <a:t>1</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"key2"</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FF0000"/>
                </a:solidFill>
                <a:highlight>
                  <a:srgbClr val="FFFFFF"/>
                </a:highlight>
                <a:latin typeface="Courier New" panose="02070309020205020404" pitchFamily="49" charset="0"/>
                <a:cs typeface="Courier New" panose="02070309020205020404" pitchFamily="49" charset="0"/>
              </a:rPr>
              <a:t>2</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GOOD</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v1</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v2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FF0000"/>
                </a:solidFill>
                <a:highlight>
                  <a:srgbClr val="FFFFFF"/>
                </a:highlight>
                <a:latin typeface="Courier New" panose="02070309020205020404" pitchFamily="49" charset="0"/>
                <a:cs typeface="Courier New" panose="02070309020205020404" pitchFamily="49" charset="0"/>
              </a:rPr>
              <a:t>0</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FF0000"/>
                </a:solidFill>
                <a:highlight>
                  <a:srgbClr val="FFFFFF"/>
                </a:highlight>
                <a:latin typeface="Courier New" panose="02070309020205020404" pitchFamily="49" charset="0"/>
                <a:cs typeface="Courier New" panose="02070309020205020404" pitchFamily="49" charset="0"/>
              </a:rPr>
              <a:t>0</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008000"/>
                </a:solidFill>
                <a:highlight>
                  <a:srgbClr val="FFFFFF"/>
                </a:highlight>
                <a:latin typeface="Courier New" panose="02070309020205020404" pitchFamily="49" charset="0"/>
                <a:cs typeface="Courier New" panose="02070309020205020404" pitchFamily="49" charset="0"/>
              </a:rPr>
              <a:t># much easier to quickly scan</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err="1">
                <a:solidFill>
                  <a:srgbClr val="000000"/>
                </a:solidFill>
                <a:highlight>
                  <a:srgbClr val="FFFFFF"/>
                </a:highlight>
                <a:latin typeface="Courier New" panose="02070309020205020404" pitchFamily="49" charset="0"/>
                <a:cs typeface="Courier New" panose="02070309020205020404" pitchFamily="49" charset="0"/>
              </a:rPr>
              <a:t>my_dict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"key1"</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FF0000"/>
                </a:solidFill>
                <a:highlight>
                  <a:srgbClr val="FFFFFF"/>
                </a:highlight>
                <a:latin typeface="Courier New" panose="02070309020205020404" pitchFamily="49" charset="0"/>
                <a:cs typeface="Courier New" panose="02070309020205020404" pitchFamily="49" charset="0"/>
              </a:rPr>
              <a:t>1</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"key2"</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FF0000"/>
                </a:solidFill>
                <a:highlight>
                  <a:srgbClr val="FFFFFF"/>
                </a:highlight>
                <a:latin typeface="Courier New" panose="02070309020205020404" pitchFamily="49" charset="0"/>
                <a:cs typeface="Courier New" panose="02070309020205020404" pitchFamily="49" charset="0"/>
              </a:rPr>
              <a:t>2</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96741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Programming?</a:t>
            </a:r>
          </a:p>
        </p:txBody>
      </p:sp>
      <p:sp>
        <p:nvSpPr>
          <p:cNvPr id="3" name="Text Placeholder 2"/>
          <p:cNvSpPr>
            <a:spLocks noGrp="1"/>
          </p:cNvSpPr>
          <p:nvPr>
            <p:ph type="body" sz="quarter" idx="16"/>
          </p:nvPr>
        </p:nvSpPr>
        <p:spPr>
          <a:xfrm>
            <a:off x="1609723" y="2558814"/>
            <a:ext cx="6962777" cy="2127485"/>
          </a:xfrm>
        </p:spPr>
        <p:txBody>
          <a:bodyPr anchor="t"/>
          <a:lstStyle/>
          <a:p>
            <a:pPr marL="0" indent="0">
              <a:buNone/>
            </a:pPr>
            <a:r>
              <a:rPr lang="en-US" sz="3600" dirty="0">
                <a:solidFill>
                  <a:schemeClr val="tx1">
                    <a:lumMod val="65000"/>
                    <a:lumOff val="35000"/>
                  </a:schemeClr>
                </a:solidFill>
              </a:rPr>
              <a:t>“A computer is a general purpose machine; programming gives it a specific purpose.”</a:t>
            </a:r>
          </a:p>
        </p:txBody>
      </p:sp>
      <p:sp>
        <p:nvSpPr>
          <p:cNvPr id="5" name="Slide Number Placeholder 4"/>
          <p:cNvSpPr>
            <a:spLocks noGrp="1"/>
          </p:cNvSpPr>
          <p:nvPr>
            <p:ph type="sldNum" sz="quarter" idx="4"/>
          </p:nvPr>
        </p:nvSpPr>
        <p:spPr/>
        <p:txBody>
          <a:bodyPr/>
          <a:lstStyle/>
          <a:p>
            <a:fld id="{0AF8A4B7-68D6-47C7-8DF0-E856C990106D}" type="slidenum">
              <a:rPr lang="en-US" smtClean="0"/>
              <a:pPr/>
              <a:t>4</a:t>
            </a:fld>
            <a:endParaRPr lang="en-US" dirty="0"/>
          </a:p>
        </p:txBody>
      </p:sp>
      <p:sp>
        <p:nvSpPr>
          <p:cNvPr id="6" name="Rectangle 5"/>
          <p:cNvSpPr/>
          <p:nvPr/>
        </p:nvSpPr>
        <p:spPr>
          <a:xfrm>
            <a:off x="2769120" y="7124700"/>
            <a:ext cx="4291559" cy="261610"/>
          </a:xfrm>
          <a:prstGeom prst="rect">
            <a:avLst/>
          </a:prstGeom>
        </p:spPr>
        <p:txBody>
          <a:bodyPr wrap="none" anchor="ctr">
            <a:spAutoFit/>
          </a:bodyPr>
          <a:lstStyle/>
          <a:p>
            <a:r>
              <a:rPr lang="en-US" dirty="0">
                <a:solidFill>
                  <a:schemeClr val="bg1">
                    <a:lumMod val="50000"/>
                  </a:schemeClr>
                </a:solidFill>
              </a:rPr>
              <a:t>Source: anonymous, http://c2.com/cgi/wiki?PurposeOfProgramming</a:t>
            </a:r>
          </a:p>
        </p:txBody>
      </p:sp>
    </p:spTree>
    <p:extLst>
      <p:ext uri="{BB962C8B-B14F-4D97-AF65-F5344CB8AC3E}">
        <p14:creationId xmlns:p14="http://schemas.microsoft.com/office/powerpoint/2010/main" val="33708280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Comments can add (</a:t>
            </a:r>
            <a:r>
              <a:rPr lang="en-US" dirty="0" err="1"/>
              <a:t>mis</a:t>
            </a:r>
            <a:r>
              <a:rPr lang="en-US" dirty="0"/>
              <a:t>)information</a:t>
            </a:r>
          </a:p>
        </p:txBody>
      </p:sp>
      <p:sp>
        <p:nvSpPr>
          <p:cNvPr id="4" name="Slide Number Placeholder 3"/>
          <p:cNvSpPr>
            <a:spLocks noGrp="1"/>
          </p:cNvSpPr>
          <p:nvPr>
            <p:ph type="sldNum" sz="quarter" idx="4"/>
          </p:nvPr>
        </p:nvSpPr>
        <p:spPr/>
        <p:txBody>
          <a:bodyPr/>
          <a:lstStyle/>
          <a:p>
            <a:fld id="{0AF8A4B7-68D6-47C7-8DF0-E856C990106D}" type="slidenum">
              <a:rPr lang="en-US" smtClean="0"/>
              <a:pPr/>
              <a:t>40</a:t>
            </a:fld>
            <a:endParaRPr lang="en-US" dirty="0"/>
          </a:p>
        </p:txBody>
      </p:sp>
      <p:sp>
        <p:nvSpPr>
          <p:cNvPr id="5" name="TextBox 4"/>
          <p:cNvSpPr txBox="1"/>
          <p:nvPr/>
        </p:nvSpPr>
        <p:spPr>
          <a:xfrm>
            <a:off x="1257299" y="1943100"/>
            <a:ext cx="8454007" cy="2477601"/>
          </a:xfrm>
          <a:prstGeom prst="rect">
            <a:avLst/>
          </a:prstGeom>
          <a:noFill/>
        </p:spPr>
        <p:txBody>
          <a:bodyPr wrap="square" rtlCol="0">
            <a:spAutoFit/>
          </a:bodyPr>
          <a:lstStyle/>
          <a:p>
            <a:r>
              <a:rPr lang="en-US" sz="2000" dirty="0">
                <a:solidFill>
                  <a:srgbClr val="008000"/>
                </a:solidFill>
                <a:highlight>
                  <a:srgbClr val="FFFFFF"/>
                </a:highlight>
                <a:latin typeface="Courier New" panose="02070309020205020404" pitchFamily="49" charset="0"/>
                <a:cs typeface="Courier New" panose="02070309020205020404" pitchFamily="49" charset="0"/>
              </a:rPr>
              <a:t># Single-line comments begin with the hash character</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FF8000"/>
                </a:solidFill>
                <a:highlight>
                  <a:srgbClr val="FFFFFF"/>
                </a:highlight>
                <a:latin typeface="Courier New" panose="02070309020205020404" pitchFamily="49" charset="0"/>
                <a:cs typeface="Courier New" panose="02070309020205020404" pitchFamily="49" charset="0"/>
              </a:rPr>
              <a:t>""" Multi-line comments begin</a:t>
            </a:r>
          </a:p>
          <a:p>
            <a:r>
              <a:rPr lang="en-US" sz="2000" dirty="0">
                <a:solidFill>
                  <a:srgbClr val="FF8000"/>
                </a:solidFill>
                <a:highlight>
                  <a:srgbClr val="FFFFFF"/>
                </a:highlight>
                <a:latin typeface="Courier New" panose="02070309020205020404" pitchFamily="49" charset="0"/>
                <a:cs typeface="Courier New" panose="02070309020205020404" pitchFamily="49" charset="0"/>
              </a:rPr>
              <a:t>and end with three double-quote</a:t>
            </a:r>
          </a:p>
          <a:p>
            <a:r>
              <a:rPr lang="en-US" sz="2000" dirty="0">
                <a:solidFill>
                  <a:srgbClr val="FF8000"/>
                </a:solidFill>
                <a:highlight>
                  <a:srgbClr val="FFFFFF"/>
                </a:highlight>
                <a:latin typeface="Courier New" panose="02070309020205020404" pitchFamily="49" charset="0"/>
                <a:cs typeface="Courier New" panose="02070309020205020404" pitchFamily="49" charset="0"/>
              </a:rPr>
              <a:t>marks """</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Comments are ignored by the Python interpreter</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17427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blank lines between classes and top-level function </a:t>
            </a:r>
            <a:r>
              <a:rPr lang="en-US" dirty="0" err="1"/>
              <a:t>defs</a:t>
            </a:r>
            <a:endParaRPr lang="en-US" dirty="0"/>
          </a:p>
        </p:txBody>
      </p:sp>
      <p:sp>
        <p:nvSpPr>
          <p:cNvPr id="4" name="Slide Number Placeholder 3"/>
          <p:cNvSpPr>
            <a:spLocks noGrp="1"/>
          </p:cNvSpPr>
          <p:nvPr>
            <p:ph type="sldNum" sz="quarter" idx="4"/>
          </p:nvPr>
        </p:nvSpPr>
        <p:spPr/>
        <p:txBody>
          <a:bodyPr/>
          <a:lstStyle/>
          <a:p>
            <a:fld id="{0AF8A4B7-68D6-47C7-8DF0-E856C990106D}" type="slidenum">
              <a:rPr lang="en-US" smtClean="0"/>
              <a:pPr/>
              <a:t>41</a:t>
            </a:fld>
            <a:endParaRPr lang="en-US" dirty="0"/>
          </a:p>
        </p:txBody>
      </p:sp>
      <p:sp>
        <p:nvSpPr>
          <p:cNvPr id="5" name="TextBox 4"/>
          <p:cNvSpPr txBox="1"/>
          <p:nvPr/>
        </p:nvSpPr>
        <p:spPr>
          <a:xfrm>
            <a:off x="1257300" y="1943100"/>
            <a:ext cx="7315200" cy="4901342"/>
          </a:xfrm>
          <a:prstGeom prst="rect">
            <a:avLst/>
          </a:prstGeom>
          <a:noFill/>
        </p:spPr>
        <p:txBody>
          <a:bodyPr wrap="square" rtlCol="0">
            <a:spAutoFit/>
          </a:bodyPr>
          <a:lstStyle/>
          <a:p>
            <a:r>
              <a:rPr lang="en-US" sz="2000" b="1" dirty="0" err="1">
                <a:solidFill>
                  <a:srgbClr val="0000FF"/>
                </a:solidFill>
                <a:latin typeface="Courier New" panose="02070309020205020404" pitchFamily="49" charset="0"/>
                <a:cs typeface="Courier New" panose="02070309020205020404" pitchFamily="49" charset="0"/>
              </a:rPr>
              <a:t>def</a:t>
            </a:r>
            <a:r>
              <a:rPr lang="en-US" sz="2000" dirty="0">
                <a:solidFill>
                  <a:srgbClr val="000000"/>
                </a:solidFill>
                <a:latin typeface="Courier New" panose="02070309020205020404" pitchFamily="49" charset="0"/>
                <a:cs typeface="Courier New" panose="02070309020205020404" pitchFamily="49" charset="0"/>
              </a:rPr>
              <a:t> </a:t>
            </a:r>
            <a:r>
              <a:rPr lang="en-US" sz="2000" dirty="0">
                <a:solidFill>
                  <a:srgbClr val="FF00FF"/>
                </a:solidFill>
                <a:latin typeface="Courier New" panose="02070309020205020404" pitchFamily="49" charset="0"/>
                <a:cs typeface="Courier New" panose="02070309020205020404" pitchFamily="49" charset="0"/>
              </a:rPr>
              <a:t>function</a:t>
            </a:r>
            <a:r>
              <a:rPr lang="en-US" sz="2000" b="1" dirty="0">
                <a:solidFill>
                  <a:srgbClr val="000080"/>
                </a:solidFill>
                <a:latin typeface="Courier New" panose="02070309020205020404" pitchFamily="49" charset="0"/>
                <a:cs typeface="Courier New" panose="02070309020205020404" pitchFamily="49" charset="0"/>
              </a:rPr>
              <a:t>():</a:t>
            </a:r>
            <a:r>
              <a:rPr lang="en-US" sz="2000" dirty="0">
                <a:solidFill>
                  <a:srgbClr val="000000"/>
                </a:solidFill>
                <a:latin typeface="Courier New" panose="02070309020205020404" pitchFamily="49" charset="0"/>
                <a:cs typeface="Courier New" panose="02070309020205020404" pitchFamily="49" charset="0"/>
              </a:rPr>
              <a:t> </a:t>
            </a:r>
          </a:p>
          <a:p>
            <a:r>
              <a:rPr lang="en-US" sz="2000" b="1" dirty="0">
                <a:solidFill>
                  <a:srgbClr val="000000"/>
                </a:solidFill>
                <a:latin typeface="Courier New" panose="02070309020205020404" pitchFamily="49" charset="0"/>
                <a:cs typeface="Courier New" panose="02070309020205020404" pitchFamily="49" charset="0"/>
              </a:rPr>
              <a:t>    </a:t>
            </a:r>
            <a:r>
              <a:rPr lang="en-US" sz="2000" b="1" dirty="0">
                <a:solidFill>
                  <a:srgbClr val="0000FF"/>
                </a:solidFill>
                <a:latin typeface="Courier New" panose="02070309020205020404" pitchFamily="49" charset="0"/>
                <a:cs typeface="Courier New" panose="02070309020205020404" pitchFamily="49" charset="0"/>
              </a:rPr>
              <a:t>pass</a:t>
            </a:r>
          </a:p>
          <a:p>
            <a:endParaRPr lang="en-US" sz="2000" b="1" dirty="0">
              <a:solidFill>
                <a:srgbClr val="0000FF"/>
              </a:solidFill>
              <a:latin typeface="Courier New" panose="02070309020205020404" pitchFamily="49" charset="0"/>
              <a:cs typeface="Courier New" panose="02070309020205020404" pitchFamily="49" charset="0"/>
            </a:endParaRPr>
          </a:p>
          <a:p>
            <a:endParaRPr lang="en-US" sz="2000" b="1" dirty="0">
              <a:solidFill>
                <a:srgbClr val="0000FF"/>
              </a:solidFill>
              <a:latin typeface="Courier New" panose="02070309020205020404" pitchFamily="49" charset="0"/>
              <a:cs typeface="Courier New" panose="02070309020205020404" pitchFamily="49" charset="0"/>
            </a:endParaRPr>
          </a:p>
          <a:p>
            <a:r>
              <a:rPr lang="en-US" sz="2000" b="1" dirty="0">
                <a:solidFill>
                  <a:srgbClr val="0000FF"/>
                </a:solidFill>
                <a:latin typeface="Courier New" panose="02070309020205020404" pitchFamily="49" charset="0"/>
                <a:cs typeface="Courier New" panose="02070309020205020404" pitchFamily="49" charset="0"/>
              </a:rPr>
              <a:t>class</a:t>
            </a:r>
            <a:r>
              <a:rPr lang="en-US" sz="2000" dirty="0">
                <a:solidFill>
                  <a:srgbClr val="000000"/>
                </a:solidFill>
                <a:latin typeface="Courier New" panose="02070309020205020404" pitchFamily="49" charset="0"/>
                <a:cs typeface="Courier New" panose="02070309020205020404" pitchFamily="49" charset="0"/>
              </a:rPr>
              <a:t> </a:t>
            </a:r>
            <a:r>
              <a:rPr lang="en-US" sz="2000" b="1" dirty="0" err="1">
                <a:solidFill>
                  <a:srgbClr val="000000"/>
                </a:solidFill>
                <a:latin typeface="Courier New" panose="02070309020205020404" pitchFamily="49" charset="0"/>
                <a:cs typeface="Courier New" panose="02070309020205020404" pitchFamily="49" charset="0"/>
              </a:rPr>
              <a:t>MyClass</a:t>
            </a:r>
            <a:r>
              <a:rPr lang="en-US" sz="2000" b="1" dirty="0">
                <a:solidFill>
                  <a:srgbClr val="000080"/>
                </a:solidFill>
                <a:latin typeface="Courier New" panose="02070309020205020404" pitchFamily="49" charset="0"/>
                <a:cs typeface="Courier New" panose="02070309020205020404" pitchFamily="49" charset="0"/>
              </a:rPr>
              <a:t>(</a:t>
            </a:r>
            <a:r>
              <a:rPr lang="en-US" sz="2000" dirty="0">
                <a:solidFill>
                  <a:srgbClr val="000000"/>
                </a:solidFill>
                <a:latin typeface="Courier New" panose="02070309020205020404" pitchFamily="49" charset="0"/>
                <a:cs typeface="Courier New" panose="02070309020205020404" pitchFamily="49" charset="0"/>
              </a:rPr>
              <a:t>object</a:t>
            </a:r>
            <a:r>
              <a:rPr lang="en-US" sz="2000" b="1" dirty="0">
                <a:solidFill>
                  <a:srgbClr val="000080"/>
                </a:solidFill>
                <a:latin typeface="Courier New" panose="02070309020205020404" pitchFamily="49" charset="0"/>
                <a:cs typeface="Courier New" panose="02070309020205020404" pitchFamily="49" charset="0"/>
              </a:rPr>
              <a:t>):</a:t>
            </a:r>
            <a:r>
              <a:rPr lang="en-US" sz="2000" dirty="0">
                <a:solidFill>
                  <a:srgbClr val="000000"/>
                </a:solidFill>
                <a:latin typeface="Courier New" panose="02070309020205020404" pitchFamily="49" charset="0"/>
                <a:cs typeface="Courier New" panose="02070309020205020404" pitchFamily="49" charset="0"/>
              </a:rPr>
              <a:t> </a:t>
            </a:r>
          </a:p>
          <a:p>
            <a:r>
              <a:rPr lang="en-US" sz="2000" b="1" dirty="0">
                <a:solidFill>
                  <a:srgbClr val="000000"/>
                </a:solidFill>
                <a:latin typeface="Courier New" panose="02070309020205020404" pitchFamily="49" charset="0"/>
                <a:cs typeface="Courier New" panose="02070309020205020404" pitchFamily="49" charset="0"/>
              </a:rPr>
              <a:t>    </a:t>
            </a:r>
            <a:r>
              <a:rPr lang="en-US" sz="2000" dirty="0">
                <a:solidFill>
                  <a:srgbClr val="FF8000"/>
                </a:solidFill>
                <a:highlight>
                  <a:srgbClr val="FFFFFF"/>
                </a:highlight>
                <a:latin typeface="Courier New" panose="02070309020205020404" pitchFamily="49" charset="0"/>
                <a:cs typeface="Courier New" panose="02070309020205020404" pitchFamily="49" charset="0"/>
              </a:rPr>
              <a:t>""" Describe the class here """</a:t>
            </a:r>
          </a:p>
          <a:p>
            <a:endParaRPr lang="en-US" sz="2000" b="1" dirty="0">
              <a:solidFill>
                <a:srgbClr val="000000"/>
              </a:solidFill>
              <a:latin typeface="Courier New" panose="02070309020205020404" pitchFamily="49" charset="0"/>
              <a:cs typeface="Courier New" panose="02070309020205020404" pitchFamily="49" charset="0"/>
            </a:endParaRPr>
          </a:p>
          <a:p>
            <a:r>
              <a:rPr lang="en-US" sz="2000" b="1" dirty="0">
                <a:solidFill>
                  <a:srgbClr val="000000"/>
                </a:solidFill>
                <a:latin typeface="Courier New" panose="02070309020205020404" pitchFamily="49" charset="0"/>
                <a:cs typeface="Courier New" panose="02070309020205020404" pitchFamily="49" charset="0"/>
              </a:rPr>
              <a:t>    </a:t>
            </a:r>
            <a:r>
              <a:rPr lang="en-US" sz="2000" b="1" dirty="0" err="1">
                <a:solidFill>
                  <a:srgbClr val="0000FF"/>
                </a:solidFill>
                <a:latin typeface="Courier New" panose="02070309020205020404" pitchFamily="49" charset="0"/>
                <a:cs typeface="Courier New" panose="02070309020205020404" pitchFamily="49" charset="0"/>
              </a:rPr>
              <a:t>def</a:t>
            </a:r>
            <a:r>
              <a:rPr lang="en-US" sz="2000" dirty="0">
                <a:solidFill>
                  <a:srgbClr val="000000"/>
                </a:solidFill>
                <a:latin typeface="Courier New" panose="02070309020205020404" pitchFamily="49" charset="0"/>
                <a:cs typeface="Courier New" panose="02070309020205020404" pitchFamily="49" charset="0"/>
              </a:rPr>
              <a:t> </a:t>
            </a:r>
            <a:r>
              <a:rPr lang="en-US" sz="2000" dirty="0">
                <a:solidFill>
                  <a:srgbClr val="FF00FF"/>
                </a:solidFill>
                <a:latin typeface="Courier New" panose="02070309020205020404" pitchFamily="49" charset="0"/>
                <a:cs typeface="Courier New" panose="02070309020205020404" pitchFamily="49" charset="0"/>
              </a:rPr>
              <a:t>__</a:t>
            </a:r>
            <a:r>
              <a:rPr lang="en-US" sz="2000" dirty="0" err="1">
                <a:solidFill>
                  <a:srgbClr val="FF00FF"/>
                </a:solidFill>
                <a:latin typeface="Courier New" panose="02070309020205020404" pitchFamily="49" charset="0"/>
                <a:cs typeface="Courier New" panose="02070309020205020404" pitchFamily="49" charset="0"/>
              </a:rPr>
              <a:t>init</a:t>
            </a:r>
            <a:r>
              <a:rPr lang="en-US" sz="2000" dirty="0">
                <a:solidFill>
                  <a:srgbClr val="FF00FF"/>
                </a:solidFill>
                <a:latin typeface="Courier New" panose="02070309020205020404" pitchFamily="49" charset="0"/>
                <a:cs typeface="Courier New" panose="02070309020205020404" pitchFamily="49" charset="0"/>
              </a:rPr>
              <a:t>__</a:t>
            </a:r>
            <a:r>
              <a:rPr lang="en-US" sz="2000" b="1" dirty="0">
                <a:solidFill>
                  <a:srgbClr val="000080"/>
                </a:solidFill>
                <a:latin typeface="Courier New" panose="02070309020205020404" pitchFamily="49" charset="0"/>
                <a:cs typeface="Courier New" panose="02070309020205020404" pitchFamily="49" charset="0"/>
              </a:rPr>
              <a:t>(</a:t>
            </a:r>
            <a:r>
              <a:rPr lang="en-US" sz="2000" dirty="0">
                <a:solidFill>
                  <a:srgbClr val="000000"/>
                </a:solidFill>
                <a:latin typeface="Courier New" panose="02070309020205020404" pitchFamily="49" charset="0"/>
                <a:cs typeface="Courier New" panose="02070309020205020404" pitchFamily="49" charset="0"/>
              </a:rPr>
              <a:t>self</a:t>
            </a:r>
            <a:r>
              <a:rPr lang="en-US" sz="2000" b="1" dirty="0">
                <a:solidFill>
                  <a:srgbClr val="000080"/>
                </a:solidFill>
                <a:latin typeface="Courier New" panose="02070309020205020404" pitchFamily="49" charset="0"/>
                <a:cs typeface="Courier New" panose="02070309020205020404" pitchFamily="49" charset="0"/>
              </a:rPr>
              <a:t>,</a:t>
            </a:r>
            <a:r>
              <a:rPr lang="en-US" sz="2000" dirty="0">
                <a:solidFill>
                  <a:srgbClr val="000000"/>
                </a:solidFill>
                <a:latin typeface="Courier New" panose="02070309020205020404" pitchFamily="49" charset="0"/>
                <a:cs typeface="Courier New" panose="02070309020205020404" pitchFamily="49" charset="0"/>
              </a:rPr>
              <a:t> </a:t>
            </a:r>
            <a:r>
              <a:rPr lang="en-US" sz="2000" dirty="0" err="1">
                <a:solidFill>
                  <a:srgbClr val="000000"/>
                </a:solidFill>
                <a:latin typeface="Courier New" panose="02070309020205020404" pitchFamily="49" charset="0"/>
                <a:cs typeface="Courier New" panose="02070309020205020404" pitchFamily="49" charset="0"/>
              </a:rPr>
              <a:t>arg</a:t>
            </a:r>
            <a:r>
              <a:rPr lang="en-US" sz="2000" b="1" dirty="0">
                <a:solidFill>
                  <a:srgbClr val="000080"/>
                </a:solidFill>
                <a:latin typeface="Courier New" panose="02070309020205020404" pitchFamily="49" charset="0"/>
                <a:cs typeface="Courier New" panose="02070309020205020404" pitchFamily="49" charset="0"/>
              </a:rPr>
              <a:t>):</a:t>
            </a:r>
            <a:r>
              <a:rPr lang="en-US" sz="2000" dirty="0">
                <a:solidFill>
                  <a:srgbClr val="000000"/>
                </a:solidFill>
                <a:latin typeface="Courier New" panose="02070309020205020404" pitchFamily="49" charset="0"/>
                <a:cs typeface="Courier New" panose="02070309020205020404" pitchFamily="49" charset="0"/>
              </a:rPr>
              <a:t> </a:t>
            </a:r>
          </a:p>
          <a:p>
            <a:r>
              <a:rPr lang="en-US" sz="2000" dirty="0">
                <a:solidFill>
                  <a:srgbClr val="000000"/>
                </a:solidFill>
                <a:latin typeface="Courier New" panose="02070309020205020404" pitchFamily="49" charset="0"/>
                <a:cs typeface="Courier New" panose="02070309020205020404" pitchFamily="49" charset="0"/>
              </a:rPr>
              <a:t>        super</a:t>
            </a:r>
            <a:r>
              <a:rPr lang="en-US" sz="2000" b="1" dirty="0">
                <a:solidFill>
                  <a:srgbClr val="000080"/>
                </a:solidFill>
                <a:latin typeface="Courier New" panose="02070309020205020404" pitchFamily="49" charset="0"/>
                <a:cs typeface="Courier New" panose="02070309020205020404" pitchFamily="49" charset="0"/>
              </a:rPr>
              <a:t>(</a:t>
            </a:r>
            <a:r>
              <a:rPr lang="en-US" sz="2000" dirty="0" err="1">
                <a:solidFill>
                  <a:srgbClr val="000000"/>
                </a:solidFill>
                <a:latin typeface="Courier New" panose="02070309020205020404" pitchFamily="49" charset="0"/>
                <a:cs typeface="Courier New" panose="02070309020205020404" pitchFamily="49" charset="0"/>
              </a:rPr>
              <a:t>MyClass</a:t>
            </a:r>
            <a:r>
              <a:rPr lang="en-US" sz="2000" b="1" dirty="0">
                <a:solidFill>
                  <a:srgbClr val="000080"/>
                </a:solidFill>
                <a:latin typeface="Courier New" panose="02070309020205020404" pitchFamily="49" charset="0"/>
                <a:cs typeface="Courier New" panose="02070309020205020404" pitchFamily="49" charset="0"/>
              </a:rPr>
              <a:t>,</a:t>
            </a:r>
            <a:r>
              <a:rPr lang="en-US" sz="2000" dirty="0">
                <a:solidFill>
                  <a:srgbClr val="000000"/>
                </a:solidFill>
                <a:latin typeface="Courier New" panose="02070309020205020404" pitchFamily="49" charset="0"/>
                <a:cs typeface="Courier New" panose="02070309020205020404" pitchFamily="49" charset="0"/>
              </a:rPr>
              <a:t> self</a:t>
            </a:r>
            <a:r>
              <a:rPr lang="en-US" sz="2000" b="1" dirty="0">
                <a:solidFill>
                  <a:srgbClr val="000080"/>
                </a:solidFill>
                <a:latin typeface="Courier New" panose="02070309020205020404" pitchFamily="49" charset="0"/>
                <a:cs typeface="Courier New" panose="02070309020205020404" pitchFamily="49" charset="0"/>
              </a:rPr>
              <a:t>).</a:t>
            </a:r>
            <a:r>
              <a:rPr lang="en-US" sz="2000" dirty="0">
                <a:solidFill>
                  <a:srgbClr val="000000"/>
                </a:solidFill>
                <a:latin typeface="Courier New" panose="02070309020205020404" pitchFamily="49" charset="0"/>
                <a:cs typeface="Courier New" panose="02070309020205020404" pitchFamily="49" charset="0"/>
              </a:rPr>
              <a:t>__</a:t>
            </a:r>
            <a:r>
              <a:rPr lang="en-US" sz="2000" dirty="0" err="1">
                <a:solidFill>
                  <a:srgbClr val="000000"/>
                </a:solidFill>
                <a:latin typeface="Courier New" panose="02070309020205020404" pitchFamily="49" charset="0"/>
                <a:cs typeface="Courier New" panose="02070309020205020404" pitchFamily="49" charset="0"/>
              </a:rPr>
              <a:t>init</a:t>
            </a:r>
            <a:r>
              <a:rPr lang="en-US" sz="2000" dirty="0">
                <a:solidFill>
                  <a:srgbClr val="000000"/>
                </a:solidFill>
                <a:latin typeface="Courier New" panose="02070309020205020404" pitchFamily="49" charset="0"/>
                <a:cs typeface="Courier New" panose="02070309020205020404" pitchFamily="49" charset="0"/>
              </a:rPr>
              <a:t>__</a:t>
            </a:r>
            <a:r>
              <a:rPr lang="en-US" sz="2000" b="1" dirty="0">
                <a:solidFill>
                  <a:srgbClr val="000080"/>
                </a:solidFill>
                <a:latin typeface="Courier New" panose="02070309020205020404" pitchFamily="49" charset="0"/>
                <a:cs typeface="Courier New" panose="02070309020205020404" pitchFamily="49" charset="0"/>
              </a:rPr>
              <a:t>()</a:t>
            </a:r>
            <a:endParaRPr lang="en-US" sz="2000" dirty="0">
              <a:solidFill>
                <a:srgbClr val="000000"/>
              </a:solidFill>
              <a:latin typeface="Courier New" panose="02070309020205020404" pitchFamily="49" charset="0"/>
              <a:cs typeface="Courier New" panose="02070309020205020404" pitchFamily="49" charset="0"/>
            </a:endParaRPr>
          </a:p>
          <a:p>
            <a:r>
              <a:rPr lang="en-US" sz="2000" dirty="0">
                <a:solidFill>
                  <a:srgbClr val="000000"/>
                </a:solidFill>
                <a:latin typeface="Courier New" panose="02070309020205020404" pitchFamily="49" charset="0"/>
                <a:cs typeface="Courier New" panose="02070309020205020404" pitchFamily="49" charset="0"/>
              </a:rPr>
              <a:t>        </a:t>
            </a:r>
            <a:r>
              <a:rPr lang="en-US" sz="2000" dirty="0" err="1">
                <a:solidFill>
                  <a:srgbClr val="000000"/>
                </a:solidFill>
                <a:latin typeface="Courier New" panose="02070309020205020404" pitchFamily="49" charset="0"/>
                <a:cs typeface="Courier New" panose="02070309020205020404" pitchFamily="49" charset="0"/>
              </a:rPr>
              <a:t>self</a:t>
            </a:r>
            <a:r>
              <a:rPr lang="en-US" sz="2000" b="1" dirty="0" err="1">
                <a:solidFill>
                  <a:srgbClr val="000080"/>
                </a:solidFill>
                <a:latin typeface="Courier New" panose="02070309020205020404" pitchFamily="49" charset="0"/>
                <a:cs typeface="Courier New" panose="02070309020205020404" pitchFamily="49" charset="0"/>
              </a:rPr>
              <a:t>.</a:t>
            </a:r>
            <a:r>
              <a:rPr lang="en-US" sz="2000" dirty="0" err="1">
                <a:solidFill>
                  <a:srgbClr val="000000"/>
                </a:solidFill>
                <a:latin typeface="Courier New" panose="02070309020205020404" pitchFamily="49" charset="0"/>
                <a:cs typeface="Courier New" panose="02070309020205020404" pitchFamily="49" charset="0"/>
              </a:rPr>
              <a:t>arg</a:t>
            </a:r>
            <a:r>
              <a:rPr lang="en-US" sz="2000" dirty="0">
                <a:solidFill>
                  <a:srgbClr val="000000"/>
                </a:solidFill>
                <a:latin typeface="Courier New" panose="02070309020205020404" pitchFamily="49" charset="0"/>
                <a:cs typeface="Courier New" panose="02070309020205020404" pitchFamily="49" charset="0"/>
              </a:rPr>
              <a:t> </a:t>
            </a:r>
            <a:r>
              <a:rPr lang="en-US" sz="2000" b="1" dirty="0">
                <a:solidFill>
                  <a:srgbClr val="000080"/>
                </a:solidFill>
                <a:latin typeface="Courier New" panose="02070309020205020404" pitchFamily="49" charset="0"/>
                <a:cs typeface="Courier New" panose="02070309020205020404" pitchFamily="49" charset="0"/>
              </a:rPr>
              <a:t>=</a:t>
            </a:r>
            <a:r>
              <a:rPr lang="en-US" sz="2000" dirty="0">
                <a:solidFill>
                  <a:srgbClr val="000000"/>
                </a:solidFill>
                <a:latin typeface="Courier New" panose="02070309020205020404" pitchFamily="49" charset="0"/>
                <a:cs typeface="Courier New" panose="02070309020205020404" pitchFamily="49" charset="0"/>
              </a:rPr>
              <a:t> </a:t>
            </a:r>
            <a:r>
              <a:rPr lang="en-US" sz="2000" dirty="0" err="1">
                <a:solidFill>
                  <a:srgbClr val="000000"/>
                </a:solidFill>
                <a:latin typeface="Courier New" panose="02070309020205020404" pitchFamily="49" charset="0"/>
                <a:cs typeface="Courier New" panose="02070309020205020404" pitchFamily="49" charset="0"/>
              </a:rPr>
              <a:t>arg</a:t>
            </a:r>
            <a:r>
              <a:rPr lang="en-US" sz="2000" dirty="0">
                <a:solidFill>
                  <a:srgbClr val="000000"/>
                </a:solidFill>
                <a:latin typeface="Courier New" panose="02070309020205020404" pitchFamily="49" charset="0"/>
                <a:cs typeface="Courier New" panose="02070309020205020404" pitchFamily="49" charset="0"/>
              </a:rPr>
              <a:t> </a:t>
            </a:r>
          </a:p>
          <a:p>
            <a:endParaRPr lang="en-US" sz="2000" b="1" dirty="0">
              <a:solidFill>
                <a:srgbClr val="000000"/>
              </a:solidFill>
              <a:latin typeface="Courier New" panose="02070309020205020404" pitchFamily="49" charset="0"/>
              <a:cs typeface="Courier New" panose="02070309020205020404" pitchFamily="49" charset="0"/>
            </a:endParaRPr>
          </a:p>
          <a:p>
            <a:r>
              <a:rPr lang="en-US" sz="2000" b="1" dirty="0">
                <a:solidFill>
                  <a:srgbClr val="000000"/>
                </a:solidFill>
                <a:latin typeface="Courier New" panose="02070309020205020404" pitchFamily="49" charset="0"/>
                <a:cs typeface="Courier New" panose="02070309020205020404" pitchFamily="49" charset="0"/>
              </a:rPr>
              <a:t>    </a:t>
            </a:r>
            <a:r>
              <a:rPr lang="en-US" sz="2000" b="1" dirty="0" err="1">
                <a:solidFill>
                  <a:srgbClr val="0000FF"/>
                </a:solidFill>
                <a:latin typeface="Courier New" panose="02070309020205020404" pitchFamily="49" charset="0"/>
                <a:cs typeface="Courier New" panose="02070309020205020404" pitchFamily="49" charset="0"/>
              </a:rPr>
              <a:t>def</a:t>
            </a:r>
            <a:r>
              <a:rPr lang="en-US" sz="2000" dirty="0">
                <a:solidFill>
                  <a:srgbClr val="000000"/>
                </a:solidFill>
                <a:latin typeface="Courier New" panose="02070309020205020404" pitchFamily="49" charset="0"/>
                <a:cs typeface="Courier New" panose="02070309020205020404" pitchFamily="49" charset="0"/>
              </a:rPr>
              <a:t> </a:t>
            </a:r>
            <a:r>
              <a:rPr lang="en-US" sz="2000" dirty="0" err="1">
                <a:solidFill>
                  <a:srgbClr val="FF00FF"/>
                </a:solidFill>
                <a:latin typeface="Courier New" panose="02070309020205020404" pitchFamily="49" charset="0"/>
                <a:cs typeface="Courier New" panose="02070309020205020404" pitchFamily="49" charset="0"/>
              </a:rPr>
              <a:t>get_arg_offset</a:t>
            </a:r>
            <a:r>
              <a:rPr lang="en-US" sz="2000" b="1" dirty="0">
                <a:solidFill>
                  <a:srgbClr val="000080"/>
                </a:solidFill>
                <a:latin typeface="Courier New" panose="02070309020205020404" pitchFamily="49" charset="0"/>
                <a:cs typeface="Courier New" panose="02070309020205020404" pitchFamily="49" charset="0"/>
              </a:rPr>
              <a:t>(</a:t>
            </a:r>
            <a:r>
              <a:rPr lang="en-US" sz="2000" dirty="0">
                <a:solidFill>
                  <a:srgbClr val="000000"/>
                </a:solidFill>
                <a:latin typeface="Courier New" panose="02070309020205020404" pitchFamily="49" charset="0"/>
                <a:cs typeface="Courier New" panose="02070309020205020404" pitchFamily="49" charset="0"/>
              </a:rPr>
              <a:t>self</a:t>
            </a:r>
            <a:r>
              <a:rPr lang="en-US" sz="2000" b="1" dirty="0">
                <a:solidFill>
                  <a:srgbClr val="000080"/>
                </a:solidFill>
                <a:latin typeface="Courier New" panose="02070309020205020404" pitchFamily="49" charset="0"/>
                <a:cs typeface="Courier New" panose="02070309020205020404" pitchFamily="49" charset="0"/>
              </a:rPr>
              <a:t>):</a:t>
            </a:r>
            <a:endParaRPr lang="en-US" sz="2000" dirty="0">
              <a:solidFill>
                <a:srgbClr val="000000"/>
              </a:solidFill>
              <a:latin typeface="Courier New" panose="02070309020205020404" pitchFamily="49" charset="0"/>
              <a:cs typeface="Courier New" panose="02070309020205020404" pitchFamily="49" charset="0"/>
            </a:endParaRPr>
          </a:p>
          <a:p>
            <a:r>
              <a:rPr lang="en-US" sz="2000" b="1" dirty="0">
                <a:solidFill>
                  <a:srgbClr val="000000"/>
                </a:solidFill>
                <a:latin typeface="Courier New" panose="02070309020205020404" pitchFamily="49" charset="0"/>
                <a:cs typeface="Courier New" panose="02070309020205020404" pitchFamily="49" charset="0"/>
              </a:rPr>
              <a:t>        </a:t>
            </a:r>
            <a:r>
              <a:rPr lang="en-US" sz="2000" b="1" dirty="0">
                <a:solidFill>
                  <a:srgbClr val="0000FF"/>
                </a:solidFill>
                <a:latin typeface="Courier New" panose="02070309020205020404" pitchFamily="49" charset="0"/>
                <a:cs typeface="Courier New" panose="02070309020205020404" pitchFamily="49" charset="0"/>
              </a:rPr>
              <a:t>return</a:t>
            </a:r>
            <a:r>
              <a:rPr lang="en-US" sz="2000" dirty="0">
                <a:solidFill>
                  <a:srgbClr val="000000"/>
                </a:solidFill>
                <a:latin typeface="Courier New" panose="02070309020205020404" pitchFamily="49" charset="0"/>
                <a:cs typeface="Courier New" panose="02070309020205020404" pitchFamily="49" charset="0"/>
              </a:rPr>
              <a:t> </a:t>
            </a:r>
            <a:r>
              <a:rPr lang="en-US" sz="2000" dirty="0" err="1">
                <a:solidFill>
                  <a:srgbClr val="000000"/>
                </a:solidFill>
                <a:latin typeface="Courier New" panose="02070309020205020404" pitchFamily="49" charset="0"/>
                <a:cs typeface="Courier New" panose="02070309020205020404" pitchFamily="49" charset="0"/>
              </a:rPr>
              <a:t>self</a:t>
            </a:r>
            <a:r>
              <a:rPr lang="en-US" sz="2000" b="1" dirty="0" err="1">
                <a:solidFill>
                  <a:srgbClr val="000080"/>
                </a:solidFill>
                <a:latin typeface="Courier New" panose="02070309020205020404" pitchFamily="49" charset="0"/>
                <a:cs typeface="Courier New" panose="02070309020205020404" pitchFamily="49" charset="0"/>
              </a:rPr>
              <a:t>.</a:t>
            </a:r>
            <a:r>
              <a:rPr lang="en-US" sz="2000" dirty="0" err="1">
                <a:solidFill>
                  <a:srgbClr val="000000"/>
                </a:solidFill>
                <a:latin typeface="Courier New" panose="02070309020205020404" pitchFamily="49" charset="0"/>
                <a:cs typeface="Courier New" panose="02070309020205020404" pitchFamily="49" charset="0"/>
              </a:rPr>
              <a:t>arg</a:t>
            </a:r>
            <a:r>
              <a:rPr lang="en-US" sz="2000" dirty="0">
                <a:solidFill>
                  <a:srgbClr val="000000"/>
                </a:solidFill>
                <a:latin typeface="Courier New" panose="02070309020205020404" pitchFamily="49" charset="0"/>
                <a:cs typeface="Courier New" panose="02070309020205020404" pitchFamily="49" charset="0"/>
              </a:rPr>
              <a:t> </a:t>
            </a:r>
            <a:r>
              <a:rPr lang="en-US" sz="2000" b="1" dirty="0">
                <a:solidFill>
                  <a:srgbClr val="000080"/>
                </a:solidFill>
                <a:latin typeface="Courier New" panose="02070309020205020404" pitchFamily="49" charset="0"/>
                <a:cs typeface="Courier New" panose="02070309020205020404" pitchFamily="49" charset="0"/>
              </a:rPr>
              <a:t>*</a:t>
            </a:r>
            <a:r>
              <a:rPr lang="en-US" sz="2000" dirty="0">
                <a:solidFill>
                  <a:srgbClr val="000000"/>
                </a:solidFill>
                <a:latin typeface="Courier New" panose="02070309020205020404" pitchFamily="49" charset="0"/>
                <a:cs typeface="Courier New" panose="02070309020205020404" pitchFamily="49" charset="0"/>
              </a:rPr>
              <a:t> </a:t>
            </a:r>
            <a:r>
              <a:rPr lang="en-US" sz="2000" dirty="0">
                <a:solidFill>
                  <a:srgbClr val="FF0000"/>
                </a:solidFill>
                <a:latin typeface="Courier New" panose="02070309020205020404" pitchFamily="49" charset="0"/>
                <a:cs typeface="Courier New" panose="02070309020205020404" pitchFamily="49" charset="0"/>
              </a:rPr>
              <a:t>10</a:t>
            </a:r>
            <a:endParaRPr lang="en-US" sz="2000" dirty="0">
              <a:latin typeface="Courier New" panose="02070309020205020404" pitchFamily="49" charset="0"/>
              <a:cs typeface="Courier New" panose="02070309020205020404" pitchFamily="49" charset="0"/>
            </a:endParaRPr>
          </a:p>
          <a:p>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01626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Imports should be on separate lines, and should be explicit</a:t>
            </a:r>
          </a:p>
        </p:txBody>
      </p:sp>
      <p:sp>
        <p:nvSpPr>
          <p:cNvPr id="4" name="Slide Number Placeholder 3"/>
          <p:cNvSpPr>
            <a:spLocks noGrp="1"/>
          </p:cNvSpPr>
          <p:nvPr>
            <p:ph type="sldNum" sz="quarter" idx="4"/>
          </p:nvPr>
        </p:nvSpPr>
        <p:spPr/>
        <p:txBody>
          <a:bodyPr/>
          <a:lstStyle/>
          <a:p>
            <a:fld id="{0AF8A4B7-68D6-47C7-8DF0-E856C990106D}" type="slidenum">
              <a:rPr lang="en-US" smtClean="0"/>
              <a:pPr/>
              <a:t>42</a:t>
            </a:fld>
            <a:endParaRPr lang="en-US" dirty="0"/>
          </a:p>
        </p:txBody>
      </p:sp>
      <p:sp>
        <p:nvSpPr>
          <p:cNvPr id="5" name="TextBox 4"/>
          <p:cNvSpPr txBox="1"/>
          <p:nvPr/>
        </p:nvSpPr>
        <p:spPr>
          <a:xfrm>
            <a:off x="1257300" y="1943100"/>
            <a:ext cx="7315200" cy="4555093"/>
          </a:xfrm>
          <a:prstGeom prst="rect">
            <a:avLst/>
          </a:prstGeom>
          <a:noFill/>
        </p:spPr>
        <p:txBody>
          <a:bodyPr wrap="square" rtlCol="0">
            <a:spAutoFit/>
          </a:bodyPr>
          <a:lstStyle/>
          <a:p>
            <a:r>
              <a:rPr lang="en-US" sz="2000" dirty="0">
                <a:solidFill>
                  <a:srgbClr val="008000"/>
                </a:solidFill>
                <a:highlight>
                  <a:srgbClr val="FFFFFF"/>
                </a:highlight>
                <a:latin typeface="Courier New" panose="02070309020205020404" pitchFamily="49" charset="0"/>
                <a:cs typeface="Courier New" panose="02070309020205020404" pitchFamily="49" charset="0"/>
              </a:rPr>
              <a:t># BAD</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import</a:t>
            </a:r>
            <a:r>
              <a:rPr lang="en-US" sz="2000" dirty="0">
                <a:solidFill>
                  <a:srgbClr val="000000"/>
                </a:solidFill>
                <a:highlight>
                  <a:srgbClr val="FFFFFF"/>
                </a:highlight>
                <a:latin typeface="Courier New" panose="02070309020205020404" pitchFamily="49" charset="0"/>
                <a:cs typeface="Courier New" panose="02070309020205020404" pitchFamily="49" charset="0"/>
              </a:rPr>
              <a:t> sys</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time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os</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GOOD</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import</a:t>
            </a:r>
            <a:r>
              <a:rPr lang="en-US" sz="2000" dirty="0">
                <a:solidFill>
                  <a:srgbClr val="000000"/>
                </a:solidFill>
                <a:highlight>
                  <a:srgbClr val="FFFFFF"/>
                </a:highlight>
                <a:latin typeface="Courier New" panose="02070309020205020404" pitchFamily="49" charset="0"/>
                <a:cs typeface="Courier New" panose="02070309020205020404" pitchFamily="49" charset="0"/>
              </a:rPr>
              <a:t> sys</a:t>
            </a: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import</a:t>
            </a:r>
            <a:r>
              <a:rPr lang="en-US" sz="2000" dirty="0">
                <a:solidFill>
                  <a:srgbClr val="000000"/>
                </a:solidFill>
                <a:highlight>
                  <a:srgbClr val="FFFFFF"/>
                </a:highlight>
                <a:latin typeface="Courier New" panose="02070309020205020404" pitchFamily="49" charset="0"/>
                <a:cs typeface="Courier New" panose="02070309020205020404" pitchFamily="49" charset="0"/>
              </a:rPr>
              <a:t> time</a:t>
            </a: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import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os</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this is okay, multiple from same package</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from</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os</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import</a:t>
            </a:r>
            <a:r>
              <a:rPr lang="en-US" sz="2000" dirty="0">
                <a:solidFill>
                  <a:srgbClr val="000000"/>
                </a:solidFill>
                <a:highlight>
                  <a:srgbClr val="FFFFFF"/>
                </a:highlight>
                <a:latin typeface="Courier New" panose="02070309020205020404" pitchFamily="49" charset="0"/>
                <a:cs typeface="Courier New" panose="02070309020205020404" pitchFamily="49" charset="0"/>
              </a:rPr>
              <a:t> environ</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chdir</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NEVER do wildcard imports</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from</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somereallybigpackage</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import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10236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names</a:t>
            </a:r>
          </a:p>
        </p:txBody>
      </p:sp>
      <p:sp>
        <p:nvSpPr>
          <p:cNvPr id="4" name="Slide Number Placeholder 3"/>
          <p:cNvSpPr>
            <a:spLocks noGrp="1"/>
          </p:cNvSpPr>
          <p:nvPr>
            <p:ph type="sldNum" sz="quarter" idx="4"/>
          </p:nvPr>
        </p:nvSpPr>
        <p:spPr/>
        <p:txBody>
          <a:bodyPr/>
          <a:lstStyle/>
          <a:p>
            <a:fld id="{0AF8A4B7-68D6-47C7-8DF0-E856C990106D}" type="slidenum">
              <a:rPr lang="en-US" smtClean="0"/>
              <a:pPr/>
              <a:t>43</a:t>
            </a:fld>
            <a:endParaRPr lang="en-US" dirty="0"/>
          </a:p>
        </p:txBody>
      </p:sp>
      <p:sp>
        <p:nvSpPr>
          <p:cNvPr id="5" name="TextBox 4"/>
          <p:cNvSpPr txBox="1"/>
          <p:nvPr/>
        </p:nvSpPr>
        <p:spPr>
          <a:xfrm>
            <a:off x="1257300" y="1943100"/>
            <a:ext cx="7315200" cy="4478149"/>
          </a:xfrm>
          <a:prstGeom prst="rect">
            <a:avLst/>
          </a:prstGeom>
          <a:noFill/>
        </p:spPr>
        <p:txBody>
          <a:bodyPr wrap="square" rtlCol="0">
            <a:spAutoFit/>
          </a:bodyPr>
          <a:lstStyle/>
          <a:p>
            <a:r>
              <a:rPr lang="en-US" sz="2000" dirty="0">
                <a:solidFill>
                  <a:srgbClr val="008000"/>
                </a:solidFill>
                <a:highlight>
                  <a:srgbClr val="FFFFFF"/>
                </a:highlight>
                <a:latin typeface="Courier New" panose="02070309020205020404" pitchFamily="49" charset="0"/>
                <a:cs typeface="Courier New" panose="02070309020205020404" pitchFamily="49" charset="0"/>
              </a:rPr>
              <a:t># BAD</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d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FF0000"/>
                </a:solidFill>
                <a:highlight>
                  <a:srgbClr val="FFFFFF"/>
                </a:highlight>
                <a:latin typeface="Courier New" panose="02070309020205020404" pitchFamily="49" charset="0"/>
                <a:cs typeface="Courier New" panose="02070309020205020404" pitchFamily="49" charset="0"/>
              </a:rPr>
              <a:t>8</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008000"/>
                </a:solidFill>
                <a:highlight>
                  <a:srgbClr val="FFFFFF"/>
                </a:highlight>
                <a:latin typeface="Courier New" panose="02070309020205020404" pitchFamily="49" charset="0"/>
                <a:cs typeface="Courier New" panose="02070309020205020404" pitchFamily="49" charset="0"/>
              </a:rPr>
              <a:t># days a week</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GOOD</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err="1">
                <a:solidFill>
                  <a:srgbClr val="000000"/>
                </a:solidFill>
                <a:highlight>
                  <a:srgbClr val="FFFFFF"/>
                </a:highlight>
                <a:latin typeface="Courier New" panose="02070309020205020404" pitchFamily="49" charset="0"/>
                <a:cs typeface="Courier New" panose="02070309020205020404" pitchFamily="49" charset="0"/>
              </a:rPr>
              <a:t>days_a_week</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FF0000"/>
                </a:solidFill>
                <a:highlight>
                  <a:srgbClr val="FFFFFF"/>
                </a:highlight>
                <a:latin typeface="Courier New" panose="02070309020205020404" pitchFamily="49" charset="0"/>
                <a:cs typeface="Courier New" panose="02070309020205020404" pitchFamily="49" charset="0"/>
              </a:rPr>
              <a:t>8</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BAD</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err="1">
                <a:solidFill>
                  <a:srgbClr val="000000"/>
                </a:solidFill>
                <a:highlight>
                  <a:srgbClr val="FFFFFF"/>
                </a:highlight>
                <a:latin typeface="Courier New" panose="02070309020205020404" pitchFamily="49" charset="0"/>
                <a:cs typeface="Courier New" panose="02070309020205020404" pitchFamily="49" charset="0"/>
              </a:rPr>
              <a:t>members_list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"John"</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"guitar"</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"Paul"</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"bass"</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"George"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"guitar"</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"Ringo"</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"drums"</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BETTER</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err="1">
                <a:solidFill>
                  <a:srgbClr val="000000"/>
                </a:solidFill>
                <a:highlight>
                  <a:srgbClr val="FFFFFF"/>
                </a:highlight>
                <a:latin typeface="Courier New" panose="02070309020205020404" pitchFamily="49" charset="0"/>
                <a:cs typeface="Courier New" panose="02070309020205020404" pitchFamily="49" charset="0"/>
              </a:rPr>
              <a:t>members_list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"John"</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"Paul"</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"George"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"Ringo"</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78565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names</a:t>
            </a:r>
          </a:p>
        </p:txBody>
      </p:sp>
      <p:sp>
        <p:nvSpPr>
          <p:cNvPr id="4" name="Slide Number Placeholder 3"/>
          <p:cNvSpPr>
            <a:spLocks noGrp="1"/>
          </p:cNvSpPr>
          <p:nvPr>
            <p:ph type="sldNum" sz="quarter" idx="4"/>
          </p:nvPr>
        </p:nvSpPr>
        <p:spPr/>
        <p:txBody>
          <a:bodyPr/>
          <a:lstStyle/>
          <a:p>
            <a:fld id="{0AF8A4B7-68D6-47C7-8DF0-E856C990106D}" type="slidenum">
              <a:rPr lang="en-US" smtClean="0"/>
              <a:pPr/>
              <a:t>44</a:t>
            </a:fld>
            <a:endParaRPr lang="en-US" dirty="0"/>
          </a:p>
        </p:txBody>
      </p:sp>
      <p:sp>
        <p:nvSpPr>
          <p:cNvPr id="5" name="TextBox 4"/>
          <p:cNvSpPr txBox="1"/>
          <p:nvPr/>
        </p:nvSpPr>
        <p:spPr>
          <a:xfrm>
            <a:off x="1257300" y="1943100"/>
            <a:ext cx="7315200" cy="3862596"/>
          </a:xfrm>
          <a:prstGeom prst="rect">
            <a:avLst/>
          </a:prstGeom>
          <a:noFill/>
        </p:spPr>
        <p:txBody>
          <a:bodyPr wrap="square" rtlCol="0">
            <a:spAutoFit/>
          </a:bodyPr>
          <a:lstStyle/>
          <a:p>
            <a:r>
              <a:rPr lang="en-US" sz="2000" dirty="0">
                <a:solidFill>
                  <a:srgbClr val="008000"/>
                </a:solidFill>
                <a:highlight>
                  <a:srgbClr val="FFFFFF"/>
                </a:highlight>
                <a:latin typeface="Courier New" panose="02070309020205020404" pitchFamily="49" charset="0"/>
                <a:cs typeface="Courier New" panose="02070309020205020404" pitchFamily="49" charset="0"/>
              </a:rPr>
              <a:t># BAD</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c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"green"</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a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False</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p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FF0000"/>
                </a:solidFill>
                <a:highlight>
                  <a:srgbClr val="FFFFFF"/>
                </a:highlight>
                <a:latin typeface="Courier New" panose="02070309020205020404" pitchFamily="49" charset="0"/>
                <a:cs typeface="Courier New" panose="02070309020205020404" pitchFamily="49" charset="0"/>
              </a:rPr>
              <a:t>20</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"04/20/2011"</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BAD</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err="1">
                <a:solidFill>
                  <a:srgbClr val="000000"/>
                </a:solidFill>
                <a:highlight>
                  <a:srgbClr val="FFFFFF"/>
                </a:highlight>
                <a:latin typeface="Courier New" panose="02070309020205020404" pitchFamily="49" charset="0"/>
                <a:cs typeface="Courier New" panose="02070309020205020404" pitchFamily="49" charset="0"/>
              </a:rPr>
              <a:t>clr</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"green"</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err="1">
                <a:solidFill>
                  <a:srgbClr val="000000"/>
                </a:solidFill>
                <a:highlight>
                  <a:srgbClr val="FFFFFF"/>
                </a:highlight>
                <a:latin typeface="Courier New" panose="02070309020205020404" pitchFamily="49" charset="0"/>
                <a:cs typeface="Courier New" panose="02070309020205020404" pitchFamily="49" charset="0"/>
              </a:rPr>
              <a:t>ctv</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False</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err="1">
                <a:solidFill>
                  <a:srgbClr val="000000"/>
                </a:solidFill>
                <a:highlight>
                  <a:srgbClr val="FFFFFF"/>
                </a:highlight>
                <a:latin typeface="Courier New" panose="02070309020205020404" pitchFamily="49" charset="0"/>
                <a:cs typeface="Courier New" panose="02070309020205020404" pitchFamily="49" charset="0"/>
              </a:rPr>
              <a:t>pythonYrs</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FF0000"/>
                </a:solidFill>
                <a:highlight>
                  <a:srgbClr val="FFFFFF"/>
                </a:highlight>
                <a:latin typeface="Courier New" panose="02070309020205020404" pitchFamily="49" charset="0"/>
                <a:cs typeface="Courier New" panose="02070309020205020404" pitchFamily="49" charset="0"/>
              </a:rPr>
              <a:t>20</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err="1">
                <a:solidFill>
                  <a:srgbClr val="000000"/>
                </a:solidFill>
                <a:highlight>
                  <a:srgbClr val="FFFFFF"/>
                </a:highlight>
                <a:latin typeface="Courier New" panose="02070309020205020404" pitchFamily="49" charset="0"/>
                <a:cs typeface="Courier New" panose="02070309020205020404" pitchFamily="49" charset="0"/>
              </a:rPr>
              <a:t>pthnFrstSd</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"04/20/2011"</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593856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names</a:t>
            </a:r>
          </a:p>
        </p:txBody>
      </p:sp>
      <p:sp>
        <p:nvSpPr>
          <p:cNvPr id="4" name="Slide Number Placeholder 3"/>
          <p:cNvSpPr>
            <a:spLocks noGrp="1"/>
          </p:cNvSpPr>
          <p:nvPr>
            <p:ph type="sldNum" sz="quarter" idx="4"/>
          </p:nvPr>
        </p:nvSpPr>
        <p:spPr/>
        <p:txBody>
          <a:bodyPr/>
          <a:lstStyle/>
          <a:p>
            <a:fld id="{0AF8A4B7-68D6-47C7-8DF0-E856C990106D}" type="slidenum">
              <a:rPr lang="en-US" smtClean="0"/>
              <a:pPr/>
              <a:t>45</a:t>
            </a:fld>
            <a:endParaRPr lang="en-US" dirty="0"/>
          </a:p>
        </p:txBody>
      </p:sp>
      <p:sp>
        <p:nvSpPr>
          <p:cNvPr id="5" name="TextBox 4"/>
          <p:cNvSpPr txBox="1"/>
          <p:nvPr/>
        </p:nvSpPr>
        <p:spPr>
          <a:xfrm>
            <a:off x="1257300" y="1943100"/>
            <a:ext cx="7315200" cy="3862596"/>
          </a:xfrm>
          <a:prstGeom prst="rect">
            <a:avLst/>
          </a:prstGeom>
          <a:noFill/>
        </p:spPr>
        <p:txBody>
          <a:bodyPr wrap="square" rtlCol="0">
            <a:spAutoFit/>
          </a:bodyPr>
          <a:lstStyle/>
          <a:p>
            <a:pPr lvl="0"/>
            <a:r>
              <a:rPr lang="en-US" sz="2000" dirty="0">
                <a:solidFill>
                  <a:srgbClr val="008000"/>
                </a:solidFill>
                <a:highlight>
                  <a:srgbClr val="FFFFFF"/>
                </a:highlight>
                <a:latin typeface="Courier New" panose="02070309020205020404" pitchFamily="49" charset="0"/>
                <a:cs typeface="Courier New" panose="02070309020205020404" pitchFamily="49" charset="0"/>
              </a:rPr>
              <a:t># BAD</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pPr lvl="0"/>
            <a:r>
              <a:rPr lang="en-US" sz="2000" dirty="0" err="1">
                <a:solidFill>
                  <a:srgbClr val="000000"/>
                </a:solidFill>
                <a:highlight>
                  <a:srgbClr val="FFFFFF"/>
                </a:highlight>
                <a:latin typeface="Courier New" panose="02070309020205020404" pitchFamily="49" charset="0"/>
                <a:cs typeface="Courier New" panose="02070309020205020404" pitchFamily="49" charset="0"/>
              </a:rPr>
              <a:t>strColor</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"green"</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pPr lvl="0"/>
            <a:r>
              <a:rPr lang="en-US" sz="2000" dirty="0" err="1">
                <a:solidFill>
                  <a:srgbClr val="000000"/>
                </a:solidFill>
                <a:highlight>
                  <a:srgbClr val="FFFFFF"/>
                </a:highlight>
                <a:latin typeface="Courier New" panose="02070309020205020404" pitchFamily="49" charset="0"/>
                <a:cs typeface="Courier New" panose="02070309020205020404" pitchFamily="49" charset="0"/>
              </a:rPr>
              <a:t>boolActive</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False</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pPr lvl="0"/>
            <a:r>
              <a:rPr lang="en-US" sz="2000" dirty="0" err="1">
                <a:solidFill>
                  <a:srgbClr val="000000"/>
                </a:solidFill>
                <a:highlight>
                  <a:srgbClr val="FFFFFF"/>
                </a:highlight>
                <a:latin typeface="Courier New" panose="02070309020205020404" pitchFamily="49" charset="0"/>
                <a:cs typeface="Courier New" panose="02070309020205020404" pitchFamily="49" charset="0"/>
              </a:rPr>
              <a:t>intPythonYears</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FF0000"/>
                </a:solidFill>
                <a:highlight>
                  <a:srgbClr val="FFFFFF"/>
                </a:highlight>
                <a:latin typeface="Courier New" panose="02070309020205020404" pitchFamily="49" charset="0"/>
                <a:cs typeface="Courier New" panose="02070309020205020404" pitchFamily="49" charset="0"/>
              </a:rPr>
              <a:t>20</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pPr lvl="0"/>
            <a:r>
              <a:rPr lang="en-US" sz="2000" dirty="0" err="1">
                <a:solidFill>
                  <a:srgbClr val="000000"/>
                </a:solidFill>
                <a:highlight>
                  <a:srgbClr val="FFFFFF"/>
                </a:highlight>
                <a:latin typeface="Courier New" panose="02070309020205020404" pitchFamily="49" charset="0"/>
                <a:cs typeface="Courier New" panose="02070309020205020404" pitchFamily="49" charset="0"/>
              </a:rPr>
              <a:t>dtPythonFirstUsed</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"04/20/2011"</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pPr lvl="0"/>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pPr lvl="0"/>
            <a:r>
              <a:rPr lang="en-US" sz="2000" dirty="0">
                <a:solidFill>
                  <a:srgbClr val="008000"/>
                </a:solidFill>
                <a:highlight>
                  <a:srgbClr val="FFFFFF"/>
                </a:highlight>
                <a:latin typeface="Courier New" panose="02070309020205020404" pitchFamily="49" charset="0"/>
                <a:cs typeface="Courier New" panose="02070309020205020404" pitchFamily="49" charset="0"/>
              </a:rPr>
              <a:t># GOOD</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pPr lvl="0"/>
            <a:r>
              <a:rPr lang="en-US" sz="2000" dirty="0">
                <a:solidFill>
                  <a:srgbClr val="000000"/>
                </a:solidFill>
                <a:highlight>
                  <a:srgbClr val="FFFFFF"/>
                </a:highlight>
                <a:latin typeface="Courier New" panose="02070309020205020404" pitchFamily="49" charset="0"/>
                <a:cs typeface="Courier New" panose="02070309020205020404" pitchFamily="49" charset="0"/>
              </a:rPr>
              <a:t>color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"green"</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pPr lvl="0"/>
            <a:r>
              <a:rPr lang="en-US" sz="2000" dirty="0">
                <a:solidFill>
                  <a:srgbClr val="000000"/>
                </a:solidFill>
                <a:highlight>
                  <a:srgbClr val="FFFFFF"/>
                </a:highlight>
                <a:latin typeface="Courier New" panose="02070309020205020404" pitchFamily="49" charset="0"/>
                <a:cs typeface="Courier New" panose="02070309020205020404" pitchFamily="49" charset="0"/>
              </a:rPr>
              <a:t>active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False</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pPr lvl="0"/>
            <a:r>
              <a:rPr lang="en-US" sz="2000" dirty="0" err="1">
                <a:solidFill>
                  <a:srgbClr val="000000"/>
                </a:solidFill>
                <a:highlight>
                  <a:srgbClr val="FFFFFF"/>
                </a:highlight>
                <a:latin typeface="Courier New" panose="02070309020205020404" pitchFamily="49" charset="0"/>
                <a:cs typeface="Courier New" panose="02070309020205020404" pitchFamily="49" charset="0"/>
              </a:rPr>
              <a:t>python_years</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FF0000"/>
                </a:solidFill>
                <a:highlight>
                  <a:srgbClr val="FFFFFF"/>
                </a:highlight>
                <a:latin typeface="Courier New" panose="02070309020205020404" pitchFamily="49" charset="0"/>
                <a:cs typeface="Courier New" panose="02070309020205020404" pitchFamily="49" charset="0"/>
              </a:rPr>
              <a:t>20</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pPr lvl="0"/>
            <a:r>
              <a:rPr lang="en-US" sz="2000" dirty="0" err="1">
                <a:solidFill>
                  <a:srgbClr val="000000"/>
                </a:solidFill>
                <a:highlight>
                  <a:srgbClr val="FFFFFF"/>
                </a:highlight>
                <a:latin typeface="Courier New" panose="02070309020205020404" pitchFamily="49" charset="0"/>
                <a:cs typeface="Courier New" panose="02070309020205020404" pitchFamily="49" charset="0"/>
              </a:rPr>
              <a:t>python_first_used</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"04/20/2011"</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613161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Function/method names</a:t>
            </a:r>
          </a:p>
        </p:txBody>
      </p:sp>
      <p:sp>
        <p:nvSpPr>
          <p:cNvPr id="4" name="Slide Number Placeholder 3"/>
          <p:cNvSpPr>
            <a:spLocks noGrp="1"/>
          </p:cNvSpPr>
          <p:nvPr>
            <p:ph type="sldNum" sz="quarter" idx="4"/>
          </p:nvPr>
        </p:nvSpPr>
        <p:spPr/>
        <p:txBody>
          <a:bodyPr/>
          <a:lstStyle/>
          <a:p>
            <a:fld id="{0AF8A4B7-68D6-47C7-8DF0-E856C990106D}" type="slidenum">
              <a:rPr lang="en-US" smtClean="0"/>
              <a:pPr/>
              <a:t>46</a:t>
            </a:fld>
            <a:endParaRPr lang="en-US" dirty="0"/>
          </a:p>
        </p:txBody>
      </p:sp>
      <p:sp>
        <p:nvSpPr>
          <p:cNvPr id="5" name="TextBox 4"/>
          <p:cNvSpPr txBox="1"/>
          <p:nvPr/>
        </p:nvSpPr>
        <p:spPr>
          <a:xfrm>
            <a:off x="1257300" y="1943100"/>
            <a:ext cx="7315200" cy="2477601"/>
          </a:xfrm>
          <a:prstGeom prst="rect">
            <a:avLst/>
          </a:prstGeom>
          <a:noFill/>
        </p:spPr>
        <p:txBody>
          <a:bodyPr wrap="square" rtlCol="0">
            <a:spAutoFit/>
          </a:bodyPr>
          <a:lstStyle/>
          <a:p>
            <a:r>
              <a:rPr lang="en-US" sz="2000" dirty="0">
                <a:solidFill>
                  <a:srgbClr val="008000"/>
                </a:solidFill>
                <a:highlight>
                  <a:srgbClr val="FFFFFF"/>
                </a:highlight>
                <a:latin typeface="Courier New" panose="02070309020205020404" pitchFamily="49" charset="0"/>
                <a:cs typeface="Courier New" panose="02070309020205020404" pitchFamily="49" charset="0"/>
              </a:rPr>
              <a:t># BAD</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FF00FF"/>
                </a:solidFill>
                <a:highlight>
                  <a:srgbClr val="FFFFFF"/>
                </a:highlight>
                <a:latin typeface="Courier New" panose="02070309020205020404" pitchFamily="49" charset="0"/>
                <a:cs typeface="Courier New" panose="02070309020205020404" pitchFamily="49" charset="0"/>
              </a:rPr>
              <a:t>a</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x</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2000" dirty="0">
                <a:solidFill>
                  <a:srgbClr val="000000"/>
                </a:solidFill>
                <a:highlight>
                  <a:srgbClr val="FFFFFF"/>
                </a:highlight>
                <a:latin typeface="Courier New" panose="02070309020205020404" pitchFamily="49" charset="0"/>
                <a:cs typeface="Courier New" panose="02070309020205020404" pitchFamily="49" charset="0"/>
              </a:rPr>
              <a:t> x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FF0000"/>
                </a:solidFill>
                <a:highlight>
                  <a:srgbClr val="FFFFFF"/>
                </a:highlight>
                <a:latin typeface="Courier New" panose="02070309020205020404" pitchFamily="49" charset="0"/>
                <a:cs typeface="Courier New" panose="02070309020205020404" pitchFamily="49" charset="0"/>
              </a:rPr>
              <a:t>2</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GOOD</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FF00FF"/>
                </a:solidFill>
                <a:highlight>
                  <a:srgbClr val="FFFFFF"/>
                </a:highlight>
                <a:latin typeface="Courier New" panose="02070309020205020404" pitchFamily="49" charset="0"/>
                <a:cs typeface="Courier New" panose="02070309020205020404" pitchFamily="49" charset="0"/>
              </a:rPr>
              <a:t>add_two</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x</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2000" dirty="0">
                <a:solidFill>
                  <a:srgbClr val="000000"/>
                </a:solidFill>
                <a:highlight>
                  <a:srgbClr val="FFFFFF"/>
                </a:highlight>
                <a:latin typeface="Courier New" panose="02070309020205020404" pitchFamily="49" charset="0"/>
                <a:cs typeface="Courier New" panose="02070309020205020404" pitchFamily="49" charset="0"/>
              </a:rPr>
              <a:t> x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FF0000"/>
                </a:solidFill>
                <a:highlight>
                  <a:srgbClr val="FFFFFF"/>
                </a:highlight>
                <a:latin typeface="Courier New" panose="02070309020205020404" pitchFamily="49" charset="0"/>
                <a:cs typeface="Courier New" panose="02070309020205020404" pitchFamily="49" charset="0"/>
              </a:rPr>
              <a:t>2</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07465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names</a:t>
            </a:r>
          </a:p>
        </p:txBody>
      </p:sp>
      <p:sp>
        <p:nvSpPr>
          <p:cNvPr id="4" name="Slide Number Placeholder 3"/>
          <p:cNvSpPr>
            <a:spLocks noGrp="1"/>
          </p:cNvSpPr>
          <p:nvPr>
            <p:ph type="sldNum" sz="quarter" idx="4"/>
          </p:nvPr>
        </p:nvSpPr>
        <p:spPr/>
        <p:txBody>
          <a:bodyPr/>
          <a:lstStyle/>
          <a:p>
            <a:fld id="{0AF8A4B7-68D6-47C7-8DF0-E856C990106D}" type="slidenum">
              <a:rPr lang="en-US" smtClean="0"/>
              <a:pPr/>
              <a:t>47</a:t>
            </a:fld>
            <a:endParaRPr lang="en-US" dirty="0"/>
          </a:p>
        </p:txBody>
      </p:sp>
      <p:sp>
        <p:nvSpPr>
          <p:cNvPr id="5" name="TextBox 4"/>
          <p:cNvSpPr txBox="1"/>
          <p:nvPr/>
        </p:nvSpPr>
        <p:spPr>
          <a:xfrm>
            <a:off x="1257300" y="1943100"/>
            <a:ext cx="7315200" cy="2477601"/>
          </a:xfrm>
          <a:prstGeom prst="rect">
            <a:avLst/>
          </a:prstGeom>
          <a:noFill/>
        </p:spPr>
        <p:txBody>
          <a:bodyPr wrap="square" rtlCol="0">
            <a:spAutoFit/>
          </a:bodyPr>
          <a:lstStyle/>
          <a:p>
            <a:r>
              <a:rPr lang="en-US" sz="2000" dirty="0">
                <a:solidFill>
                  <a:srgbClr val="008000"/>
                </a:solidFill>
                <a:highlight>
                  <a:srgbClr val="FFFFFF"/>
                </a:highlight>
                <a:latin typeface="Courier New" panose="02070309020205020404" pitchFamily="49" charset="0"/>
                <a:cs typeface="Courier New" panose="02070309020205020404" pitchFamily="49" charset="0"/>
              </a:rPr>
              <a:t># BAD</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class</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err="1">
                <a:solidFill>
                  <a:srgbClr val="000000"/>
                </a:solidFill>
                <a:highlight>
                  <a:srgbClr val="FFFFFF"/>
                </a:highlight>
                <a:latin typeface="Courier New" panose="02070309020205020404" pitchFamily="49" charset="0"/>
                <a:cs typeface="Courier New" panose="02070309020205020404" pitchFamily="49" charset="0"/>
              </a:rPr>
              <a:t>MyClass</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pass</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GOOD</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class</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00"/>
                </a:solidFill>
                <a:highlight>
                  <a:srgbClr val="FFFFFF"/>
                </a:highlight>
                <a:latin typeface="Courier New" panose="02070309020205020404" pitchFamily="49" charset="0"/>
                <a:cs typeface="Courier New" panose="02070309020205020404" pitchFamily="49" charset="0"/>
              </a:rPr>
              <a:t>Customer</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FF"/>
                </a:solidFill>
                <a:highlight>
                  <a:srgbClr val="FFFFFF"/>
                </a:highlight>
                <a:latin typeface="Courier New" panose="02070309020205020404" pitchFamily="49" charset="0"/>
                <a:cs typeface="Courier New" panose="02070309020205020404" pitchFamily="49" charset="0"/>
              </a:rPr>
              <a:t>pass</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032682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 line length to 72 characters</a:t>
            </a:r>
          </a:p>
        </p:txBody>
      </p:sp>
      <p:sp>
        <p:nvSpPr>
          <p:cNvPr id="4" name="Slide Number Placeholder 3"/>
          <p:cNvSpPr>
            <a:spLocks noGrp="1"/>
          </p:cNvSpPr>
          <p:nvPr>
            <p:ph type="sldNum" sz="quarter" idx="4"/>
          </p:nvPr>
        </p:nvSpPr>
        <p:spPr/>
        <p:txBody>
          <a:bodyPr/>
          <a:lstStyle/>
          <a:p>
            <a:fld id="{0AF8A4B7-68D6-47C7-8DF0-E856C990106D}" type="slidenum">
              <a:rPr lang="en-US" smtClean="0"/>
              <a:pPr/>
              <a:t>48</a:t>
            </a:fld>
            <a:endParaRPr lang="en-US" dirty="0"/>
          </a:p>
        </p:txBody>
      </p:sp>
      <p:sp>
        <p:nvSpPr>
          <p:cNvPr id="5" name="TextBox 4"/>
          <p:cNvSpPr txBox="1"/>
          <p:nvPr/>
        </p:nvSpPr>
        <p:spPr>
          <a:xfrm>
            <a:off x="1257300" y="1943100"/>
            <a:ext cx="13716000" cy="4608954"/>
          </a:xfrm>
          <a:prstGeom prst="rect">
            <a:avLst/>
          </a:prstGeom>
          <a:noFill/>
        </p:spPr>
        <p:txBody>
          <a:bodyPr wrap="square" rtlCol="0">
            <a:spAutoFit/>
          </a:bodyPr>
          <a:lstStyle/>
          <a:p>
            <a:r>
              <a:rPr lang="en-US" sz="1600" dirty="0">
                <a:solidFill>
                  <a:srgbClr val="008000"/>
                </a:solidFill>
                <a:highlight>
                  <a:srgbClr val="FFFFFF"/>
                </a:highlight>
                <a:latin typeface="Courier New" panose="02070309020205020404" pitchFamily="49" charset="0"/>
                <a:cs typeface="Courier New" panose="02070309020205020404" pitchFamily="49" charset="0"/>
              </a:rPr>
              <a:t># BAD</a:t>
            </a:r>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cs typeface="Courier New" panose="02070309020205020404" pitchFamily="49" charset="0"/>
              </a:rPr>
              <a:t>class</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a:solidFill>
                  <a:srgbClr val="000000"/>
                </a:solidFill>
                <a:highlight>
                  <a:srgbClr val="FFFFFF"/>
                </a:highlight>
                <a:latin typeface="Courier New" panose="02070309020205020404" pitchFamily="49" charset="0"/>
                <a:cs typeface="Courier New" panose="02070309020205020404" pitchFamily="49" charset="0"/>
              </a:rPr>
              <a:t>Rectangle</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Blob</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dirty="0">
                <a:solidFill>
                  <a:srgbClr val="FF00FF"/>
                </a:solidFill>
                <a:highlight>
                  <a:srgbClr val="FFFFFF"/>
                </a:highlight>
                <a:latin typeface="Courier New" panose="02070309020205020404" pitchFamily="49" charset="0"/>
                <a:cs typeface="Courier New" panose="02070309020205020404" pitchFamily="49" charset="0"/>
              </a:rPr>
              <a:t>__</a:t>
            </a:r>
            <a:r>
              <a:rPr lang="en-US" sz="1600" dirty="0" err="1">
                <a:solidFill>
                  <a:srgbClr val="FF00FF"/>
                </a:solidFill>
                <a:highlight>
                  <a:srgbClr val="FFFFFF"/>
                </a:highlight>
                <a:latin typeface="Courier New" panose="02070309020205020404" pitchFamily="49" charset="0"/>
                <a:cs typeface="Courier New" panose="02070309020205020404" pitchFamily="49" charset="0"/>
              </a:rPr>
              <a:t>init</a:t>
            </a:r>
            <a:r>
              <a:rPr lang="en-US" sz="1600" dirty="0">
                <a:solidFill>
                  <a:srgbClr val="FF00FF"/>
                </a:solidFill>
                <a:highlight>
                  <a:srgbClr val="FFFFFF"/>
                </a:highlight>
                <a:latin typeface="Courier New" panose="02070309020205020404" pitchFamily="49" charset="0"/>
                <a:cs typeface="Courier New" panose="02070309020205020404" pitchFamily="49" charset="0"/>
              </a:rPr>
              <a:t>__</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 width</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 height</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 color</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808080"/>
                </a:solidFill>
                <a:highlight>
                  <a:srgbClr val="FFFFFF"/>
                </a:highlight>
                <a:latin typeface="Courier New" panose="02070309020205020404" pitchFamily="49" charset="0"/>
                <a:cs typeface="Courier New" panose="02070309020205020404" pitchFamily="49" charset="0"/>
              </a:rPr>
              <a:t>'black'</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 emphasis</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b="1" dirty="0">
                <a:solidFill>
                  <a:srgbClr val="0000FF"/>
                </a:solidFill>
                <a:highlight>
                  <a:srgbClr val="FFFFFF"/>
                </a:highlight>
                <a:latin typeface="Courier New" panose="02070309020205020404" pitchFamily="49" charset="0"/>
                <a:cs typeface="Courier New" panose="02070309020205020404" pitchFamily="49" charset="0"/>
              </a:rPr>
              <a:t>None</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 highlight</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FF0000"/>
                </a:solidFill>
                <a:highlight>
                  <a:srgbClr val="FFFFFF"/>
                </a:highlight>
                <a:latin typeface="Courier New" panose="02070309020205020404" pitchFamily="49" charset="0"/>
                <a:cs typeface="Courier New" panose="02070309020205020404" pitchFamily="49" charset="0"/>
              </a:rPr>
              <a:t>0</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a:solidFill>
                  <a:srgbClr val="0000FF"/>
                </a:solidFill>
                <a:highlight>
                  <a:srgbClr val="FFFFFF"/>
                </a:highlight>
                <a:latin typeface="Courier New" panose="02070309020205020404" pitchFamily="49" charset="0"/>
                <a:cs typeface="Courier New" panose="02070309020205020404" pitchFamily="49" charset="0"/>
              </a:rPr>
              <a:t>if</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width </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dirty="0">
                <a:solidFill>
                  <a:srgbClr val="FF0000"/>
                </a:solidFill>
                <a:highlight>
                  <a:srgbClr val="FFFFFF"/>
                </a:highlight>
                <a:latin typeface="Courier New" panose="02070309020205020404" pitchFamily="49" charset="0"/>
                <a:cs typeface="Courier New" panose="02070309020205020404" pitchFamily="49" charset="0"/>
              </a:rPr>
              <a:t>0</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a:solidFill>
                  <a:srgbClr val="0000FF"/>
                </a:solidFill>
                <a:highlight>
                  <a:srgbClr val="FFFFFF"/>
                </a:highlight>
                <a:latin typeface="Courier New" panose="02070309020205020404" pitchFamily="49" charset="0"/>
                <a:cs typeface="Courier New" panose="02070309020205020404" pitchFamily="49" charset="0"/>
              </a:rPr>
              <a:t>and</a:t>
            </a:r>
            <a:r>
              <a:rPr lang="en-US" sz="1600" dirty="0">
                <a:solidFill>
                  <a:srgbClr val="000000"/>
                </a:solidFill>
                <a:highlight>
                  <a:srgbClr val="FFFFFF"/>
                </a:highlight>
                <a:latin typeface="Courier New" panose="02070309020205020404" pitchFamily="49" charset="0"/>
                <a:cs typeface="Courier New" panose="02070309020205020404" pitchFamily="49" charset="0"/>
              </a:rPr>
              <a:t> height </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dirty="0">
                <a:solidFill>
                  <a:srgbClr val="FF0000"/>
                </a:solidFill>
                <a:highlight>
                  <a:srgbClr val="FFFFFF"/>
                </a:highlight>
                <a:latin typeface="Courier New" panose="02070309020205020404" pitchFamily="49" charset="0"/>
                <a:cs typeface="Courier New" panose="02070309020205020404" pitchFamily="49" charset="0"/>
              </a:rPr>
              <a:t>0</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a:solidFill>
                  <a:srgbClr val="0000FF"/>
                </a:solidFill>
                <a:highlight>
                  <a:srgbClr val="FFFFFF"/>
                </a:highlight>
                <a:latin typeface="Courier New" panose="02070309020205020404" pitchFamily="49" charset="0"/>
                <a:cs typeface="Courier New" panose="02070309020205020404" pitchFamily="49" charset="0"/>
              </a:rPr>
              <a:t>and</a:t>
            </a:r>
            <a:r>
              <a:rPr lang="en-US" sz="1600" dirty="0">
                <a:solidFill>
                  <a:srgbClr val="000000"/>
                </a:solidFill>
                <a:highlight>
                  <a:srgbClr val="FFFFFF"/>
                </a:highlight>
                <a:latin typeface="Courier New" panose="02070309020205020404" pitchFamily="49" charset="0"/>
                <a:cs typeface="Courier New" panose="02070309020205020404" pitchFamily="49" charset="0"/>
              </a:rPr>
              <a:t> color </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dirty="0">
                <a:solidFill>
                  <a:srgbClr val="808080"/>
                </a:solidFill>
                <a:highlight>
                  <a:srgbClr val="FFFFFF"/>
                </a:highlight>
                <a:latin typeface="Courier New" panose="02070309020205020404" pitchFamily="49" charset="0"/>
                <a:cs typeface="Courier New" panose="02070309020205020404" pitchFamily="49" charset="0"/>
              </a:rPr>
              <a:t>'red'</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a:solidFill>
                  <a:srgbClr val="0000FF"/>
                </a:solidFill>
                <a:highlight>
                  <a:srgbClr val="FFFFFF"/>
                </a:highlight>
                <a:latin typeface="Courier New" panose="02070309020205020404" pitchFamily="49" charset="0"/>
                <a:cs typeface="Courier New" panose="02070309020205020404" pitchFamily="49" charset="0"/>
              </a:rPr>
              <a:t>and</a:t>
            </a:r>
            <a:r>
              <a:rPr lang="en-US" sz="1600" dirty="0">
                <a:solidFill>
                  <a:srgbClr val="000000"/>
                </a:solidFill>
                <a:highlight>
                  <a:srgbClr val="FFFFFF"/>
                </a:highlight>
                <a:latin typeface="Courier New" panose="02070309020205020404" pitchFamily="49" charset="0"/>
                <a:cs typeface="Courier New" panose="02070309020205020404" pitchFamily="49" charset="0"/>
              </a:rPr>
              <a:t> emphasis </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dirty="0">
                <a:solidFill>
                  <a:srgbClr val="808080"/>
                </a:solidFill>
                <a:highlight>
                  <a:srgbClr val="FFFFFF"/>
                </a:highlight>
                <a:latin typeface="Courier New" panose="02070309020205020404" pitchFamily="49" charset="0"/>
                <a:cs typeface="Courier New" panose="02070309020205020404" pitchFamily="49" charset="0"/>
              </a:rPr>
              <a:t>'strong'</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a:solidFill>
                  <a:srgbClr val="0000FF"/>
                </a:solidFill>
                <a:highlight>
                  <a:srgbClr val="FFFFFF"/>
                </a:highlight>
                <a:latin typeface="Courier New" panose="02070309020205020404" pitchFamily="49" charset="0"/>
                <a:cs typeface="Courier New" panose="02070309020205020404" pitchFamily="49" charset="0"/>
              </a:rPr>
              <a:t>or</a:t>
            </a:r>
            <a:r>
              <a:rPr lang="en-US" sz="1600" dirty="0">
                <a:solidFill>
                  <a:srgbClr val="000000"/>
                </a:solidFill>
                <a:highlight>
                  <a:srgbClr val="FFFFFF"/>
                </a:highlight>
                <a:latin typeface="Courier New" panose="02070309020205020404" pitchFamily="49" charset="0"/>
                <a:cs typeface="Courier New" panose="02070309020205020404" pitchFamily="49" charset="0"/>
              </a:rPr>
              <a:t> highlight </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&gt;</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dirty="0">
                <a:solidFill>
                  <a:srgbClr val="FF0000"/>
                </a:solidFill>
                <a:highlight>
                  <a:srgbClr val="FFFFFF"/>
                </a:highlight>
                <a:latin typeface="Courier New" panose="02070309020205020404" pitchFamily="49" charset="0"/>
                <a:cs typeface="Courier New" panose="02070309020205020404" pitchFamily="49" charset="0"/>
              </a:rPr>
              <a:t>100</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dirty="0">
                <a:solidFill>
                  <a:srgbClr val="008000"/>
                </a:solidFill>
                <a:highlight>
                  <a:srgbClr val="FFFFFF"/>
                </a:highlight>
                <a:latin typeface="Courier New" panose="02070309020205020404" pitchFamily="49" charset="0"/>
                <a:cs typeface="Courier New" panose="02070309020205020404" pitchFamily="49" charset="0"/>
              </a:rPr>
              <a:t># do something</a:t>
            </a:r>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00" dirty="0">
                <a:solidFill>
                  <a:srgbClr val="008000"/>
                </a:solidFill>
                <a:highlight>
                  <a:srgbClr val="FFFFFF"/>
                </a:highlight>
                <a:latin typeface="Courier New" panose="02070309020205020404" pitchFamily="49" charset="0"/>
                <a:cs typeface="Courier New" panose="02070309020205020404" pitchFamily="49" charset="0"/>
              </a:rPr>
              <a:t># BETTER</a:t>
            </a:r>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cs typeface="Courier New" panose="02070309020205020404" pitchFamily="49" charset="0"/>
              </a:rPr>
              <a:t>class</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a:solidFill>
                  <a:srgbClr val="000000"/>
                </a:solidFill>
                <a:highlight>
                  <a:srgbClr val="FFFFFF"/>
                </a:highlight>
                <a:latin typeface="Courier New" panose="02070309020205020404" pitchFamily="49" charset="0"/>
                <a:cs typeface="Courier New" panose="02070309020205020404" pitchFamily="49" charset="0"/>
              </a:rPr>
              <a:t>Rectangle</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Blob</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dirty="0">
                <a:solidFill>
                  <a:srgbClr val="FF00FF"/>
                </a:solidFill>
                <a:highlight>
                  <a:srgbClr val="FFFFFF"/>
                </a:highlight>
                <a:latin typeface="Courier New" panose="02070309020205020404" pitchFamily="49" charset="0"/>
                <a:cs typeface="Courier New" panose="02070309020205020404" pitchFamily="49" charset="0"/>
              </a:rPr>
              <a:t>__</a:t>
            </a:r>
            <a:r>
              <a:rPr lang="en-US" sz="1600" dirty="0" err="1">
                <a:solidFill>
                  <a:srgbClr val="FF00FF"/>
                </a:solidFill>
                <a:highlight>
                  <a:srgbClr val="FFFFFF"/>
                </a:highlight>
                <a:latin typeface="Courier New" panose="02070309020205020404" pitchFamily="49" charset="0"/>
                <a:cs typeface="Courier New" panose="02070309020205020404" pitchFamily="49" charset="0"/>
              </a:rPr>
              <a:t>init</a:t>
            </a:r>
            <a:r>
              <a:rPr lang="en-US" sz="1600" dirty="0">
                <a:solidFill>
                  <a:srgbClr val="FF00FF"/>
                </a:solidFill>
                <a:highlight>
                  <a:srgbClr val="FFFFFF"/>
                </a:highlight>
                <a:latin typeface="Courier New" panose="02070309020205020404" pitchFamily="49" charset="0"/>
                <a:cs typeface="Courier New" panose="02070309020205020404" pitchFamily="49" charset="0"/>
              </a:rPr>
              <a:t>__</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 width</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 height</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cs typeface="Courier New" panose="02070309020205020404" pitchFamily="49" charset="0"/>
              </a:rPr>
              <a:t>                 color</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808080"/>
                </a:solidFill>
                <a:highlight>
                  <a:srgbClr val="FFFFFF"/>
                </a:highlight>
                <a:latin typeface="Courier New" panose="02070309020205020404" pitchFamily="49" charset="0"/>
                <a:cs typeface="Courier New" panose="02070309020205020404" pitchFamily="49" charset="0"/>
              </a:rPr>
              <a:t>'black'</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 emphasis</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b="1" dirty="0">
                <a:solidFill>
                  <a:srgbClr val="0000FF"/>
                </a:solidFill>
                <a:highlight>
                  <a:srgbClr val="FFFFFF"/>
                </a:highlight>
                <a:latin typeface="Courier New" panose="02070309020205020404" pitchFamily="49" charset="0"/>
                <a:cs typeface="Courier New" panose="02070309020205020404" pitchFamily="49" charset="0"/>
              </a:rPr>
              <a:t>None</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 highlight</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FF0000"/>
                </a:solidFill>
                <a:highlight>
                  <a:srgbClr val="FFFFFF"/>
                </a:highlight>
                <a:latin typeface="Courier New" panose="02070309020205020404" pitchFamily="49" charset="0"/>
                <a:cs typeface="Courier New" panose="02070309020205020404" pitchFamily="49" charset="0"/>
              </a:rPr>
              <a:t>0</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a:solidFill>
                  <a:srgbClr val="0000FF"/>
                </a:solidFill>
                <a:highlight>
                  <a:srgbClr val="FFFFFF"/>
                </a:highlight>
                <a:latin typeface="Courier New" panose="02070309020205020404" pitchFamily="49" charset="0"/>
                <a:cs typeface="Courier New" panose="02070309020205020404" pitchFamily="49" charset="0"/>
              </a:rPr>
              <a:t>if</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width </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dirty="0">
                <a:solidFill>
                  <a:srgbClr val="FF0000"/>
                </a:solidFill>
                <a:highlight>
                  <a:srgbClr val="FFFFFF"/>
                </a:highlight>
                <a:latin typeface="Courier New" panose="02070309020205020404" pitchFamily="49" charset="0"/>
                <a:cs typeface="Courier New" panose="02070309020205020404" pitchFamily="49" charset="0"/>
              </a:rPr>
              <a:t>0</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a:solidFill>
                  <a:srgbClr val="0000FF"/>
                </a:solidFill>
                <a:highlight>
                  <a:srgbClr val="FFFFFF"/>
                </a:highlight>
                <a:latin typeface="Courier New" panose="02070309020205020404" pitchFamily="49" charset="0"/>
                <a:cs typeface="Courier New" panose="02070309020205020404" pitchFamily="49" charset="0"/>
              </a:rPr>
              <a:t>and</a:t>
            </a:r>
            <a:r>
              <a:rPr lang="en-US" sz="1600" dirty="0">
                <a:solidFill>
                  <a:srgbClr val="000000"/>
                </a:solidFill>
                <a:highlight>
                  <a:srgbClr val="FFFFFF"/>
                </a:highlight>
                <a:latin typeface="Courier New" panose="02070309020205020404" pitchFamily="49" charset="0"/>
                <a:cs typeface="Courier New" panose="02070309020205020404" pitchFamily="49" charset="0"/>
              </a:rPr>
              <a:t> height </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dirty="0">
                <a:solidFill>
                  <a:srgbClr val="FF0000"/>
                </a:solidFill>
                <a:highlight>
                  <a:srgbClr val="FFFFFF"/>
                </a:highlight>
                <a:latin typeface="Courier New" panose="02070309020205020404" pitchFamily="49" charset="0"/>
                <a:cs typeface="Courier New" panose="02070309020205020404" pitchFamily="49" charset="0"/>
              </a:rPr>
              <a:t>0</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a:solidFill>
                  <a:srgbClr val="0000FF"/>
                </a:solidFill>
                <a:highlight>
                  <a:srgbClr val="FFFFFF"/>
                </a:highlight>
                <a:latin typeface="Courier New" panose="02070309020205020404" pitchFamily="49" charset="0"/>
                <a:cs typeface="Courier New" panose="02070309020205020404" pitchFamily="49" charset="0"/>
              </a:rPr>
              <a:t>and</a:t>
            </a:r>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cs typeface="Courier New" panose="02070309020205020404" pitchFamily="49" charset="0"/>
              </a:rPr>
              <a:t>                color </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dirty="0">
                <a:solidFill>
                  <a:srgbClr val="808080"/>
                </a:solidFill>
                <a:highlight>
                  <a:srgbClr val="FFFFFF"/>
                </a:highlight>
                <a:latin typeface="Courier New" panose="02070309020205020404" pitchFamily="49" charset="0"/>
                <a:cs typeface="Courier New" panose="02070309020205020404" pitchFamily="49" charset="0"/>
              </a:rPr>
              <a:t>'red'</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a:solidFill>
                  <a:srgbClr val="0000FF"/>
                </a:solidFill>
                <a:highlight>
                  <a:srgbClr val="FFFFFF"/>
                </a:highlight>
                <a:latin typeface="Courier New" panose="02070309020205020404" pitchFamily="49" charset="0"/>
                <a:cs typeface="Courier New" panose="02070309020205020404" pitchFamily="49" charset="0"/>
              </a:rPr>
              <a:t>and</a:t>
            </a:r>
            <a:r>
              <a:rPr lang="en-US" sz="1600" dirty="0">
                <a:solidFill>
                  <a:srgbClr val="000000"/>
                </a:solidFill>
                <a:highlight>
                  <a:srgbClr val="FFFFFF"/>
                </a:highlight>
                <a:latin typeface="Courier New" panose="02070309020205020404" pitchFamily="49" charset="0"/>
                <a:cs typeface="Courier New" panose="02070309020205020404" pitchFamily="49" charset="0"/>
              </a:rPr>
              <a:t> emphasis </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dirty="0">
                <a:solidFill>
                  <a:srgbClr val="808080"/>
                </a:solidFill>
                <a:highlight>
                  <a:srgbClr val="FFFFFF"/>
                </a:highlight>
                <a:latin typeface="Courier New" panose="02070309020205020404" pitchFamily="49" charset="0"/>
                <a:cs typeface="Courier New" panose="02070309020205020404" pitchFamily="49" charset="0"/>
              </a:rPr>
              <a:t>'strong'</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a:solidFill>
                  <a:srgbClr val="0000FF"/>
                </a:solidFill>
                <a:highlight>
                  <a:srgbClr val="FFFFFF"/>
                </a:highlight>
                <a:latin typeface="Courier New" panose="02070309020205020404" pitchFamily="49" charset="0"/>
                <a:cs typeface="Courier New" panose="02070309020205020404" pitchFamily="49" charset="0"/>
              </a:rPr>
              <a:t>or</a:t>
            </a:r>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cs typeface="Courier New" panose="02070309020205020404" pitchFamily="49" charset="0"/>
              </a:rPr>
              <a:t>                highlight </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&gt;</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dirty="0">
                <a:solidFill>
                  <a:srgbClr val="FF0000"/>
                </a:solidFill>
                <a:highlight>
                  <a:srgbClr val="FFFFFF"/>
                </a:highlight>
                <a:latin typeface="Courier New" panose="02070309020205020404" pitchFamily="49" charset="0"/>
                <a:cs typeface="Courier New" panose="02070309020205020404" pitchFamily="49" charset="0"/>
              </a:rPr>
              <a:t>100</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dirty="0">
                <a:solidFill>
                  <a:srgbClr val="008000"/>
                </a:solidFill>
                <a:highlight>
                  <a:srgbClr val="FFFFFF"/>
                </a:highlight>
                <a:latin typeface="Courier New" panose="02070309020205020404" pitchFamily="49" charset="0"/>
                <a:cs typeface="Courier New" panose="02070309020205020404" pitchFamily="49" charset="0"/>
              </a:rPr>
              <a:t># do something</a:t>
            </a:r>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42312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Documenting classes &amp; functions</a:t>
            </a:r>
          </a:p>
        </p:txBody>
      </p:sp>
      <p:sp>
        <p:nvSpPr>
          <p:cNvPr id="4" name="Slide Number Placeholder 3"/>
          <p:cNvSpPr>
            <a:spLocks noGrp="1"/>
          </p:cNvSpPr>
          <p:nvPr>
            <p:ph type="sldNum" sz="quarter" idx="4"/>
          </p:nvPr>
        </p:nvSpPr>
        <p:spPr/>
        <p:txBody>
          <a:bodyPr/>
          <a:lstStyle/>
          <a:p>
            <a:fld id="{0AF8A4B7-68D6-47C7-8DF0-E856C990106D}" type="slidenum">
              <a:rPr lang="en-US" smtClean="0"/>
              <a:pPr/>
              <a:t>49</a:t>
            </a:fld>
            <a:endParaRPr lang="en-US" dirty="0"/>
          </a:p>
        </p:txBody>
      </p:sp>
      <p:sp>
        <p:nvSpPr>
          <p:cNvPr id="5" name="TextBox 4"/>
          <p:cNvSpPr txBox="1"/>
          <p:nvPr/>
        </p:nvSpPr>
        <p:spPr>
          <a:xfrm>
            <a:off x="1257300" y="1943100"/>
            <a:ext cx="13716000" cy="4893647"/>
          </a:xfrm>
          <a:prstGeom prst="rect">
            <a:avLst/>
          </a:prstGeom>
          <a:noFill/>
        </p:spPr>
        <p:txBody>
          <a:bodyPr wrap="square" rtlCol="0">
            <a:spAutoFit/>
          </a:bodyPr>
          <a:lstStyle/>
          <a:p>
            <a:r>
              <a:rPr lang="en-US" sz="1600" b="1" dirty="0">
                <a:solidFill>
                  <a:srgbClr val="0000FF"/>
                </a:solidFill>
                <a:highlight>
                  <a:srgbClr val="FFFFFF"/>
                </a:highlight>
                <a:latin typeface="Courier New" panose="02070309020205020404" pitchFamily="49" charset="0"/>
                <a:cs typeface="Courier New" panose="02070309020205020404" pitchFamily="49" charset="0"/>
              </a:rPr>
              <a:t>class</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a:solidFill>
                  <a:srgbClr val="000000"/>
                </a:solidFill>
                <a:highlight>
                  <a:srgbClr val="FFFFFF"/>
                </a:highlight>
                <a:latin typeface="Courier New" panose="02070309020205020404" pitchFamily="49" charset="0"/>
                <a:cs typeface="Courier New" panose="02070309020205020404" pitchFamily="49" charset="0"/>
              </a:rPr>
              <a:t>Employee</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dirty="0">
                <a:solidFill>
                  <a:srgbClr val="FF8000"/>
                </a:solidFill>
                <a:highlight>
                  <a:srgbClr val="FFFFFF"/>
                </a:highlight>
                <a:latin typeface="Courier New" panose="02070309020205020404" pitchFamily="49" charset="0"/>
                <a:cs typeface="Courier New" panose="02070309020205020404" pitchFamily="49" charset="0"/>
              </a:rPr>
              <a:t>"""A salaried company employee"""</a:t>
            </a:r>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dirty="0">
                <a:solidFill>
                  <a:srgbClr val="FF00FF"/>
                </a:solidFill>
                <a:highlight>
                  <a:srgbClr val="FFFFFF"/>
                </a:highlight>
                <a:latin typeface="Courier New" panose="02070309020205020404" pitchFamily="49" charset="0"/>
                <a:cs typeface="Courier New" panose="02070309020205020404" pitchFamily="49" charset="0"/>
              </a:rPr>
              <a:t>__</a:t>
            </a:r>
            <a:r>
              <a:rPr lang="en-US" sz="1600" dirty="0" err="1">
                <a:solidFill>
                  <a:srgbClr val="FF00FF"/>
                </a:solidFill>
                <a:highlight>
                  <a:srgbClr val="FFFFFF"/>
                </a:highlight>
                <a:latin typeface="Courier New" panose="02070309020205020404" pitchFamily="49" charset="0"/>
                <a:cs typeface="Courier New" panose="02070309020205020404" pitchFamily="49" charset="0"/>
              </a:rPr>
              <a:t>init</a:t>
            </a:r>
            <a:r>
              <a:rPr lang="en-US" sz="1600" dirty="0">
                <a:solidFill>
                  <a:srgbClr val="FF00FF"/>
                </a:solidFill>
                <a:highlight>
                  <a:srgbClr val="FFFFFF"/>
                </a:highlight>
                <a:latin typeface="Courier New" panose="02070309020205020404" pitchFamily="49" charset="0"/>
                <a:cs typeface="Courier New" panose="02070309020205020404" pitchFamily="49" charset="0"/>
              </a:rPr>
              <a:t>__</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 rate</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6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600" dirty="0" err="1">
                <a:solidFill>
                  <a:srgbClr val="000000"/>
                </a:solidFill>
                <a:highlight>
                  <a:srgbClr val="FFFFFF"/>
                </a:highlight>
                <a:latin typeface="Courier New" panose="02070309020205020404" pitchFamily="49" charset="0"/>
                <a:cs typeface="Courier New" panose="02070309020205020404" pitchFamily="49" charset="0"/>
              </a:rPr>
              <a:t>rate</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 rate</a:t>
            </a:r>
          </a:p>
          <a:p>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err="1">
                <a:solidFill>
                  <a:srgbClr val="0000FF"/>
                </a:solidFill>
                <a:highlight>
                  <a:srgbClr val="FFFFFF"/>
                </a:highlight>
                <a:latin typeface="Courier New" panose="02070309020205020404" pitchFamily="49" charset="0"/>
                <a:cs typeface="Courier New" panose="02070309020205020404" pitchFamily="49" charset="0"/>
              </a:rPr>
              <a:t>def</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dirty="0" err="1">
                <a:solidFill>
                  <a:srgbClr val="FF00FF"/>
                </a:solidFill>
                <a:highlight>
                  <a:srgbClr val="FFFFFF"/>
                </a:highlight>
                <a:latin typeface="Courier New" panose="02070309020205020404" pitchFamily="49" charset="0"/>
                <a:cs typeface="Courier New" panose="02070309020205020404" pitchFamily="49" charset="0"/>
              </a:rPr>
              <a:t>calculate_pay</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self</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dirty="0">
                <a:solidFill>
                  <a:srgbClr val="FF8000"/>
                </a:solidFill>
                <a:highlight>
                  <a:srgbClr val="FFFFFF"/>
                </a:highlight>
                <a:latin typeface="Courier New" panose="02070309020205020404" pitchFamily="49" charset="0"/>
                <a:cs typeface="Courier New" panose="02070309020205020404" pitchFamily="49" charset="0"/>
              </a:rPr>
              <a:t>"""Calculate weekly salary and return an amount."""</a:t>
            </a:r>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a:solidFill>
                  <a:srgbClr val="0000FF"/>
                </a:solidFill>
                <a:highlight>
                  <a:srgbClr val="FFFFFF"/>
                </a:highlight>
                <a:latin typeface="Courier New" panose="02070309020205020404" pitchFamily="49" charset="0"/>
                <a:cs typeface="Courier New" panose="02070309020205020404" pitchFamily="49" charset="0"/>
              </a:rPr>
              <a:t>return</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dirty="0" err="1">
                <a:solidFill>
                  <a:srgbClr val="000000"/>
                </a:solidFill>
                <a:highlight>
                  <a:srgbClr val="FFFFFF"/>
                </a:highlight>
                <a:latin typeface="Courier New" panose="02070309020205020404" pitchFamily="49" charset="0"/>
                <a:cs typeface="Courier New" panose="02070309020205020404" pitchFamily="49" charset="0"/>
              </a:rPr>
              <a:t>self</a:t>
            </a:r>
            <a:r>
              <a:rPr lang="en-US" sz="16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600" dirty="0" err="1">
                <a:solidFill>
                  <a:srgbClr val="000000"/>
                </a:solidFill>
                <a:highlight>
                  <a:srgbClr val="FFFFFF"/>
                </a:highlight>
                <a:latin typeface="Courier New" panose="02070309020205020404" pitchFamily="49" charset="0"/>
                <a:cs typeface="Courier New" panose="02070309020205020404" pitchFamily="49" charset="0"/>
              </a:rPr>
              <a:t>rate</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dirty="0">
                <a:solidFill>
                  <a:srgbClr val="FF0000"/>
                </a:solidFill>
                <a:highlight>
                  <a:srgbClr val="FFFFFF"/>
                </a:highlight>
                <a:latin typeface="Courier New" panose="02070309020205020404" pitchFamily="49" charset="0"/>
                <a:cs typeface="Courier New" panose="02070309020205020404" pitchFamily="49" charset="0"/>
              </a:rPr>
              <a:t>26</a:t>
            </a:r>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00" dirty="0" err="1">
                <a:solidFill>
                  <a:srgbClr val="000000"/>
                </a:solidFill>
                <a:highlight>
                  <a:srgbClr val="FFFFFF"/>
                </a:highlight>
                <a:latin typeface="Courier New" panose="02070309020205020404" pitchFamily="49" charset="0"/>
                <a:cs typeface="Courier New" panose="02070309020205020404" pitchFamily="49" charset="0"/>
              </a:rPr>
              <a:t>ringo_salary</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dirty="0">
                <a:solidFill>
                  <a:srgbClr val="FF0000"/>
                </a:solidFill>
                <a:highlight>
                  <a:srgbClr val="FFFFFF"/>
                </a:highlight>
                <a:latin typeface="Courier New" panose="02070309020205020404" pitchFamily="49" charset="0"/>
                <a:cs typeface="Courier New" panose="02070309020205020404" pitchFamily="49" charset="0"/>
              </a:rPr>
              <a:t>10000</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00" dirty="0" err="1">
                <a:solidFill>
                  <a:srgbClr val="000000"/>
                </a:solidFill>
                <a:highlight>
                  <a:srgbClr val="FFFFFF"/>
                </a:highlight>
                <a:latin typeface="Courier New" panose="02070309020205020404" pitchFamily="49" charset="0"/>
                <a:cs typeface="Courier New" panose="02070309020205020404" pitchFamily="49" charset="0"/>
              </a:rPr>
              <a:t>ringo</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 Employee</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err="1">
                <a:solidFill>
                  <a:srgbClr val="000000"/>
                </a:solidFill>
                <a:highlight>
                  <a:srgbClr val="FFFFFF"/>
                </a:highlight>
                <a:latin typeface="Courier New" panose="02070309020205020404" pitchFamily="49" charset="0"/>
                <a:cs typeface="Courier New" panose="02070309020205020404" pitchFamily="49" charset="0"/>
              </a:rPr>
              <a:t>ringo_salary</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cs typeface="Courier New" panose="02070309020205020404" pitchFamily="49" charset="0"/>
              </a:rPr>
              <a:t>print</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err="1">
                <a:solidFill>
                  <a:srgbClr val="000000"/>
                </a:solidFill>
                <a:highlight>
                  <a:srgbClr val="FFFFFF"/>
                </a:highlight>
                <a:latin typeface="Courier New" panose="02070309020205020404" pitchFamily="49" charset="0"/>
                <a:cs typeface="Courier New" panose="02070309020205020404" pitchFamily="49" charset="0"/>
              </a:rPr>
              <a:t>ringo</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__doc__</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cs typeface="Courier New" panose="02070309020205020404" pitchFamily="49" charset="0"/>
              </a:rPr>
              <a:t>print</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err="1">
                <a:solidFill>
                  <a:srgbClr val="000000"/>
                </a:solidFill>
                <a:highlight>
                  <a:srgbClr val="FFFFFF"/>
                </a:highlight>
                <a:latin typeface="Courier New" panose="02070309020205020404" pitchFamily="49" charset="0"/>
                <a:cs typeface="Courier New" panose="02070309020205020404" pitchFamily="49" charset="0"/>
              </a:rPr>
              <a:t>ringo</a:t>
            </a:r>
            <a:r>
              <a:rPr lang="en-US" sz="16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600" dirty="0" err="1">
                <a:solidFill>
                  <a:srgbClr val="000000"/>
                </a:solidFill>
                <a:highlight>
                  <a:srgbClr val="FFFFFF"/>
                </a:highlight>
                <a:latin typeface="Courier New" panose="02070309020205020404" pitchFamily="49" charset="0"/>
                <a:cs typeface="Courier New" panose="02070309020205020404" pitchFamily="49" charset="0"/>
              </a:rPr>
              <a:t>calculate_pay</a:t>
            </a:r>
            <a:r>
              <a:rPr lang="en-US" sz="1600" b="1" dirty="0" err="1">
                <a:solidFill>
                  <a:srgbClr val="000080"/>
                </a:solidFill>
                <a:highlight>
                  <a:srgbClr val="FFFFFF"/>
                </a:highlight>
                <a:latin typeface="Courier New" panose="02070309020205020404" pitchFamily="49" charset="0"/>
                <a:cs typeface="Courier New" panose="02070309020205020404" pitchFamily="49" charset="0"/>
              </a:rPr>
              <a:t>.</a:t>
            </a:r>
            <a:r>
              <a:rPr lang="en-US" sz="1600" dirty="0" err="1">
                <a:solidFill>
                  <a:srgbClr val="000000"/>
                </a:solidFill>
                <a:highlight>
                  <a:srgbClr val="FFFFFF"/>
                </a:highlight>
                <a:latin typeface="Courier New" panose="02070309020205020404" pitchFamily="49" charset="0"/>
                <a:cs typeface="Courier New" panose="02070309020205020404" pitchFamily="49" charset="0"/>
              </a:rPr>
              <a:t>__doc</a:t>
            </a:r>
            <a:r>
              <a:rPr lang="en-US" sz="1600" dirty="0">
                <a:solidFill>
                  <a:srgbClr val="000000"/>
                </a:solidFill>
                <a:highlight>
                  <a:srgbClr val="FFFFFF"/>
                </a:highlight>
                <a:latin typeface="Courier New" panose="02070309020205020404" pitchFamily="49" charset="0"/>
                <a:cs typeface="Courier New" panose="02070309020205020404" pitchFamily="49" charset="0"/>
              </a:rPr>
              <a:t>__</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00" dirty="0">
                <a:solidFill>
                  <a:srgbClr val="008000"/>
                </a:solidFill>
                <a:highlight>
                  <a:srgbClr val="FFFFFF"/>
                </a:highlight>
                <a:latin typeface="Courier New" panose="02070309020205020404" pitchFamily="49" charset="0"/>
                <a:cs typeface="Courier New" panose="02070309020205020404" pitchFamily="49" charset="0"/>
              </a:rPr>
              <a:t># A </a:t>
            </a:r>
            <a:r>
              <a:rPr lang="en-US" sz="1600" dirty="0" err="1">
                <a:solidFill>
                  <a:srgbClr val="008000"/>
                </a:solidFill>
                <a:highlight>
                  <a:srgbClr val="FFFFFF"/>
                </a:highlight>
                <a:latin typeface="Courier New" panose="02070309020205020404" pitchFamily="49" charset="0"/>
                <a:cs typeface="Courier New" panose="02070309020205020404" pitchFamily="49" charset="0"/>
              </a:rPr>
              <a:t>docstring</a:t>
            </a:r>
            <a:r>
              <a:rPr lang="en-US" sz="1600" dirty="0">
                <a:solidFill>
                  <a:srgbClr val="008000"/>
                </a:solidFill>
                <a:highlight>
                  <a:srgbClr val="FFFFFF"/>
                </a:highlight>
                <a:latin typeface="Courier New" panose="02070309020205020404" pitchFamily="49" charset="0"/>
                <a:cs typeface="Courier New" panose="02070309020205020404" pitchFamily="49" charset="0"/>
              </a:rPr>
              <a:t> becomes the __doc__ special attribute of that object.</a:t>
            </a:r>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42084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Many, Many Programming Uses</a:t>
            </a:r>
          </a:p>
        </p:txBody>
      </p:sp>
      <p:sp>
        <p:nvSpPr>
          <p:cNvPr id="3" name="Text Placeholder 2"/>
          <p:cNvSpPr>
            <a:spLocks noGrp="1"/>
          </p:cNvSpPr>
          <p:nvPr>
            <p:ph type="body" sz="quarter" idx="16"/>
          </p:nvPr>
        </p:nvSpPr>
        <p:spPr>
          <a:xfrm>
            <a:off x="2897188" y="1803400"/>
            <a:ext cx="4035425" cy="4711700"/>
          </a:xfrm>
        </p:spPr>
        <p:txBody>
          <a:bodyPr lIns="91440"/>
          <a:lstStyle/>
          <a:p>
            <a:r>
              <a:rPr lang="en-US" sz="2800" dirty="0"/>
              <a:t> Web Applications</a:t>
            </a:r>
          </a:p>
          <a:p>
            <a:r>
              <a:rPr lang="en-US" sz="2800" dirty="0"/>
              <a:t> Read/write files</a:t>
            </a:r>
          </a:p>
          <a:p>
            <a:r>
              <a:rPr lang="en-US" sz="2800" dirty="0"/>
              <a:t> Interact with databases</a:t>
            </a:r>
          </a:p>
          <a:p>
            <a:r>
              <a:rPr lang="en-US" sz="2800" dirty="0"/>
              <a:t> Generate graphics</a:t>
            </a:r>
          </a:p>
          <a:p>
            <a:r>
              <a:rPr lang="en-US" sz="2800" dirty="0"/>
              <a:t> Mathematics</a:t>
            </a:r>
          </a:p>
          <a:p>
            <a:r>
              <a:rPr lang="en-US" sz="2800" dirty="0"/>
              <a:t> Aerospace</a:t>
            </a:r>
          </a:p>
          <a:p>
            <a:r>
              <a:rPr lang="en-US" sz="2800" dirty="0"/>
              <a:t> Entertainment</a:t>
            </a:r>
          </a:p>
          <a:p>
            <a:r>
              <a:rPr lang="en-US" sz="2800" dirty="0"/>
              <a:t> Home automation</a:t>
            </a:r>
          </a:p>
          <a:p>
            <a:r>
              <a:rPr lang="en-US" sz="2800" dirty="0"/>
              <a:t> Video Games</a:t>
            </a:r>
          </a:p>
          <a:p>
            <a:r>
              <a:rPr lang="en-US" sz="2800" dirty="0"/>
              <a:t> </a:t>
            </a:r>
            <a:r>
              <a:rPr lang="en-US" sz="2800" dirty="0" err="1"/>
              <a:t>Etc</a:t>
            </a:r>
            <a:r>
              <a:rPr lang="en-US" sz="2800" dirty="0"/>
              <a:t> </a:t>
            </a:r>
            <a:r>
              <a:rPr lang="en-US" sz="2800" dirty="0" err="1"/>
              <a:t>etc</a:t>
            </a:r>
            <a:r>
              <a:rPr lang="en-US" sz="2800" dirty="0"/>
              <a:t> </a:t>
            </a:r>
            <a:r>
              <a:rPr lang="en-US" sz="2800" dirty="0" err="1"/>
              <a:t>etc</a:t>
            </a:r>
            <a:endParaRPr lang="en-US" sz="2800" dirty="0"/>
          </a:p>
        </p:txBody>
      </p:sp>
      <p:sp>
        <p:nvSpPr>
          <p:cNvPr id="5" name="Slide Number Placeholder 4"/>
          <p:cNvSpPr>
            <a:spLocks noGrp="1"/>
          </p:cNvSpPr>
          <p:nvPr>
            <p:ph type="sldNum" sz="quarter" idx="4"/>
          </p:nvPr>
        </p:nvSpPr>
        <p:spPr/>
        <p:txBody>
          <a:bodyPr/>
          <a:lstStyle/>
          <a:p>
            <a:fld id="{0AF8A4B7-68D6-47C7-8DF0-E856C990106D}" type="slidenum">
              <a:rPr lang="en-US" smtClean="0"/>
              <a:pPr/>
              <a:t>5</a:t>
            </a:fld>
            <a:endParaRPr lang="en-US" dirty="0"/>
          </a:p>
        </p:txBody>
      </p:sp>
    </p:spTree>
    <p:extLst>
      <p:ext uri="{BB962C8B-B14F-4D97-AF65-F5344CB8AC3E}">
        <p14:creationId xmlns:p14="http://schemas.microsoft.com/office/powerpoint/2010/main" val="21561241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an introduction</a:t>
            </a:r>
          </a:p>
        </p:txBody>
      </p:sp>
    </p:spTree>
    <p:extLst>
      <p:ext uri="{BB962C8B-B14F-4D97-AF65-F5344CB8AC3E}">
        <p14:creationId xmlns:p14="http://schemas.microsoft.com/office/powerpoint/2010/main" val="34366282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basics</a:t>
            </a:r>
          </a:p>
        </p:txBody>
      </p:sp>
      <p:sp>
        <p:nvSpPr>
          <p:cNvPr id="3" name="Text Placeholder 2"/>
          <p:cNvSpPr>
            <a:spLocks noGrp="1"/>
          </p:cNvSpPr>
          <p:nvPr>
            <p:ph type="body" sz="quarter" idx="16"/>
          </p:nvPr>
        </p:nvSpPr>
        <p:spPr/>
        <p:txBody>
          <a:bodyPr/>
          <a:lstStyle/>
          <a:p>
            <a:pPr>
              <a:buFont typeface="Arial" panose="020B0604020202020204" pitchFamily="34" charset="0"/>
              <a:buChar char="•"/>
            </a:pPr>
            <a:r>
              <a:rPr lang="en-US" sz="2200" dirty="0"/>
              <a:t>Functions are self-contained, miniature programs that perform a task</a:t>
            </a:r>
          </a:p>
          <a:p>
            <a:pPr>
              <a:buFont typeface="Arial" panose="020B0604020202020204" pitchFamily="34" charset="0"/>
              <a:buChar char="•"/>
            </a:pPr>
            <a:endParaRPr lang="en-US" sz="2200" dirty="0"/>
          </a:p>
          <a:p>
            <a:pPr>
              <a:buFont typeface="Arial" panose="020B0604020202020204" pitchFamily="34" charset="0"/>
              <a:buChar char="•"/>
            </a:pPr>
            <a:r>
              <a:rPr lang="en-US" sz="2200" dirty="0"/>
              <a:t>They sometimes take input parameters (but they don’t have to!)</a:t>
            </a:r>
          </a:p>
          <a:p>
            <a:pPr>
              <a:buFont typeface="Arial" panose="020B0604020202020204" pitchFamily="34" charset="0"/>
              <a:buChar char="•"/>
            </a:pPr>
            <a:endParaRPr lang="en-US" sz="2200" dirty="0"/>
          </a:p>
          <a:p>
            <a:pPr>
              <a:buFont typeface="Arial" panose="020B0604020202020204" pitchFamily="34" charset="0"/>
              <a:buChar char="•"/>
            </a:pPr>
            <a:r>
              <a:rPr lang="en-US" sz="2200" dirty="0"/>
              <a:t>They sometimes return one or more values (but they don’t have to!)</a:t>
            </a:r>
          </a:p>
          <a:p>
            <a:pPr>
              <a:buFont typeface="Arial" panose="020B0604020202020204" pitchFamily="34" charset="0"/>
              <a:buChar char="•"/>
            </a:pPr>
            <a:endParaRPr lang="en-US" sz="2200" dirty="0"/>
          </a:p>
          <a:p>
            <a:pPr>
              <a:buFont typeface="Arial" panose="020B0604020202020204" pitchFamily="34" charset="0"/>
              <a:buChar char="•"/>
            </a:pPr>
            <a:r>
              <a:rPr lang="en-US" sz="2200" dirty="0"/>
              <a:t>We have already used the print() function.</a:t>
            </a:r>
          </a:p>
          <a:p>
            <a:pPr>
              <a:buFont typeface="Arial" panose="020B0604020202020204" pitchFamily="34" charset="0"/>
              <a:buChar char="•"/>
            </a:pPr>
            <a:endParaRPr lang="en-US" sz="2200" dirty="0"/>
          </a:p>
          <a:p>
            <a:pPr>
              <a:buFont typeface="Arial" panose="020B0604020202020204" pitchFamily="34" charset="0"/>
              <a:buChar char="•"/>
            </a:pPr>
            <a:r>
              <a:rPr lang="en-US" sz="2200" dirty="0"/>
              <a:t>The basic structure to call a function is:</a:t>
            </a:r>
          </a:p>
          <a:p>
            <a:pPr marL="0" indent="0">
              <a:buNone/>
            </a:pPr>
            <a:endParaRPr lang="en-US" sz="2400" dirty="0"/>
          </a:p>
          <a:p>
            <a:pPr marL="0" indent="0">
              <a:buNone/>
            </a:pPr>
            <a:r>
              <a:rPr lang="en-US" sz="2400" dirty="0"/>
              <a:t>						</a:t>
            </a:r>
            <a:r>
              <a:rPr lang="en-US" sz="2400" b="1" dirty="0" err="1"/>
              <a:t>function_name</a:t>
            </a:r>
            <a:r>
              <a:rPr lang="en-US" sz="2400" dirty="0"/>
              <a:t>(</a:t>
            </a:r>
            <a:r>
              <a:rPr lang="en-US" sz="2400" i="1" dirty="0"/>
              <a:t>optional parameter[s]</a:t>
            </a:r>
            <a:r>
              <a:rPr lang="en-US" sz="2400" dirty="0"/>
              <a:t>)</a:t>
            </a:r>
          </a:p>
        </p:txBody>
      </p:sp>
      <p:sp>
        <p:nvSpPr>
          <p:cNvPr id="4" name="Slide Number Placeholder 3"/>
          <p:cNvSpPr>
            <a:spLocks noGrp="1"/>
          </p:cNvSpPr>
          <p:nvPr>
            <p:ph type="sldNum" sz="quarter" idx="4"/>
          </p:nvPr>
        </p:nvSpPr>
        <p:spPr/>
        <p:txBody>
          <a:bodyPr/>
          <a:lstStyle/>
          <a:p>
            <a:fld id="{0AF8A4B7-68D6-47C7-8DF0-E856C990106D}" type="slidenum">
              <a:rPr lang="en-US" smtClean="0"/>
              <a:pPr/>
              <a:t>51</a:t>
            </a:fld>
            <a:endParaRPr lang="en-US" dirty="0"/>
          </a:p>
        </p:txBody>
      </p:sp>
    </p:spTree>
    <p:extLst>
      <p:ext uri="{BB962C8B-B14F-4D97-AF65-F5344CB8AC3E}">
        <p14:creationId xmlns:p14="http://schemas.microsoft.com/office/powerpoint/2010/main" val="780006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functions?</a:t>
            </a:r>
          </a:p>
        </p:txBody>
      </p:sp>
      <p:sp>
        <p:nvSpPr>
          <p:cNvPr id="3" name="Text Placeholder 2"/>
          <p:cNvSpPr>
            <a:spLocks noGrp="1"/>
          </p:cNvSpPr>
          <p:nvPr>
            <p:ph type="body" sz="quarter" idx="16"/>
          </p:nvPr>
        </p:nvSpPr>
        <p:spPr/>
        <p:txBody>
          <a:bodyPr/>
          <a:lstStyle/>
          <a:p>
            <a:pPr>
              <a:buFont typeface="Arial" panose="020B0604020202020204" pitchFamily="34" charset="0"/>
              <a:buChar char="•"/>
            </a:pPr>
            <a:r>
              <a:rPr lang="en-US" sz="2200" dirty="0"/>
              <a:t>Adds structure to your code</a:t>
            </a:r>
          </a:p>
          <a:p>
            <a:pPr>
              <a:buFont typeface="Arial" panose="020B0604020202020204" pitchFamily="34" charset="0"/>
              <a:buChar char="•"/>
            </a:pPr>
            <a:endParaRPr lang="en-US" sz="2200" dirty="0"/>
          </a:p>
          <a:p>
            <a:pPr>
              <a:buFont typeface="Arial" panose="020B0604020202020204" pitchFamily="34" charset="0"/>
              <a:buChar char="•"/>
            </a:pPr>
            <a:r>
              <a:rPr lang="en-US" sz="2200" dirty="0"/>
              <a:t>Makes your code cleaner – for operations / tasks that are repeated, you can define a function and call it, rather than re-type the logic</a:t>
            </a:r>
          </a:p>
          <a:p>
            <a:pPr>
              <a:buFont typeface="Arial" panose="020B0604020202020204" pitchFamily="34" charset="0"/>
              <a:buChar char="•"/>
            </a:pPr>
            <a:endParaRPr lang="en-US" sz="2200" dirty="0"/>
          </a:p>
          <a:p>
            <a:pPr>
              <a:buFont typeface="Arial" panose="020B0604020202020204" pitchFamily="34" charset="0"/>
              <a:buChar char="•"/>
            </a:pPr>
            <a:r>
              <a:rPr lang="en-US" sz="2200" dirty="0"/>
              <a:t>Makes your code easier to re-use </a:t>
            </a:r>
          </a:p>
        </p:txBody>
      </p:sp>
      <p:sp>
        <p:nvSpPr>
          <p:cNvPr id="4" name="Slide Number Placeholder 3"/>
          <p:cNvSpPr>
            <a:spLocks noGrp="1"/>
          </p:cNvSpPr>
          <p:nvPr>
            <p:ph type="sldNum" sz="quarter" idx="4"/>
          </p:nvPr>
        </p:nvSpPr>
        <p:spPr/>
        <p:txBody>
          <a:bodyPr/>
          <a:lstStyle/>
          <a:p>
            <a:fld id="{0AF8A4B7-68D6-47C7-8DF0-E856C990106D}" type="slidenum">
              <a:rPr lang="en-US" smtClean="0"/>
              <a:pPr/>
              <a:t>52</a:t>
            </a:fld>
            <a:endParaRPr lang="en-US" dirty="0"/>
          </a:p>
        </p:txBody>
      </p:sp>
    </p:spTree>
    <p:extLst>
      <p:ext uri="{BB962C8B-B14F-4D97-AF65-F5344CB8AC3E}">
        <p14:creationId xmlns:p14="http://schemas.microsoft.com/office/powerpoint/2010/main" val="16206888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Kobe, revisited</a:t>
            </a:r>
          </a:p>
        </p:txBody>
      </p:sp>
      <p:sp>
        <p:nvSpPr>
          <p:cNvPr id="3" name="Text Placeholder 2"/>
          <p:cNvSpPr>
            <a:spLocks noGrp="1"/>
          </p:cNvSpPr>
          <p:nvPr>
            <p:ph type="body" sz="quarter" idx="16"/>
          </p:nvPr>
        </p:nvSpPr>
        <p:spPr/>
        <p:txBody>
          <a:bodyPr/>
          <a:lstStyle/>
          <a:p>
            <a:pPr>
              <a:buFont typeface="Arial" panose="020B0604020202020204" pitchFamily="34" charset="0"/>
              <a:buChar char="•"/>
            </a:pPr>
            <a:r>
              <a:rPr lang="en-US" sz="2200" dirty="0"/>
              <a:t>Earlier we used python as a calculator to determine how many points Kobe scored in a game</a:t>
            </a:r>
          </a:p>
          <a:p>
            <a:pPr>
              <a:buFont typeface="Arial" panose="020B0604020202020204" pitchFamily="34" charset="0"/>
              <a:buChar char="•"/>
            </a:pPr>
            <a:r>
              <a:rPr lang="en-US" sz="2200" dirty="0"/>
              <a:t>We knew how many three-pointers, two-pointers, and free throws he scored</a:t>
            </a:r>
          </a:p>
          <a:p>
            <a:pPr>
              <a:buFont typeface="Arial" panose="020B0604020202020204" pitchFamily="34" charset="0"/>
              <a:buChar char="•"/>
            </a:pPr>
            <a:r>
              <a:rPr lang="en-US" sz="2200" dirty="0"/>
              <a:t>Your code may have looked something like this:</a:t>
            </a:r>
          </a:p>
          <a:p>
            <a:pPr marL="0" indent="0">
              <a:buNone/>
            </a:pPr>
            <a:endParaRPr lang="en-US" sz="2200" dirty="0"/>
          </a:p>
          <a:p>
            <a:pPr marL="517525" lvl="4" indent="0">
              <a:buNone/>
            </a:pPr>
            <a:r>
              <a:rPr lang="en-US" sz="2400" dirty="0"/>
              <a:t>threes = 5</a:t>
            </a:r>
          </a:p>
          <a:p>
            <a:pPr marL="517525" lvl="4" indent="0">
              <a:buNone/>
            </a:pPr>
            <a:r>
              <a:rPr lang="en-US" sz="2400" dirty="0"/>
              <a:t>Twos = 16</a:t>
            </a:r>
          </a:p>
          <a:p>
            <a:pPr marL="517525" lvl="4" indent="0">
              <a:buNone/>
            </a:pPr>
            <a:r>
              <a:rPr lang="en-US" sz="2400" dirty="0" err="1"/>
              <a:t>fts</a:t>
            </a:r>
            <a:r>
              <a:rPr lang="en-US" sz="2400" dirty="0"/>
              <a:t> = 7</a:t>
            </a:r>
          </a:p>
          <a:p>
            <a:pPr marL="517525" lvl="4" indent="0">
              <a:buNone/>
            </a:pPr>
            <a:r>
              <a:rPr lang="en-US" sz="2400" dirty="0"/>
              <a:t>points = 0</a:t>
            </a:r>
            <a:br>
              <a:rPr lang="en-US" sz="2400" dirty="0"/>
            </a:br>
            <a:r>
              <a:rPr lang="en-US" sz="2400" dirty="0"/>
              <a:t>points += threes*3 + twos*2 + </a:t>
            </a:r>
            <a:r>
              <a:rPr lang="en-US" sz="2400" dirty="0" err="1"/>
              <a:t>fts</a:t>
            </a:r>
            <a:br>
              <a:rPr lang="en-US" sz="2400" dirty="0"/>
            </a:br>
            <a:r>
              <a:rPr lang="en-US" sz="2400" b="1" dirty="0"/>
              <a:t>print</a:t>
            </a:r>
            <a:r>
              <a:rPr lang="en-US" sz="2400" dirty="0"/>
              <a:t>("Kobe had: " + </a:t>
            </a:r>
            <a:r>
              <a:rPr lang="en-US" sz="2400" b="1" dirty="0" err="1"/>
              <a:t>str</a:t>
            </a:r>
            <a:r>
              <a:rPr lang="en-US" sz="2400" dirty="0"/>
              <a:t>(points) + " points (he probably took 85 shots, though)")</a:t>
            </a:r>
            <a:endParaRPr lang="en-US" sz="2200" dirty="0"/>
          </a:p>
        </p:txBody>
      </p:sp>
      <p:sp>
        <p:nvSpPr>
          <p:cNvPr id="4" name="Slide Number Placeholder 3"/>
          <p:cNvSpPr>
            <a:spLocks noGrp="1"/>
          </p:cNvSpPr>
          <p:nvPr>
            <p:ph type="sldNum" sz="quarter" idx="4"/>
          </p:nvPr>
        </p:nvSpPr>
        <p:spPr/>
        <p:txBody>
          <a:bodyPr/>
          <a:lstStyle/>
          <a:p>
            <a:fld id="{0AF8A4B7-68D6-47C7-8DF0-E856C990106D}" type="slidenum">
              <a:rPr lang="en-US" smtClean="0"/>
              <a:pPr/>
              <a:t>53</a:t>
            </a:fld>
            <a:endParaRPr lang="en-US" dirty="0"/>
          </a:p>
        </p:txBody>
      </p:sp>
    </p:spTree>
    <p:extLst>
      <p:ext uri="{BB962C8B-B14F-4D97-AF65-F5344CB8AC3E}">
        <p14:creationId xmlns:p14="http://schemas.microsoft.com/office/powerpoint/2010/main" val="33312332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Kobe, revisited</a:t>
            </a:r>
          </a:p>
        </p:txBody>
      </p:sp>
      <p:sp>
        <p:nvSpPr>
          <p:cNvPr id="3" name="Text Placeholder 2"/>
          <p:cNvSpPr>
            <a:spLocks noGrp="1"/>
          </p:cNvSpPr>
          <p:nvPr>
            <p:ph type="body" sz="quarter" idx="16"/>
          </p:nvPr>
        </p:nvSpPr>
        <p:spPr/>
        <p:txBody>
          <a:bodyPr/>
          <a:lstStyle/>
          <a:p>
            <a:pPr>
              <a:buFont typeface="Arial" panose="020B0604020202020204" pitchFamily="34" charset="0"/>
              <a:buChar char="•"/>
            </a:pPr>
            <a:r>
              <a:rPr lang="en-US" sz="2200" dirty="0"/>
              <a:t>Imagine if you had a program that required you to calculate total points scored over a 100 times</a:t>
            </a:r>
          </a:p>
          <a:p>
            <a:pPr>
              <a:buFont typeface="Arial" panose="020B0604020202020204" pitchFamily="34" charset="0"/>
              <a:buChar char="•"/>
            </a:pPr>
            <a:endParaRPr lang="en-US" sz="2200" dirty="0"/>
          </a:p>
          <a:p>
            <a:pPr>
              <a:buFont typeface="Arial" panose="020B0604020202020204" pitchFamily="34" charset="0"/>
              <a:buChar char="•"/>
            </a:pPr>
            <a:r>
              <a:rPr lang="en-US" sz="2200" dirty="0"/>
              <a:t>Rather than re-paste this code 100 times, instead define a function that returns the total score.  (Note: a function is an incrementally better option than copying the code, but not necessarily the best option.  More on that in future sections)</a:t>
            </a:r>
          </a:p>
          <a:p>
            <a:pPr>
              <a:buFont typeface="Arial" panose="020B0604020202020204" pitchFamily="34" charset="0"/>
              <a:buChar char="•"/>
            </a:pPr>
            <a:endParaRPr lang="en-US" sz="2200" dirty="0"/>
          </a:p>
          <a:p>
            <a:pPr>
              <a:buFont typeface="Arial" panose="020B0604020202020204" pitchFamily="34" charset="0"/>
              <a:buChar char="•"/>
            </a:pPr>
            <a:r>
              <a:rPr lang="en-US" sz="2200" dirty="0"/>
              <a:t>The basic structure to define a function is:</a:t>
            </a:r>
          </a:p>
          <a:p>
            <a:pPr marL="0" indent="0">
              <a:buNone/>
            </a:pPr>
            <a:endParaRPr lang="en-US" sz="2200" dirty="0"/>
          </a:p>
          <a:p>
            <a:pPr marL="517525" lvl="4" indent="0">
              <a:buNone/>
            </a:pPr>
            <a:r>
              <a:rPr lang="en-US" sz="2400" dirty="0" err="1"/>
              <a:t>def</a:t>
            </a:r>
            <a:r>
              <a:rPr lang="en-US" sz="2400" dirty="0"/>
              <a:t> </a:t>
            </a:r>
            <a:r>
              <a:rPr lang="en-US" sz="2400" dirty="0" err="1"/>
              <a:t>function_name</a:t>
            </a:r>
            <a:r>
              <a:rPr lang="en-US" sz="2400" dirty="0"/>
              <a:t>(</a:t>
            </a:r>
            <a:r>
              <a:rPr lang="en-US" sz="2400" i="1" dirty="0"/>
              <a:t>parameter</a:t>
            </a:r>
            <a:r>
              <a:rPr lang="en-US" sz="2400" dirty="0"/>
              <a:t>):</a:t>
            </a:r>
          </a:p>
          <a:p>
            <a:pPr marL="517525" lvl="4" indent="0">
              <a:buNone/>
            </a:pPr>
            <a:r>
              <a:rPr lang="en-US" sz="2400" dirty="0"/>
              <a:t>    code that does something</a:t>
            </a:r>
          </a:p>
          <a:p>
            <a:pPr marL="517525" lvl="4" indent="0">
              <a:buNone/>
            </a:pPr>
            <a:r>
              <a:rPr lang="en-US" sz="2400" dirty="0"/>
              <a:t>    code that does something else</a:t>
            </a:r>
          </a:p>
          <a:p>
            <a:pPr marL="517525" lvl="4" indent="0">
              <a:buNone/>
            </a:pPr>
            <a:r>
              <a:rPr lang="en-US" sz="2400" dirty="0"/>
              <a:t>    </a:t>
            </a:r>
            <a:r>
              <a:rPr lang="en-US" sz="2400" b="1" dirty="0"/>
              <a:t>return</a:t>
            </a:r>
            <a:r>
              <a:rPr lang="en-US" sz="2400" dirty="0"/>
              <a:t> </a:t>
            </a:r>
            <a:r>
              <a:rPr lang="en-US" sz="2400" i="1" dirty="0"/>
              <a:t>value</a:t>
            </a:r>
            <a:endParaRPr lang="en-US" sz="2400" dirty="0"/>
          </a:p>
        </p:txBody>
      </p:sp>
      <p:sp>
        <p:nvSpPr>
          <p:cNvPr id="4" name="Slide Number Placeholder 3"/>
          <p:cNvSpPr>
            <a:spLocks noGrp="1"/>
          </p:cNvSpPr>
          <p:nvPr>
            <p:ph type="sldNum" sz="quarter" idx="4"/>
          </p:nvPr>
        </p:nvSpPr>
        <p:spPr/>
        <p:txBody>
          <a:bodyPr/>
          <a:lstStyle/>
          <a:p>
            <a:fld id="{0AF8A4B7-68D6-47C7-8DF0-E856C990106D}" type="slidenum">
              <a:rPr lang="en-US" smtClean="0"/>
              <a:pPr/>
              <a:t>54</a:t>
            </a:fld>
            <a:endParaRPr lang="en-US" dirty="0"/>
          </a:p>
        </p:txBody>
      </p:sp>
      <p:sp>
        <p:nvSpPr>
          <p:cNvPr id="5" name="TextBox 4"/>
          <p:cNvSpPr txBox="1"/>
          <p:nvPr/>
        </p:nvSpPr>
        <p:spPr>
          <a:xfrm>
            <a:off x="5554767" y="5727379"/>
            <a:ext cx="3767033" cy="89255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lvl="1"/>
            <a:r>
              <a:rPr lang="en-US" sz="1400" b="1" dirty="0">
                <a:solidFill>
                  <a:srgbClr val="00929C"/>
                </a:solidFill>
              </a:rPr>
              <a:t>Exercise</a:t>
            </a:r>
          </a:p>
          <a:p>
            <a:pPr marL="342900" lvl="1" indent="-342900">
              <a:buFont typeface="+mj-lt"/>
              <a:buAutoNum type="arabicPeriod"/>
            </a:pPr>
            <a:r>
              <a:rPr lang="en-US" dirty="0"/>
              <a:t>Open Lab4.0 and create functions according to the instructions.</a:t>
            </a:r>
          </a:p>
          <a:p>
            <a:pPr marL="0" lvl="1"/>
            <a:endParaRPr lang="en-US" dirty="0"/>
          </a:p>
        </p:txBody>
      </p:sp>
    </p:spTree>
    <p:extLst>
      <p:ext uri="{BB962C8B-B14F-4D97-AF65-F5344CB8AC3E}">
        <p14:creationId xmlns:p14="http://schemas.microsoft.com/office/powerpoint/2010/main" val="38792632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Recursion</a:t>
            </a:r>
          </a:p>
        </p:txBody>
      </p:sp>
      <p:sp>
        <p:nvSpPr>
          <p:cNvPr id="3" name="Text Placeholder 2"/>
          <p:cNvSpPr>
            <a:spLocks noGrp="1"/>
          </p:cNvSpPr>
          <p:nvPr>
            <p:ph type="body" sz="quarter" idx="16"/>
          </p:nvPr>
        </p:nvSpPr>
        <p:spPr>
          <a:xfrm>
            <a:off x="506730" y="1409700"/>
            <a:ext cx="8465820" cy="5321300"/>
          </a:xfrm>
        </p:spPr>
        <p:txBody>
          <a:bodyPr/>
          <a:lstStyle/>
          <a:p>
            <a:pPr>
              <a:buFont typeface="Arial" panose="020B0604020202020204" pitchFamily="34" charset="0"/>
              <a:buChar char="•"/>
            </a:pPr>
            <a:r>
              <a:rPr lang="en-US" sz="2400" dirty="0"/>
              <a:t>You can call a function from within your own function</a:t>
            </a:r>
          </a:p>
          <a:p>
            <a:pPr>
              <a:buFont typeface="Arial" panose="020B0604020202020204" pitchFamily="34" charset="0"/>
              <a:buChar char="•"/>
            </a:pPr>
            <a:endParaRPr lang="en-US" sz="2400" dirty="0"/>
          </a:p>
          <a:p>
            <a:pPr>
              <a:buFont typeface="Arial" panose="020B0604020202020204" pitchFamily="34" charset="0"/>
              <a:buChar char="•"/>
            </a:pPr>
            <a:r>
              <a:rPr lang="en-US" sz="2400" dirty="0"/>
              <a:t>Dangerous: avoid infinite loops! </a:t>
            </a:r>
          </a:p>
          <a:p>
            <a:pPr>
              <a:buFont typeface="Arial" panose="020B0604020202020204" pitchFamily="34" charset="0"/>
              <a:buChar char="•"/>
            </a:pPr>
            <a:endParaRPr lang="en-US" sz="2400" dirty="0"/>
          </a:p>
          <a:p>
            <a:pPr>
              <a:buFont typeface="Arial" panose="020B0604020202020204" pitchFamily="34" charset="0"/>
              <a:buChar char="•"/>
            </a:pPr>
            <a:r>
              <a:rPr lang="en-US" sz="2400" dirty="0"/>
              <a:t>Can be very slow</a:t>
            </a:r>
          </a:p>
          <a:p>
            <a:pPr marL="0" indent="0">
              <a:buNone/>
            </a:pPr>
            <a:endParaRPr lang="en-US" sz="2400" dirty="0"/>
          </a:p>
        </p:txBody>
      </p:sp>
      <p:sp>
        <p:nvSpPr>
          <p:cNvPr id="4" name="Slide Number Placeholder 3"/>
          <p:cNvSpPr>
            <a:spLocks noGrp="1"/>
          </p:cNvSpPr>
          <p:nvPr>
            <p:ph type="sldNum" sz="quarter" idx="4"/>
          </p:nvPr>
        </p:nvSpPr>
        <p:spPr/>
        <p:txBody>
          <a:bodyPr/>
          <a:lstStyle/>
          <a:p>
            <a:fld id="{0AF8A4B7-68D6-47C7-8DF0-E856C990106D}" type="slidenum">
              <a:rPr lang="en-US" smtClean="0"/>
              <a:pPr/>
              <a:t>55</a:t>
            </a:fld>
            <a:endParaRPr lang="en-US" dirty="0"/>
          </a:p>
        </p:txBody>
      </p:sp>
      <p:sp>
        <p:nvSpPr>
          <p:cNvPr id="5" name="TextBox 4"/>
          <p:cNvSpPr txBox="1"/>
          <p:nvPr/>
        </p:nvSpPr>
        <p:spPr>
          <a:xfrm>
            <a:off x="606847" y="5584504"/>
            <a:ext cx="3767033" cy="89255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lvl="1"/>
            <a:r>
              <a:rPr lang="en-US" sz="1400" b="1" dirty="0">
                <a:solidFill>
                  <a:srgbClr val="00929C"/>
                </a:solidFill>
              </a:rPr>
              <a:t>Exercise</a:t>
            </a:r>
          </a:p>
          <a:p>
            <a:pPr marL="342900" lvl="1" indent="-342900">
              <a:buFont typeface="+mj-lt"/>
              <a:buAutoNum type="arabicPeriod"/>
            </a:pPr>
            <a:r>
              <a:rPr lang="en-US" dirty="0"/>
              <a:t>Open Lab4.1 and create a function according to the instructions.</a:t>
            </a:r>
          </a:p>
          <a:p>
            <a:pPr marL="0" lvl="1"/>
            <a:endParaRPr lang="en-US" dirty="0"/>
          </a:p>
        </p:txBody>
      </p:sp>
      <p:sp>
        <p:nvSpPr>
          <p:cNvPr id="7" name="Rectangle 6"/>
          <p:cNvSpPr/>
          <p:nvPr/>
        </p:nvSpPr>
        <p:spPr>
          <a:xfrm>
            <a:off x="4381500" y="2239871"/>
            <a:ext cx="4914900" cy="869469"/>
          </a:xfrm>
          <a:prstGeom prst="rect">
            <a:avLst/>
          </a:prstGeom>
        </p:spPr>
        <p:txBody>
          <a:bodyPr>
            <a:spAutoFit/>
          </a:bodyPr>
          <a:lstStyle/>
          <a:p>
            <a:pPr marL="517525" lvl="4" indent="0">
              <a:buNone/>
            </a:pPr>
            <a:endParaRPr lang="en-US" sz="2400" dirty="0"/>
          </a:p>
          <a:p>
            <a:pPr marL="517525" lvl="4" indent="0">
              <a:buNone/>
            </a:pPr>
            <a:r>
              <a:rPr lang="en-US" sz="2400" dirty="0"/>
              <a:t>		  </a:t>
            </a:r>
          </a:p>
        </p:txBody>
      </p:sp>
    </p:spTree>
    <p:extLst>
      <p:ext uri="{BB962C8B-B14F-4D97-AF65-F5344CB8AC3E}">
        <p14:creationId xmlns:p14="http://schemas.microsoft.com/office/powerpoint/2010/main" val="16582135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0AF8A4B7-68D6-47C7-8DF0-E856C990106D}" type="slidenum">
              <a:rPr lang="en-US" smtClean="0"/>
              <a:pPr/>
              <a:t>56</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1873" y="75156"/>
            <a:ext cx="6206055" cy="7044711"/>
          </a:xfrm>
          <a:prstGeom prst="rect">
            <a:avLst/>
          </a:prstGeom>
        </p:spPr>
      </p:pic>
      <p:sp>
        <p:nvSpPr>
          <p:cNvPr id="5" name="Rectangle 4"/>
          <p:cNvSpPr/>
          <p:nvPr/>
        </p:nvSpPr>
        <p:spPr>
          <a:xfrm>
            <a:off x="3875192" y="7124700"/>
            <a:ext cx="2079416" cy="261610"/>
          </a:xfrm>
          <a:prstGeom prst="rect">
            <a:avLst/>
          </a:prstGeom>
        </p:spPr>
        <p:txBody>
          <a:bodyPr wrap="none" anchor="ctr">
            <a:spAutoFit/>
          </a:bodyPr>
          <a:lstStyle/>
          <a:p>
            <a:pPr algn="ctr"/>
            <a:r>
              <a:rPr lang="en-US" dirty="0">
                <a:solidFill>
                  <a:schemeClr val="bg1">
                    <a:lumMod val="50000"/>
                  </a:schemeClr>
                </a:solidFill>
              </a:rPr>
              <a:t>Source: https://xkcd.com/353/</a:t>
            </a:r>
          </a:p>
        </p:txBody>
      </p:sp>
    </p:spTree>
    <p:extLst>
      <p:ext uri="{BB962C8B-B14F-4D97-AF65-F5344CB8AC3E}">
        <p14:creationId xmlns:p14="http://schemas.microsoft.com/office/powerpoint/2010/main" val="4878005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6"/>
          </p:nvPr>
        </p:nvSpPr>
        <p:spPr/>
        <p:txBody>
          <a:bodyPr/>
          <a:lstStyle/>
          <a:p>
            <a:pPr marL="0" indent="0">
              <a:buNone/>
            </a:pPr>
            <a:endParaRPr lang="en-US" dirty="0"/>
          </a:p>
        </p:txBody>
      </p:sp>
      <p:sp>
        <p:nvSpPr>
          <p:cNvPr id="4" name="Slide Number Placeholder 3"/>
          <p:cNvSpPr>
            <a:spLocks noGrp="1"/>
          </p:cNvSpPr>
          <p:nvPr>
            <p:ph type="sldNum" sz="quarter" idx="4"/>
          </p:nvPr>
        </p:nvSpPr>
        <p:spPr/>
        <p:txBody>
          <a:bodyPr/>
          <a:lstStyle/>
          <a:p>
            <a:fld id="{0AF8A4B7-68D6-47C7-8DF0-E856C990106D}" type="slidenum">
              <a:rPr lang="en-US" smtClean="0"/>
              <a:pPr/>
              <a:t>57</a:t>
            </a:fld>
            <a:endParaRPr lang="en-US" dirty="0"/>
          </a:p>
        </p:txBody>
      </p:sp>
      <p:pic>
        <p:nvPicPr>
          <p:cNvPr id="1026" name="Picture 1"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 y="1831975"/>
            <a:ext cx="9220200"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93505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Modules &amp; Packages</a:t>
            </a:r>
          </a:p>
        </p:txBody>
      </p:sp>
    </p:spTree>
    <p:extLst>
      <p:ext uri="{BB962C8B-B14F-4D97-AF65-F5344CB8AC3E}">
        <p14:creationId xmlns:p14="http://schemas.microsoft.com/office/powerpoint/2010/main" val="16217772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NumPy</a:t>
            </a:r>
            <a:endParaRPr lang="en-US" dirty="0"/>
          </a:p>
        </p:txBody>
      </p:sp>
      <p:sp>
        <p:nvSpPr>
          <p:cNvPr id="3" name="Text Placeholder 2"/>
          <p:cNvSpPr>
            <a:spLocks noGrp="1"/>
          </p:cNvSpPr>
          <p:nvPr>
            <p:ph type="body" sz="quarter" idx="16"/>
          </p:nvPr>
        </p:nvSpPr>
        <p:spPr/>
        <p:txBody>
          <a:bodyPr/>
          <a:lstStyle/>
          <a:p>
            <a:pPr marL="0" indent="0">
              <a:buNone/>
            </a:pPr>
            <a:r>
              <a:rPr lang="en-US" sz="1600" dirty="0"/>
              <a:t>Download one of the scientific packages for your operating system.</a:t>
            </a:r>
          </a:p>
          <a:p>
            <a:pPr marL="0" indent="0">
              <a:buNone/>
            </a:pPr>
            <a:endParaRPr lang="en-US" sz="1600" dirty="0"/>
          </a:p>
          <a:p>
            <a:pPr marL="0" indent="0">
              <a:buNone/>
            </a:pPr>
            <a:r>
              <a:rPr lang="en-US" sz="1600" dirty="0"/>
              <a:t>We’ll need </a:t>
            </a:r>
            <a:r>
              <a:rPr lang="en-US" sz="1600" dirty="0" err="1"/>
              <a:t>NumPy</a:t>
            </a:r>
            <a:r>
              <a:rPr lang="en-US" sz="1600" dirty="0"/>
              <a:t> for the last lab in this section.</a:t>
            </a:r>
          </a:p>
          <a:p>
            <a:pPr marL="0" indent="0">
              <a:buNone/>
            </a:pPr>
            <a:endParaRPr lang="en-US" sz="1600" dirty="0"/>
          </a:p>
          <a:p>
            <a:pPr marL="0" indent="0">
              <a:buNone/>
            </a:pPr>
            <a:r>
              <a:rPr lang="en-US" sz="1600" dirty="0"/>
              <a:t>The best way to get Pandas and </a:t>
            </a:r>
            <a:r>
              <a:rPr lang="en-US" sz="1600" dirty="0" err="1"/>
              <a:t>NumPy</a:t>
            </a:r>
            <a:r>
              <a:rPr lang="en-US" sz="1600" dirty="0"/>
              <a:t> is to download and install Anaconda (link below).  Anaconda is a distribution of Python that includes hundreds of modules beyond the standard library.  Check to see which version is appropriate for you – If you have Python 3.4 64bit installed, for instance, you should downloaded the latest 64-bit version of Anaconda.  </a:t>
            </a:r>
          </a:p>
          <a:p>
            <a:pPr marL="0" indent="0">
              <a:buNone/>
            </a:pPr>
            <a:endParaRPr lang="en-US" sz="1600" u="sng" dirty="0">
              <a:hlinkClick r:id="" action="ppaction://noaction"/>
            </a:endParaRPr>
          </a:p>
          <a:p>
            <a:pPr marL="0" indent="0">
              <a:buNone/>
            </a:pPr>
            <a:r>
              <a:rPr lang="en-US" sz="1600" u="sng" dirty="0">
                <a:hlinkClick r:id="" action="ppaction://noaction"/>
              </a:rPr>
              <a:t>https</a:t>
            </a:r>
            <a:r>
              <a:rPr lang="en-US" sz="1600" u="sng" dirty="0">
                <a:hlinkClick r:id="rId3"/>
              </a:rPr>
              <a:t>://www.continuum.io/downloads</a:t>
            </a:r>
            <a:endParaRPr lang="en-US" sz="1600" dirty="0"/>
          </a:p>
          <a:p>
            <a:pPr marL="0" indent="0">
              <a:buNone/>
            </a:pPr>
            <a:endParaRPr lang="en-US" sz="1600" dirty="0"/>
          </a:p>
          <a:p>
            <a:pPr marL="0" indent="0">
              <a:buNone/>
            </a:pPr>
            <a:r>
              <a:rPr lang="en-US" sz="1600" dirty="0"/>
              <a:t>This is a large file, so downloading may take a little time and installation may take several minutes as well.</a:t>
            </a:r>
          </a:p>
          <a:p>
            <a:pPr marL="0" indent="0">
              <a:buNone/>
            </a:pPr>
            <a:endParaRPr lang="en-US" sz="1600" dirty="0"/>
          </a:p>
          <a:p>
            <a:pPr marL="0" indent="0">
              <a:buNone/>
            </a:pPr>
            <a:r>
              <a:rPr lang="en-US" sz="1600" b="1" dirty="0"/>
              <a:t>NOTE: </a:t>
            </a:r>
            <a:r>
              <a:rPr lang="en-US" sz="1600" dirty="0"/>
              <a:t> after you install Anaconda relaunch </a:t>
            </a:r>
            <a:r>
              <a:rPr lang="en-US" sz="1600" dirty="0" err="1"/>
              <a:t>PyCharm</a:t>
            </a:r>
            <a:r>
              <a:rPr lang="en-US" sz="1600" dirty="0"/>
              <a:t>, then...</a:t>
            </a:r>
          </a:p>
          <a:p>
            <a:pPr marL="258762" lvl="2" indent="0">
              <a:buNone/>
            </a:pPr>
            <a:r>
              <a:rPr lang="en-US" sz="1600" dirty="0" err="1">
                <a:solidFill>
                  <a:schemeClr val="bg1">
                    <a:lumMod val="50000"/>
                  </a:schemeClr>
                </a:solidFill>
              </a:rPr>
              <a:t>conda</a:t>
            </a:r>
            <a:r>
              <a:rPr lang="en-US" sz="1600" dirty="0">
                <a:solidFill>
                  <a:schemeClr val="bg1">
                    <a:lumMod val="50000"/>
                  </a:schemeClr>
                </a:solidFill>
              </a:rPr>
              <a:t> install pip</a:t>
            </a:r>
            <a:br>
              <a:rPr lang="en-US" sz="1600" dirty="0">
                <a:solidFill>
                  <a:schemeClr val="bg1">
                    <a:lumMod val="50000"/>
                  </a:schemeClr>
                </a:solidFill>
              </a:rPr>
            </a:br>
            <a:r>
              <a:rPr lang="en-US" sz="1600" dirty="0" err="1">
                <a:solidFill>
                  <a:schemeClr val="bg1">
                    <a:lumMod val="50000"/>
                  </a:schemeClr>
                </a:solidFill>
              </a:rPr>
              <a:t>pip</a:t>
            </a:r>
            <a:r>
              <a:rPr lang="en-US" sz="1600" dirty="0">
                <a:solidFill>
                  <a:schemeClr val="bg1">
                    <a:lumMod val="50000"/>
                  </a:schemeClr>
                </a:solidFill>
              </a:rPr>
              <a:t> install </a:t>
            </a:r>
            <a:r>
              <a:rPr lang="en-US" sz="1600" dirty="0" err="1">
                <a:solidFill>
                  <a:schemeClr val="bg1">
                    <a:lumMod val="50000"/>
                  </a:schemeClr>
                </a:solidFill>
              </a:rPr>
              <a:t>pypyodbc</a:t>
            </a:r>
            <a:endParaRPr lang="en-US" sz="1600" dirty="0">
              <a:solidFill>
                <a:schemeClr val="bg1">
                  <a:lumMod val="50000"/>
                </a:schemeClr>
              </a:solidFill>
            </a:endParaRPr>
          </a:p>
        </p:txBody>
      </p:sp>
      <p:sp>
        <p:nvSpPr>
          <p:cNvPr id="4" name="Slide Number Placeholder 3"/>
          <p:cNvSpPr>
            <a:spLocks noGrp="1"/>
          </p:cNvSpPr>
          <p:nvPr>
            <p:ph type="sldNum" sz="quarter" idx="4"/>
          </p:nvPr>
        </p:nvSpPr>
        <p:spPr/>
        <p:txBody>
          <a:bodyPr/>
          <a:lstStyle/>
          <a:p>
            <a:fld id="{0AF8A4B7-68D6-47C7-8DF0-E856C990106D}" type="slidenum">
              <a:rPr lang="en-US" smtClean="0"/>
              <a:pPr/>
              <a:t>59</a:t>
            </a:fld>
            <a:endParaRPr lang="en-US" dirty="0"/>
          </a:p>
        </p:txBody>
      </p:sp>
    </p:spTree>
    <p:extLst>
      <p:ext uri="{BB962C8B-B14F-4D97-AF65-F5344CB8AC3E}">
        <p14:creationId xmlns:p14="http://schemas.microsoft.com/office/powerpoint/2010/main" val="3777614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Applications</a:t>
            </a:r>
          </a:p>
        </p:txBody>
      </p:sp>
      <p:sp>
        <p:nvSpPr>
          <p:cNvPr id="3" name="Slide Number Placeholder 2"/>
          <p:cNvSpPr>
            <a:spLocks noGrp="1"/>
          </p:cNvSpPr>
          <p:nvPr>
            <p:ph type="sldNum" sz="quarter" idx="4"/>
          </p:nvPr>
        </p:nvSpPr>
        <p:spPr/>
        <p:txBody>
          <a:bodyPr/>
          <a:lstStyle/>
          <a:p>
            <a:fld id="{0AF8A4B7-68D6-47C7-8DF0-E856C990106D}" type="slidenum">
              <a:rPr lang="en-US" smtClean="0"/>
              <a:pPr/>
              <a:t>6</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9024" y="1464834"/>
            <a:ext cx="6017464" cy="5333662"/>
          </a:xfrm>
          <a:prstGeom prst="rect">
            <a:avLst/>
          </a:prstGeom>
        </p:spPr>
      </p:pic>
      <p:sp>
        <p:nvSpPr>
          <p:cNvPr id="6" name="Rectangle 5"/>
          <p:cNvSpPr/>
          <p:nvPr/>
        </p:nvSpPr>
        <p:spPr>
          <a:xfrm>
            <a:off x="3101743" y="7124700"/>
            <a:ext cx="3626314" cy="261610"/>
          </a:xfrm>
          <a:prstGeom prst="rect">
            <a:avLst/>
          </a:prstGeom>
        </p:spPr>
        <p:txBody>
          <a:bodyPr wrap="none" anchor="ctr">
            <a:spAutoFit/>
          </a:bodyPr>
          <a:lstStyle/>
          <a:p>
            <a:r>
              <a:rPr lang="en-US" dirty="0">
                <a:solidFill>
                  <a:schemeClr val="bg1">
                    <a:lumMod val="50000"/>
                  </a:schemeClr>
                </a:solidFill>
              </a:rPr>
              <a:t>Source: http://www.mirrorminds.in/web-applications.html</a:t>
            </a:r>
          </a:p>
        </p:txBody>
      </p:sp>
    </p:spTree>
    <p:extLst>
      <p:ext uri="{BB962C8B-B14F-4D97-AF65-F5344CB8AC3E}">
        <p14:creationId xmlns:p14="http://schemas.microsoft.com/office/powerpoint/2010/main" val="35659728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Modules</a:t>
            </a:r>
          </a:p>
        </p:txBody>
      </p:sp>
      <p:sp>
        <p:nvSpPr>
          <p:cNvPr id="3" name="Text Placeholder 2"/>
          <p:cNvSpPr>
            <a:spLocks noGrp="1"/>
          </p:cNvSpPr>
          <p:nvPr>
            <p:ph type="body" sz="quarter" idx="16"/>
          </p:nvPr>
        </p:nvSpPr>
        <p:spPr>
          <a:xfrm>
            <a:off x="2198688" y="2207946"/>
            <a:ext cx="5432425" cy="2210729"/>
          </a:xfrm>
        </p:spPr>
        <p:txBody>
          <a:bodyPr/>
          <a:lstStyle/>
          <a:p>
            <a:pPr marL="0" indent="0">
              <a:buNone/>
            </a:pPr>
            <a:r>
              <a:rPr lang="en-US" sz="3600" dirty="0" err="1"/>
              <a:t>mod·ule</a:t>
            </a:r>
            <a:r>
              <a:rPr lang="en-US" sz="3600" dirty="0"/>
              <a:t> </a:t>
            </a:r>
            <a:r>
              <a:rPr lang="en-US" sz="2000" dirty="0">
                <a:solidFill>
                  <a:srgbClr val="737373"/>
                </a:solidFill>
              </a:rPr>
              <a:t>(</a:t>
            </a:r>
            <a:r>
              <a:rPr lang="en-US" sz="2000" dirty="0" err="1">
                <a:solidFill>
                  <a:srgbClr val="737373"/>
                </a:solidFill>
              </a:rPr>
              <a:t>mäjo͞ol</a:t>
            </a:r>
            <a:r>
              <a:rPr lang="en-US" sz="2000" dirty="0">
                <a:solidFill>
                  <a:srgbClr val="737373"/>
                </a:solidFill>
              </a:rPr>
              <a:t>) </a:t>
            </a:r>
            <a:r>
              <a:rPr lang="en-US" sz="2000" i="1" dirty="0">
                <a:solidFill>
                  <a:srgbClr val="737373"/>
                </a:solidFill>
              </a:rPr>
              <a:t>n</a:t>
            </a:r>
            <a:r>
              <a:rPr lang="en-US" sz="2000" dirty="0">
                <a:solidFill>
                  <a:srgbClr val="737373"/>
                </a:solidFill>
              </a:rPr>
              <a:t>.</a:t>
            </a:r>
            <a:r>
              <a:rPr lang="en-US" dirty="0">
                <a:solidFill>
                  <a:srgbClr val="737373"/>
                </a:solidFill>
              </a:rPr>
              <a:t>  </a:t>
            </a:r>
            <a:r>
              <a:rPr lang="en-US" sz="2400" b="1" dirty="0"/>
              <a:t>1. </a:t>
            </a:r>
            <a:r>
              <a:rPr lang="en-US" sz="2400" dirty="0"/>
              <a:t>A Python module is simply a Python source file, which can expose classes, functions and global variables.</a:t>
            </a:r>
          </a:p>
        </p:txBody>
      </p:sp>
      <p:sp>
        <p:nvSpPr>
          <p:cNvPr id="4" name="Slide Number Placeholder 3"/>
          <p:cNvSpPr>
            <a:spLocks noGrp="1"/>
          </p:cNvSpPr>
          <p:nvPr>
            <p:ph type="sldNum" sz="quarter" idx="4"/>
          </p:nvPr>
        </p:nvSpPr>
        <p:spPr/>
        <p:txBody>
          <a:bodyPr/>
          <a:lstStyle/>
          <a:p>
            <a:fld id="{0AF8A4B7-68D6-47C7-8DF0-E856C990106D}" type="slidenum">
              <a:rPr lang="en-US" smtClean="0"/>
              <a:pPr/>
              <a:t>60</a:t>
            </a:fld>
            <a:endParaRPr lang="en-US" dirty="0"/>
          </a:p>
        </p:txBody>
      </p:sp>
      <p:pic>
        <p:nvPicPr>
          <p:cNvPr id="1026" name="Picture 2" descr="https://upload.wikimedia.org/wikipedia/commons/thumb/8/82/Text-x-python.svg/2000px-Text-x-python.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9854" y="4418676"/>
            <a:ext cx="1855788" cy="1855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9793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Modules</a:t>
            </a:r>
          </a:p>
        </p:txBody>
      </p:sp>
      <p:sp>
        <p:nvSpPr>
          <p:cNvPr id="3" name="Text Placeholder 2"/>
          <p:cNvSpPr>
            <a:spLocks noGrp="1"/>
          </p:cNvSpPr>
          <p:nvPr>
            <p:ph type="body" sz="quarter" idx="16"/>
          </p:nvPr>
        </p:nvSpPr>
        <p:spPr>
          <a:xfrm>
            <a:off x="2198688" y="4943476"/>
            <a:ext cx="5432425" cy="1914524"/>
          </a:xfrm>
        </p:spPr>
        <p:txBody>
          <a:bodyPr/>
          <a:lstStyle/>
          <a:p>
            <a:pPr marL="0" indent="0" algn="ctr">
              <a:buNone/>
            </a:pPr>
            <a:r>
              <a:rPr lang="en-US" sz="3600" b="1" dirty="0">
                <a:solidFill>
                  <a:srgbClr val="000080"/>
                </a:solidFill>
                <a:latin typeface="Courier New"/>
              </a:rPr>
              <a:t>import </a:t>
            </a:r>
            <a:r>
              <a:rPr lang="en-US" sz="3600" dirty="0" err="1">
                <a:solidFill>
                  <a:srgbClr val="737373"/>
                </a:solidFill>
                <a:latin typeface="Courier New"/>
              </a:rPr>
              <a:t>my_module</a:t>
            </a:r>
            <a:endParaRPr lang="en-US" sz="2400" dirty="0">
              <a:solidFill>
                <a:srgbClr val="737373"/>
              </a:solidFill>
            </a:endParaRPr>
          </a:p>
        </p:txBody>
      </p:sp>
      <p:sp>
        <p:nvSpPr>
          <p:cNvPr id="4" name="Slide Number Placeholder 3"/>
          <p:cNvSpPr>
            <a:spLocks noGrp="1"/>
          </p:cNvSpPr>
          <p:nvPr>
            <p:ph type="sldNum" sz="quarter" idx="4"/>
          </p:nvPr>
        </p:nvSpPr>
        <p:spPr/>
        <p:txBody>
          <a:bodyPr/>
          <a:lstStyle/>
          <a:p>
            <a:fld id="{0AF8A4B7-68D6-47C7-8DF0-E856C990106D}" type="slidenum">
              <a:rPr lang="en-US" smtClean="0"/>
              <a:pPr/>
              <a:t>61</a:t>
            </a:fld>
            <a:endParaRPr lang="en-US" dirty="0"/>
          </a:p>
        </p:txBody>
      </p:sp>
      <p:pic>
        <p:nvPicPr>
          <p:cNvPr id="1026" name="Picture 2" descr="https://upload.wikimedia.org/wikipedia/commons/thumb/8/82/Text-x-python.svg/2000px-Text-x-python.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9854" y="1628781"/>
            <a:ext cx="1855788" cy="18557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600450" y="3614744"/>
            <a:ext cx="2628900" cy="461665"/>
          </a:xfrm>
          <a:prstGeom prst="rect">
            <a:avLst/>
          </a:prstGeom>
          <a:noFill/>
        </p:spPr>
        <p:txBody>
          <a:bodyPr wrap="square" rtlCol="0">
            <a:spAutoFit/>
          </a:bodyPr>
          <a:lstStyle/>
          <a:p>
            <a:pPr algn="ctr"/>
            <a:r>
              <a:rPr lang="en-US" sz="2400" dirty="0"/>
              <a:t>my_module.py</a:t>
            </a:r>
          </a:p>
        </p:txBody>
      </p:sp>
    </p:spTree>
    <p:extLst>
      <p:ext uri="{BB962C8B-B14F-4D97-AF65-F5344CB8AC3E}">
        <p14:creationId xmlns:p14="http://schemas.microsoft.com/office/powerpoint/2010/main" val="27022752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Modules</a:t>
            </a:r>
          </a:p>
        </p:txBody>
      </p:sp>
      <p:sp>
        <p:nvSpPr>
          <p:cNvPr id="3" name="Text Placeholder 2"/>
          <p:cNvSpPr>
            <a:spLocks noGrp="1"/>
          </p:cNvSpPr>
          <p:nvPr>
            <p:ph type="body" sz="quarter" idx="16"/>
          </p:nvPr>
        </p:nvSpPr>
        <p:spPr>
          <a:xfrm>
            <a:off x="932688" y="2231136"/>
            <a:ext cx="7991856" cy="4626864"/>
          </a:xfrm>
        </p:spPr>
        <p:txBody>
          <a:bodyPr/>
          <a:lstStyle/>
          <a:p>
            <a:pPr marL="0" indent="0">
              <a:buNone/>
            </a:pPr>
            <a:r>
              <a:rPr lang="en-US" sz="3600" b="1" dirty="0">
                <a:solidFill>
                  <a:srgbClr val="000080"/>
                </a:solidFill>
                <a:latin typeface="Courier New"/>
              </a:rPr>
              <a:t>import </a:t>
            </a:r>
            <a:r>
              <a:rPr lang="en-US" sz="3600" dirty="0" err="1">
                <a:solidFill>
                  <a:srgbClr val="737373"/>
                </a:solidFill>
                <a:latin typeface="Courier New"/>
              </a:rPr>
              <a:t>my_module</a:t>
            </a:r>
            <a:endParaRPr lang="en-US" sz="3600" dirty="0">
              <a:solidFill>
                <a:srgbClr val="737373"/>
              </a:solidFill>
              <a:latin typeface="Courier New"/>
            </a:endParaRPr>
          </a:p>
          <a:p>
            <a:pPr marL="0" indent="0">
              <a:buNone/>
            </a:pPr>
            <a:endParaRPr lang="en-US" sz="3600" dirty="0">
              <a:solidFill>
                <a:srgbClr val="737373"/>
              </a:solidFill>
              <a:latin typeface="Courier New"/>
            </a:endParaRPr>
          </a:p>
          <a:p>
            <a:pPr marL="0" indent="0">
              <a:buNone/>
            </a:pPr>
            <a:endParaRPr lang="en-US" sz="3600" dirty="0">
              <a:solidFill>
                <a:srgbClr val="737373"/>
              </a:solidFill>
              <a:latin typeface="Courier New"/>
            </a:endParaRPr>
          </a:p>
          <a:p>
            <a:pPr marL="0" indent="0">
              <a:buNone/>
            </a:pPr>
            <a:r>
              <a:rPr lang="en-US" sz="3600" dirty="0" err="1">
                <a:solidFill>
                  <a:srgbClr val="737373"/>
                </a:solidFill>
                <a:latin typeface="Courier New"/>
              </a:rPr>
              <a:t>my_module.my_function</a:t>
            </a:r>
            <a:r>
              <a:rPr lang="en-US" sz="3600" dirty="0">
                <a:solidFill>
                  <a:srgbClr val="737373"/>
                </a:solidFill>
                <a:latin typeface="Courier New"/>
              </a:rPr>
              <a:t>()</a:t>
            </a:r>
            <a:endParaRPr lang="en-US" sz="2400" dirty="0">
              <a:solidFill>
                <a:srgbClr val="737373"/>
              </a:solidFill>
            </a:endParaRPr>
          </a:p>
        </p:txBody>
      </p:sp>
      <p:sp>
        <p:nvSpPr>
          <p:cNvPr id="4" name="Slide Number Placeholder 3"/>
          <p:cNvSpPr>
            <a:spLocks noGrp="1"/>
          </p:cNvSpPr>
          <p:nvPr>
            <p:ph type="sldNum" sz="quarter" idx="4"/>
          </p:nvPr>
        </p:nvSpPr>
        <p:spPr/>
        <p:txBody>
          <a:bodyPr/>
          <a:lstStyle/>
          <a:p>
            <a:fld id="{0AF8A4B7-68D6-47C7-8DF0-E856C990106D}" type="slidenum">
              <a:rPr lang="en-US" smtClean="0"/>
              <a:pPr/>
              <a:t>62</a:t>
            </a:fld>
            <a:endParaRPr lang="en-US" dirty="0"/>
          </a:p>
        </p:txBody>
      </p:sp>
      <p:sp>
        <p:nvSpPr>
          <p:cNvPr id="5" name="TextBox 4"/>
          <p:cNvSpPr txBox="1"/>
          <p:nvPr/>
        </p:nvSpPr>
        <p:spPr>
          <a:xfrm>
            <a:off x="5440105" y="5838447"/>
            <a:ext cx="3767033" cy="10618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lvl="1"/>
            <a:r>
              <a:rPr lang="en-US" sz="1400" b="1" dirty="0">
                <a:solidFill>
                  <a:srgbClr val="00929C"/>
                </a:solidFill>
              </a:rPr>
              <a:t>Exercise</a:t>
            </a:r>
          </a:p>
          <a:p>
            <a:pPr marL="0" lvl="1"/>
            <a:r>
              <a:rPr lang="en-US" dirty="0"/>
              <a:t>Open Lab 6.0 and follow the instructions to create a module. Then, import the module into another python script and use it to solve the lab.</a:t>
            </a:r>
          </a:p>
          <a:p>
            <a:pPr marL="0" lvl="1"/>
            <a:endParaRPr lang="en-US" dirty="0"/>
          </a:p>
        </p:txBody>
      </p:sp>
    </p:spTree>
    <p:extLst>
      <p:ext uri="{BB962C8B-B14F-4D97-AF65-F5344CB8AC3E}">
        <p14:creationId xmlns:p14="http://schemas.microsoft.com/office/powerpoint/2010/main" val="6926201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Modules</a:t>
            </a:r>
          </a:p>
        </p:txBody>
      </p:sp>
      <p:sp>
        <p:nvSpPr>
          <p:cNvPr id="3" name="Text Placeholder 2"/>
          <p:cNvSpPr>
            <a:spLocks noGrp="1"/>
          </p:cNvSpPr>
          <p:nvPr>
            <p:ph type="body" sz="quarter" idx="16"/>
          </p:nvPr>
        </p:nvSpPr>
        <p:spPr>
          <a:xfrm>
            <a:off x="694944" y="4906880"/>
            <a:ext cx="8284464" cy="779545"/>
          </a:xfrm>
        </p:spPr>
        <p:txBody>
          <a:bodyPr/>
          <a:lstStyle/>
          <a:p>
            <a:pPr marL="0" indent="0" algn="ctr">
              <a:buNone/>
            </a:pPr>
            <a:r>
              <a:rPr lang="en-US" sz="3600" b="1" dirty="0">
                <a:solidFill>
                  <a:srgbClr val="000080"/>
                </a:solidFill>
                <a:latin typeface="Courier New"/>
              </a:rPr>
              <a:t>from </a:t>
            </a:r>
            <a:r>
              <a:rPr lang="en-US" sz="3600" dirty="0">
                <a:solidFill>
                  <a:srgbClr val="000000"/>
                </a:solidFill>
                <a:latin typeface="Courier New"/>
              </a:rPr>
              <a:t>modules </a:t>
            </a:r>
            <a:r>
              <a:rPr lang="en-US" sz="3600" b="1" dirty="0">
                <a:solidFill>
                  <a:srgbClr val="000080"/>
                </a:solidFill>
                <a:latin typeface="Courier New"/>
              </a:rPr>
              <a:t>import </a:t>
            </a:r>
            <a:r>
              <a:rPr lang="en-US" sz="3600" dirty="0" err="1">
                <a:solidFill>
                  <a:srgbClr val="000000"/>
                </a:solidFill>
                <a:latin typeface="Courier New"/>
              </a:rPr>
              <a:t>my_module</a:t>
            </a:r>
            <a:endParaRPr lang="en-US" sz="3600" dirty="0">
              <a:solidFill>
                <a:srgbClr val="000000"/>
              </a:solidFill>
              <a:latin typeface="Courier New"/>
            </a:endParaRPr>
          </a:p>
          <a:p>
            <a:pPr marL="0" indent="0">
              <a:buNone/>
            </a:pPr>
            <a:endParaRPr lang="en-US" sz="3600" dirty="0">
              <a:solidFill>
                <a:srgbClr val="000000"/>
              </a:solidFill>
              <a:latin typeface="Courier New"/>
            </a:endParaRPr>
          </a:p>
          <a:p>
            <a:pPr marL="0" indent="0">
              <a:buNone/>
            </a:pPr>
            <a:endParaRPr lang="en-US" sz="3600" dirty="0">
              <a:solidFill>
                <a:srgbClr val="000000"/>
              </a:solidFill>
              <a:latin typeface="Courier New"/>
            </a:endParaRPr>
          </a:p>
        </p:txBody>
      </p:sp>
      <p:sp>
        <p:nvSpPr>
          <p:cNvPr id="4" name="Slide Number Placeholder 3"/>
          <p:cNvSpPr>
            <a:spLocks noGrp="1"/>
          </p:cNvSpPr>
          <p:nvPr>
            <p:ph type="sldNum" sz="quarter" idx="4"/>
          </p:nvPr>
        </p:nvSpPr>
        <p:spPr/>
        <p:txBody>
          <a:bodyPr/>
          <a:lstStyle/>
          <a:p>
            <a:fld id="{0AF8A4B7-68D6-47C7-8DF0-E856C990106D}" type="slidenum">
              <a:rPr lang="en-US" smtClean="0"/>
              <a:pPr/>
              <a:t>63</a:t>
            </a:fld>
            <a:endParaRPr lang="en-US" dirty="0"/>
          </a:p>
        </p:txBody>
      </p:sp>
      <p:pic>
        <p:nvPicPr>
          <p:cNvPr id="1026" name="Picture 2" descr="https://upload.wikimedia.org/wikipedia/commons/thumb/8/82/Text-x-python.svg/2000px-Text-x-python.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9542" y="2703697"/>
            <a:ext cx="619845" cy="6198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461576" y="2782786"/>
            <a:ext cx="2628900" cy="461665"/>
          </a:xfrm>
          <a:prstGeom prst="rect">
            <a:avLst/>
          </a:prstGeom>
          <a:noFill/>
        </p:spPr>
        <p:txBody>
          <a:bodyPr wrap="square" rtlCol="0">
            <a:spAutoFit/>
          </a:bodyPr>
          <a:lstStyle/>
          <a:p>
            <a:r>
              <a:rPr lang="en-US" sz="2400" dirty="0"/>
              <a:t>my_module.py</a:t>
            </a:r>
          </a:p>
        </p:txBody>
      </p:sp>
      <p:pic>
        <p:nvPicPr>
          <p:cNvPr id="2050" name="Picture 2" descr="C:\Users\dholla1\AppData\Local\Microsoft\Windows\Temporary Internet Files\Content.IE5\O3FACDNP\yellow_glossy_folder_icon_by_azmind-d4vvr1o[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2958" y="1935406"/>
            <a:ext cx="808064" cy="7141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264834" y="2061624"/>
            <a:ext cx="2628900" cy="461665"/>
          </a:xfrm>
          <a:prstGeom prst="rect">
            <a:avLst/>
          </a:prstGeom>
          <a:noFill/>
        </p:spPr>
        <p:txBody>
          <a:bodyPr wrap="square" rtlCol="0">
            <a:spAutoFit/>
          </a:bodyPr>
          <a:lstStyle/>
          <a:p>
            <a:r>
              <a:rPr lang="en-US" sz="2400" dirty="0"/>
              <a:t>modules</a:t>
            </a:r>
          </a:p>
        </p:txBody>
      </p:sp>
      <p:sp>
        <p:nvSpPr>
          <p:cNvPr id="7" name="Right Triangle 6"/>
          <p:cNvSpPr/>
          <p:nvPr/>
        </p:nvSpPr>
        <p:spPr>
          <a:xfrm rot="13500000">
            <a:off x="3336533" y="2918436"/>
            <a:ext cx="190364" cy="190364"/>
          </a:xfrm>
          <a:prstGeom prst="rtTriangl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75000"/>
                </a:schemeClr>
              </a:solidFill>
            </a:endParaRPr>
          </a:p>
        </p:txBody>
      </p:sp>
      <p:sp>
        <p:nvSpPr>
          <p:cNvPr id="11" name="Right Triangle 10"/>
          <p:cNvSpPr/>
          <p:nvPr/>
        </p:nvSpPr>
        <p:spPr>
          <a:xfrm rot="16200000">
            <a:off x="2925053" y="2197276"/>
            <a:ext cx="190364" cy="190364"/>
          </a:xfrm>
          <a:prstGeom prst="rtTriangle">
            <a:avLst/>
          </a:prstGeom>
          <a:solidFill>
            <a:schemeClr val="tx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75000"/>
                </a:schemeClr>
              </a:solidFill>
            </a:endParaRPr>
          </a:p>
        </p:txBody>
      </p:sp>
      <p:pic>
        <p:nvPicPr>
          <p:cNvPr id="12" name="Picture 2" descr="https://upload.wikimedia.org/wikipedia/commons/thumb/8/82/Text-x-python.svg/2000px-Text-x-python.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36353" y="3496177"/>
            <a:ext cx="619845" cy="61984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078387" y="3575266"/>
            <a:ext cx="2628900" cy="461665"/>
          </a:xfrm>
          <a:prstGeom prst="rect">
            <a:avLst/>
          </a:prstGeom>
          <a:noFill/>
        </p:spPr>
        <p:txBody>
          <a:bodyPr wrap="square" rtlCol="0">
            <a:spAutoFit/>
          </a:bodyPr>
          <a:lstStyle/>
          <a:p>
            <a:r>
              <a:rPr lang="en-US" sz="2400" dirty="0"/>
              <a:t>main.py</a:t>
            </a:r>
          </a:p>
        </p:txBody>
      </p:sp>
      <p:sp>
        <p:nvSpPr>
          <p:cNvPr id="14" name="TextBox 13"/>
          <p:cNvSpPr txBox="1"/>
          <p:nvPr/>
        </p:nvSpPr>
        <p:spPr>
          <a:xfrm>
            <a:off x="5440105" y="5838447"/>
            <a:ext cx="3767033" cy="89255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lvl="1"/>
            <a:r>
              <a:rPr lang="en-US" sz="1400" b="1" dirty="0">
                <a:solidFill>
                  <a:srgbClr val="00929C"/>
                </a:solidFill>
              </a:rPr>
              <a:t>Exercise</a:t>
            </a:r>
          </a:p>
          <a:p>
            <a:pPr marL="0" lvl="1"/>
            <a:r>
              <a:rPr lang="en-US" dirty="0"/>
              <a:t>Open Lab 6.1 and organize the previous lab so your module is in a folder for better organization.</a:t>
            </a:r>
          </a:p>
          <a:p>
            <a:pPr marL="0" lvl="1"/>
            <a:endParaRPr lang="en-US" dirty="0"/>
          </a:p>
        </p:txBody>
      </p:sp>
    </p:spTree>
    <p:extLst>
      <p:ext uri="{BB962C8B-B14F-4D97-AF65-F5344CB8AC3E}">
        <p14:creationId xmlns:p14="http://schemas.microsoft.com/office/powerpoint/2010/main" val="17372728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Packages</a:t>
            </a:r>
          </a:p>
        </p:txBody>
      </p:sp>
      <p:sp>
        <p:nvSpPr>
          <p:cNvPr id="3" name="Text Placeholder 2"/>
          <p:cNvSpPr>
            <a:spLocks noGrp="1"/>
          </p:cNvSpPr>
          <p:nvPr>
            <p:ph type="body" sz="quarter" idx="16"/>
          </p:nvPr>
        </p:nvSpPr>
        <p:spPr>
          <a:xfrm>
            <a:off x="501650" y="3013710"/>
            <a:ext cx="8820150" cy="1516380"/>
          </a:xfrm>
        </p:spPr>
        <p:txBody>
          <a:bodyPr/>
          <a:lstStyle/>
          <a:p>
            <a:pPr marL="0" indent="0" algn="ctr">
              <a:buNone/>
            </a:pPr>
            <a:r>
              <a:rPr lang="en-US" sz="3600" dirty="0"/>
              <a:t>Packages are a group of modules that are packaged together.</a:t>
            </a:r>
          </a:p>
        </p:txBody>
      </p:sp>
      <p:sp>
        <p:nvSpPr>
          <p:cNvPr id="4" name="Slide Number Placeholder 3"/>
          <p:cNvSpPr>
            <a:spLocks noGrp="1"/>
          </p:cNvSpPr>
          <p:nvPr>
            <p:ph type="sldNum" sz="quarter" idx="4"/>
          </p:nvPr>
        </p:nvSpPr>
        <p:spPr/>
        <p:txBody>
          <a:bodyPr/>
          <a:lstStyle/>
          <a:p>
            <a:fld id="{0AF8A4B7-68D6-47C7-8DF0-E856C990106D}" type="slidenum">
              <a:rPr lang="en-US" smtClean="0"/>
              <a:pPr/>
              <a:t>64</a:t>
            </a:fld>
            <a:endParaRPr lang="en-US" dirty="0"/>
          </a:p>
        </p:txBody>
      </p:sp>
    </p:spTree>
    <p:extLst>
      <p:ext uri="{BB962C8B-B14F-4D97-AF65-F5344CB8AC3E}">
        <p14:creationId xmlns:p14="http://schemas.microsoft.com/office/powerpoint/2010/main" val="35870599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modules – abbreviated list</a:t>
            </a:r>
          </a:p>
        </p:txBody>
      </p:sp>
      <p:sp>
        <p:nvSpPr>
          <p:cNvPr id="6" name="Text Placeholder 5"/>
          <p:cNvSpPr>
            <a:spLocks noGrp="1"/>
          </p:cNvSpPr>
          <p:nvPr>
            <p:ph type="body" sz="quarter" idx="16"/>
          </p:nvPr>
        </p:nvSpPr>
        <p:spPr/>
        <p:txBody>
          <a:bodyPr/>
          <a:lstStyle/>
          <a:p>
            <a:pPr lvl="0"/>
            <a:r>
              <a:rPr lang="en-US" dirty="0"/>
              <a:t>Numeric and mathematical modules</a:t>
            </a:r>
          </a:p>
          <a:p>
            <a:pPr lvl="1"/>
            <a:r>
              <a:rPr lang="en-US" dirty="0"/>
              <a:t>numbers — Numeric abstract base classes</a:t>
            </a:r>
            <a:endParaRPr lang="en-US" sz="1050" dirty="0"/>
          </a:p>
          <a:p>
            <a:pPr lvl="1"/>
            <a:r>
              <a:rPr lang="en-US" dirty="0"/>
              <a:t>math — Mathematical functions</a:t>
            </a:r>
            <a:endParaRPr lang="en-US" sz="1050" dirty="0"/>
          </a:p>
          <a:p>
            <a:pPr lvl="1"/>
            <a:r>
              <a:rPr lang="en-US" dirty="0" err="1"/>
              <a:t>cmath</a:t>
            </a:r>
            <a:r>
              <a:rPr lang="en-US" dirty="0"/>
              <a:t> — Mathematical functions for complex numbers</a:t>
            </a:r>
            <a:endParaRPr lang="en-US" sz="1050" dirty="0"/>
          </a:p>
          <a:p>
            <a:pPr lvl="1"/>
            <a:r>
              <a:rPr lang="en-US" dirty="0"/>
              <a:t>decimal — Decimal fixed point and floating point arithmetic</a:t>
            </a:r>
            <a:endParaRPr lang="en-US" sz="1050" dirty="0"/>
          </a:p>
          <a:p>
            <a:pPr lvl="1"/>
            <a:r>
              <a:rPr lang="en-US" dirty="0"/>
              <a:t>fractions — Rational numbers</a:t>
            </a:r>
            <a:endParaRPr lang="en-US" sz="1050" dirty="0"/>
          </a:p>
          <a:p>
            <a:pPr lvl="1"/>
            <a:r>
              <a:rPr lang="en-US" dirty="0"/>
              <a:t>random — Generate pseudo-random numbers</a:t>
            </a:r>
            <a:endParaRPr lang="en-US" sz="1050" dirty="0"/>
          </a:p>
          <a:p>
            <a:pPr lvl="1"/>
            <a:r>
              <a:rPr lang="en-US" dirty="0"/>
              <a:t>statistics — Mathematical statistics functions</a:t>
            </a:r>
          </a:p>
          <a:p>
            <a:r>
              <a:rPr lang="en-US" dirty="0" err="1"/>
              <a:t>datetime</a:t>
            </a:r>
            <a:r>
              <a:rPr lang="en-US" dirty="0"/>
              <a:t> — supplies classes for manipulating dates and times in both simple and complex ways. While date and time arithmetic is supported, the focus of the implementation is on efficient member extraction for output formatting and manipulation. The module also supports objects that are </a:t>
            </a:r>
            <a:r>
              <a:rPr lang="en-US" dirty="0" err="1"/>
              <a:t>timezone</a:t>
            </a:r>
            <a:r>
              <a:rPr lang="en-US" dirty="0"/>
              <a:t> aware.</a:t>
            </a:r>
          </a:p>
          <a:p>
            <a:r>
              <a:rPr lang="en-US" dirty="0"/>
              <a:t>Internet requests</a:t>
            </a:r>
          </a:p>
          <a:p>
            <a:pPr lvl="1"/>
            <a:r>
              <a:rPr lang="en-US" dirty="0" err="1"/>
              <a:t>urllib.request</a:t>
            </a:r>
            <a:r>
              <a:rPr lang="en-US" dirty="0"/>
              <a:t> — for retrieving data from URLs</a:t>
            </a:r>
          </a:p>
          <a:p>
            <a:pPr lvl="1"/>
            <a:r>
              <a:rPr lang="en-US" dirty="0" err="1"/>
              <a:t>smtplib</a:t>
            </a:r>
            <a:r>
              <a:rPr lang="en-US" dirty="0"/>
              <a:t> — for sending mail</a:t>
            </a:r>
          </a:p>
        </p:txBody>
      </p:sp>
      <p:sp>
        <p:nvSpPr>
          <p:cNvPr id="7" name="Text Placeholder 6"/>
          <p:cNvSpPr>
            <a:spLocks noGrp="1"/>
          </p:cNvSpPr>
          <p:nvPr>
            <p:ph type="body" sz="quarter" idx="17"/>
          </p:nvPr>
        </p:nvSpPr>
        <p:spPr/>
        <p:txBody>
          <a:bodyPr/>
          <a:lstStyle/>
          <a:p>
            <a:r>
              <a:rPr lang="en-US" dirty="0"/>
              <a:t>Operating system</a:t>
            </a:r>
          </a:p>
          <a:p>
            <a:pPr lvl="1"/>
            <a:r>
              <a:rPr lang="en-US" dirty="0"/>
              <a:t>sys</a:t>
            </a:r>
          </a:p>
          <a:p>
            <a:pPr lvl="2"/>
            <a:r>
              <a:rPr lang="en-US" dirty="0" err="1"/>
              <a:t>sys.argv</a:t>
            </a:r>
            <a:r>
              <a:rPr lang="en-US" dirty="0"/>
              <a:t> — command line arguments</a:t>
            </a:r>
          </a:p>
          <a:p>
            <a:pPr lvl="2"/>
            <a:r>
              <a:rPr lang="en-US" dirty="0" err="1"/>
              <a:t>sys.stdin</a:t>
            </a:r>
            <a:r>
              <a:rPr lang="en-US" dirty="0"/>
              <a:t>, </a:t>
            </a:r>
            <a:r>
              <a:rPr lang="en-US" dirty="0" err="1"/>
              <a:t>sys.stdout</a:t>
            </a:r>
            <a:r>
              <a:rPr lang="en-US" dirty="0"/>
              <a:t>, and </a:t>
            </a:r>
            <a:r>
              <a:rPr lang="en-US" dirty="0" err="1"/>
              <a:t>sys.stderr</a:t>
            </a:r>
            <a:r>
              <a:rPr lang="en-US" dirty="0"/>
              <a:t>. The latter is useful for emitting warnings and error messages to make them visible even when </a:t>
            </a:r>
            <a:r>
              <a:rPr lang="en-US" dirty="0" err="1"/>
              <a:t>stdout</a:t>
            </a:r>
            <a:r>
              <a:rPr lang="en-US" dirty="0"/>
              <a:t> has been redirected</a:t>
            </a:r>
          </a:p>
          <a:p>
            <a:pPr lvl="2"/>
            <a:r>
              <a:rPr lang="en-US" dirty="0" err="1"/>
              <a:t>sys.exit</a:t>
            </a:r>
            <a:r>
              <a:rPr lang="en-US" dirty="0"/>
              <a:t>()  — The most direct way to terminate a script</a:t>
            </a:r>
          </a:p>
          <a:p>
            <a:pPr lvl="1"/>
            <a:r>
              <a:rPr lang="en-US" dirty="0" err="1"/>
              <a:t>os</a:t>
            </a:r>
            <a:r>
              <a:rPr lang="en-US" dirty="0"/>
              <a:t> — module provides dozens of functions for interacting with the operating system</a:t>
            </a:r>
          </a:p>
          <a:p>
            <a:pPr lvl="2"/>
            <a:r>
              <a:rPr lang="en-US" dirty="0" err="1"/>
              <a:t>os.getcwd</a:t>
            </a:r>
            <a:r>
              <a:rPr lang="en-US" dirty="0"/>
              <a:t>()      # Return the current working directory</a:t>
            </a:r>
          </a:p>
          <a:p>
            <a:pPr lvl="2"/>
            <a:r>
              <a:rPr lang="en-US" dirty="0" err="1"/>
              <a:t>os.chdir</a:t>
            </a:r>
            <a:r>
              <a:rPr lang="en-US" dirty="0"/>
              <a:t>('/server/</a:t>
            </a:r>
            <a:r>
              <a:rPr lang="en-US" dirty="0" err="1"/>
              <a:t>accesslogs</a:t>
            </a:r>
            <a:r>
              <a:rPr lang="en-US" dirty="0"/>
              <a:t>')   # Change current working directory</a:t>
            </a:r>
          </a:p>
          <a:p>
            <a:pPr lvl="2"/>
            <a:r>
              <a:rPr lang="en-US" dirty="0" err="1"/>
              <a:t>os.system</a:t>
            </a:r>
            <a:r>
              <a:rPr lang="en-US" dirty="0"/>
              <a:t>('</a:t>
            </a:r>
            <a:r>
              <a:rPr lang="en-US" dirty="0" err="1"/>
              <a:t>mkdir</a:t>
            </a:r>
            <a:r>
              <a:rPr lang="en-US" dirty="0"/>
              <a:t> today')   # Run the command </a:t>
            </a:r>
            <a:r>
              <a:rPr lang="en-US" dirty="0" err="1"/>
              <a:t>mkdir</a:t>
            </a:r>
            <a:r>
              <a:rPr lang="en-US" dirty="0"/>
              <a:t> in the system shell</a:t>
            </a:r>
          </a:p>
          <a:p>
            <a:r>
              <a:rPr lang="en-US" dirty="0"/>
              <a:t>re — provides regular expression tools for advanced string processing. For complex matching and manipulation, regular expressions offer succinct, optimized solutions</a:t>
            </a:r>
          </a:p>
          <a:p>
            <a:pPr lvl="1"/>
            <a:endParaRPr lang="en-US" dirty="0"/>
          </a:p>
        </p:txBody>
      </p:sp>
      <p:sp>
        <p:nvSpPr>
          <p:cNvPr id="5" name="Slide Number Placeholder 4"/>
          <p:cNvSpPr>
            <a:spLocks noGrp="1"/>
          </p:cNvSpPr>
          <p:nvPr>
            <p:ph type="sldNum" sz="quarter" idx="4"/>
          </p:nvPr>
        </p:nvSpPr>
        <p:spPr/>
        <p:txBody>
          <a:bodyPr/>
          <a:lstStyle/>
          <a:p>
            <a:fld id="{0AF8A4B7-68D6-47C7-8DF0-E856C990106D}" type="slidenum">
              <a:rPr lang="en-US" smtClean="0"/>
              <a:pPr/>
              <a:t>65</a:t>
            </a:fld>
            <a:endParaRPr lang="en-US" dirty="0"/>
          </a:p>
        </p:txBody>
      </p:sp>
    </p:spTree>
    <p:extLst>
      <p:ext uri="{BB962C8B-B14F-4D97-AF65-F5344CB8AC3E}">
        <p14:creationId xmlns:p14="http://schemas.microsoft.com/office/powerpoint/2010/main" val="23880378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&amp; Installing Modules</a:t>
            </a:r>
          </a:p>
        </p:txBody>
      </p:sp>
      <p:sp>
        <p:nvSpPr>
          <p:cNvPr id="3" name="Text Placeholder 2"/>
          <p:cNvSpPr>
            <a:spLocks noGrp="1"/>
          </p:cNvSpPr>
          <p:nvPr>
            <p:ph type="body" sz="quarter" idx="16"/>
          </p:nvPr>
        </p:nvSpPr>
        <p:spPr/>
        <p:txBody>
          <a:bodyPr/>
          <a:lstStyle/>
          <a:p>
            <a:r>
              <a:rPr lang="en-US" dirty="0"/>
              <a:t>Local Modules</a:t>
            </a:r>
          </a:p>
          <a:p>
            <a:pPr lvl="1"/>
            <a:r>
              <a:rPr lang="en-US" dirty="0"/>
              <a:t>The local modules are the modules that come in the standard library. You can navigate to this library to see what modules are available by finding the path you are using in Python.</a:t>
            </a:r>
          </a:p>
          <a:p>
            <a:pPr lvl="1"/>
            <a:r>
              <a:rPr lang="en-US" dirty="0"/>
              <a:t>Importing local modules is a very simple task. Simply identify the module you would like to import and use the command “import </a:t>
            </a:r>
            <a:r>
              <a:rPr lang="en-US" i="1" dirty="0"/>
              <a:t>module</a:t>
            </a:r>
            <a:r>
              <a:rPr lang="en-US" dirty="0"/>
              <a:t>” to import. </a:t>
            </a:r>
          </a:p>
          <a:p>
            <a:pPr lvl="1"/>
            <a:r>
              <a:rPr lang="en-US" dirty="0"/>
              <a:t>Once a module is imported into Python, you do not need to import it again. It will be there every time you come back.</a:t>
            </a:r>
          </a:p>
          <a:p>
            <a:pPr lvl="1"/>
            <a:endParaRPr lang="en-US" dirty="0"/>
          </a:p>
          <a:p>
            <a:r>
              <a:rPr lang="en-US" dirty="0"/>
              <a:t>Third-Party Modules</a:t>
            </a:r>
          </a:p>
          <a:p>
            <a:pPr lvl="1"/>
            <a:r>
              <a:rPr lang="en-US" dirty="0"/>
              <a:t>Third-Party modules refer to modules that have been created and shared by other Python users</a:t>
            </a:r>
          </a:p>
          <a:p>
            <a:pPr lvl="1"/>
            <a:r>
              <a:rPr lang="en-US" dirty="0"/>
              <a:t>The Python Package Index on python.org hosts a vast library of third-party modules</a:t>
            </a:r>
          </a:p>
          <a:p>
            <a:pPr lvl="1"/>
            <a:r>
              <a:rPr lang="en-US" dirty="0"/>
              <a:t>When downloading a third-party package, the code must be run outside of Python, in the command prompt</a:t>
            </a:r>
          </a:p>
          <a:p>
            <a:pPr lvl="1"/>
            <a:r>
              <a:rPr lang="en-US" dirty="0"/>
              <a:t>To download the module, use the command “pip install </a:t>
            </a:r>
            <a:r>
              <a:rPr lang="en-US" i="1" dirty="0"/>
              <a:t>module</a:t>
            </a:r>
            <a:r>
              <a:rPr lang="en-US" dirty="0"/>
              <a:t>” </a:t>
            </a:r>
          </a:p>
          <a:p>
            <a:pPr lvl="1"/>
            <a:r>
              <a:rPr lang="en-US" dirty="0"/>
              <a:t>After downloading the module, you must import the module inside of Python as you would a local module (“import </a:t>
            </a:r>
            <a:r>
              <a:rPr lang="en-US" i="1" dirty="0"/>
              <a:t>module</a:t>
            </a:r>
            <a:r>
              <a:rPr lang="en-US" dirty="0"/>
              <a:t>”)</a:t>
            </a:r>
          </a:p>
          <a:p>
            <a:pPr lvl="1"/>
            <a:endParaRPr lang="en-US" dirty="0"/>
          </a:p>
          <a:p>
            <a:r>
              <a:rPr lang="en-US" dirty="0"/>
              <a:t>Packages</a:t>
            </a:r>
          </a:p>
          <a:p>
            <a:pPr lvl="1"/>
            <a:r>
              <a:rPr lang="en-US" dirty="0"/>
              <a:t>Packages are installed the same way as third-party modules with the syntax “pip install </a:t>
            </a:r>
            <a:r>
              <a:rPr lang="en-US" i="1" dirty="0"/>
              <a:t>package</a:t>
            </a:r>
            <a:r>
              <a:rPr lang="en-US" dirty="0"/>
              <a:t>”</a:t>
            </a:r>
          </a:p>
          <a:p>
            <a:pPr lvl="1"/>
            <a:r>
              <a:rPr lang="en-US" dirty="0"/>
              <a:t>To import a module from the package, use the syntax “import </a:t>
            </a:r>
            <a:r>
              <a:rPr lang="en-US" i="1" dirty="0" err="1"/>
              <a:t>package.module</a:t>
            </a:r>
            <a:r>
              <a:rPr lang="en-US" dirty="0"/>
              <a:t>”</a:t>
            </a:r>
          </a:p>
          <a:p>
            <a:pPr marL="128587" lvl="1" indent="0">
              <a:buNone/>
            </a:pPr>
            <a:endParaRPr lang="en-US" dirty="0"/>
          </a:p>
          <a:p>
            <a:r>
              <a:rPr lang="en-US" dirty="0"/>
              <a:t>Referencing Modules</a:t>
            </a:r>
          </a:p>
          <a:p>
            <a:pPr lvl="1"/>
            <a:r>
              <a:rPr lang="en-US" dirty="0"/>
              <a:t>After the module has been imported, it is again a simple task to reference it</a:t>
            </a:r>
          </a:p>
          <a:p>
            <a:pPr lvl="1"/>
            <a:r>
              <a:rPr lang="en-US" dirty="0"/>
              <a:t>Simply type the module name, followed by a period</a:t>
            </a:r>
          </a:p>
          <a:p>
            <a:pPr lvl="1"/>
            <a:r>
              <a:rPr lang="en-US" dirty="0"/>
              <a:t>After typing the period, a drop down list of all the commands related to the module will appear to choose from</a:t>
            </a:r>
          </a:p>
        </p:txBody>
      </p:sp>
      <p:sp>
        <p:nvSpPr>
          <p:cNvPr id="4" name="Slide Number Placeholder 3"/>
          <p:cNvSpPr>
            <a:spLocks noGrp="1"/>
          </p:cNvSpPr>
          <p:nvPr>
            <p:ph type="sldNum" sz="quarter" idx="4"/>
          </p:nvPr>
        </p:nvSpPr>
        <p:spPr/>
        <p:txBody>
          <a:bodyPr/>
          <a:lstStyle/>
          <a:p>
            <a:fld id="{0AF8A4B7-68D6-47C7-8DF0-E856C990106D}" type="slidenum">
              <a:rPr lang="en-US" smtClean="0"/>
              <a:pPr/>
              <a:t>66</a:t>
            </a:fld>
            <a:endParaRPr lang="en-US" dirty="0"/>
          </a:p>
        </p:txBody>
      </p:sp>
    </p:spTree>
    <p:extLst>
      <p:ext uri="{BB962C8B-B14F-4D97-AF65-F5344CB8AC3E}">
        <p14:creationId xmlns:p14="http://schemas.microsoft.com/office/powerpoint/2010/main" val="35140542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the Django module</a:t>
            </a:r>
          </a:p>
        </p:txBody>
      </p:sp>
      <p:sp>
        <p:nvSpPr>
          <p:cNvPr id="3" name="Text Placeholder 2"/>
          <p:cNvSpPr>
            <a:spLocks noGrp="1"/>
          </p:cNvSpPr>
          <p:nvPr>
            <p:ph type="body" sz="quarter" idx="16"/>
          </p:nvPr>
        </p:nvSpPr>
        <p:spPr/>
        <p:txBody>
          <a:bodyPr/>
          <a:lstStyle/>
          <a:p>
            <a:r>
              <a:rPr lang="en-US" sz="1200" dirty="0"/>
              <a:t>Django is a third-party module hosted on the Python Package Index on python.org</a:t>
            </a:r>
          </a:p>
          <a:p>
            <a:pPr>
              <a:buFont typeface="+mj-lt"/>
              <a:buAutoNum type="arabicPeriod"/>
            </a:pPr>
            <a:endParaRPr lang="en-US" sz="1400" dirty="0"/>
          </a:p>
          <a:p>
            <a:pPr>
              <a:buFont typeface="+mj-lt"/>
              <a:buAutoNum type="arabicPeriod"/>
            </a:pPr>
            <a:r>
              <a:rPr lang="en-US" sz="1400" dirty="0"/>
              <a:t>Download the module in the command prompt</a:t>
            </a:r>
          </a:p>
          <a:p>
            <a:pPr>
              <a:buFont typeface="+mj-lt"/>
              <a:buAutoNum type="arabicPeriod"/>
            </a:pPr>
            <a:endParaRPr lang="en-US" sz="1400" dirty="0"/>
          </a:p>
          <a:p>
            <a:pPr marL="0" indent="0">
              <a:buNone/>
            </a:pPr>
            <a:r>
              <a:rPr lang="en-US" sz="1400" dirty="0">
                <a:solidFill>
                  <a:srgbClr val="FF0000"/>
                </a:solidFill>
              </a:rPr>
              <a:t>				pip install </a:t>
            </a:r>
            <a:r>
              <a:rPr lang="en-US" sz="1400" dirty="0" err="1">
                <a:solidFill>
                  <a:srgbClr val="FF0000"/>
                </a:solidFill>
              </a:rPr>
              <a:t>django</a:t>
            </a:r>
            <a:endParaRPr lang="en-US" sz="1400" dirty="0"/>
          </a:p>
          <a:p>
            <a:pPr marL="0" indent="0">
              <a:buNone/>
            </a:pPr>
            <a:endParaRPr lang="en-US" sz="1400" dirty="0"/>
          </a:p>
          <a:p>
            <a:pPr marL="0" indent="0">
              <a:buNone/>
            </a:pPr>
            <a:r>
              <a:rPr lang="en-US" sz="1400" dirty="0"/>
              <a:t>2.	Import the module</a:t>
            </a:r>
          </a:p>
          <a:p>
            <a:pPr>
              <a:buFont typeface="+mj-lt"/>
              <a:buAutoNum type="arabicPeriod"/>
            </a:pPr>
            <a:endParaRPr lang="en-US" sz="1400" dirty="0"/>
          </a:p>
          <a:p>
            <a:pPr marL="0" indent="0">
              <a:buNone/>
            </a:pPr>
            <a:r>
              <a:rPr lang="en-US" sz="1400" dirty="0"/>
              <a:t>				</a:t>
            </a:r>
            <a:r>
              <a:rPr lang="en-US" sz="1400" dirty="0">
                <a:solidFill>
                  <a:srgbClr val="FF0000"/>
                </a:solidFill>
              </a:rPr>
              <a:t>import </a:t>
            </a:r>
            <a:r>
              <a:rPr lang="en-US" sz="1400" dirty="0" err="1">
                <a:solidFill>
                  <a:srgbClr val="FF0000"/>
                </a:solidFill>
              </a:rPr>
              <a:t>django</a:t>
            </a:r>
            <a:endParaRPr lang="en-US" sz="1400" dirty="0"/>
          </a:p>
          <a:p>
            <a:pPr>
              <a:buFont typeface="+mj-lt"/>
              <a:buAutoNum type="arabicPeriod"/>
            </a:pPr>
            <a:endParaRPr lang="en-US" sz="1400" dirty="0"/>
          </a:p>
          <a:p>
            <a:pPr marL="0" indent="0">
              <a:buNone/>
            </a:pPr>
            <a:r>
              <a:rPr lang="en-US" sz="1400" dirty="0"/>
              <a:t>3.	Reference the module to see its attributes</a:t>
            </a:r>
          </a:p>
          <a:p>
            <a:pPr>
              <a:buFont typeface="+mj-lt"/>
              <a:buAutoNum type="arabicPeriod"/>
            </a:pPr>
            <a:endParaRPr lang="en-US" sz="1400" dirty="0"/>
          </a:p>
          <a:p>
            <a:pPr marL="0" indent="0">
              <a:buNone/>
            </a:pPr>
            <a:r>
              <a:rPr lang="en-US" sz="1400" dirty="0"/>
              <a:t>				</a:t>
            </a:r>
            <a:r>
              <a:rPr lang="en-US" sz="1400" dirty="0" err="1">
                <a:solidFill>
                  <a:srgbClr val="FF0000"/>
                </a:solidFill>
              </a:rPr>
              <a:t>django</a:t>
            </a:r>
            <a:r>
              <a:rPr lang="en-US" sz="1400" dirty="0">
                <a:solidFill>
                  <a:srgbClr val="FF0000"/>
                </a:solidFill>
              </a:rPr>
              <a:t>.</a:t>
            </a:r>
          </a:p>
          <a:p>
            <a:pPr marL="0" indent="0">
              <a:buNone/>
            </a:pPr>
            <a:endParaRPr lang="en-US" sz="1400" dirty="0">
              <a:solidFill>
                <a:srgbClr val="FF0000"/>
              </a:solidFill>
            </a:endParaRPr>
          </a:p>
          <a:p>
            <a:pPr>
              <a:buFont typeface="Arial" panose="020B0604020202020204" pitchFamily="34" charset="0"/>
              <a:buChar char="•"/>
            </a:pPr>
            <a:r>
              <a:rPr lang="en-US" sz="1400" dirty="0"/>
              <a:t>Now download the CSV module and another module of your choosing from the Python Package Index</a:t>
            </a:r>
          </a:p>
        </p:txBody>
      </p:sp>
      <p:sp>
        <p:nvSpPr>
          <p:cNvPr id="4" name="Slide Number Placeholder 3"/>
          <p:cNvSpPr>
            <a:spLocks noGrp="1"/>
          </p:cNvSpPr>
          <p:nvPr>
            <p:ph type="sldNum" sz="quarter" idx="4"/>
          </p:nvPr>
        </p:nvSpPr>
        <p:spPr/>
        <p:txBody>
          <a:bodyPr/>
          <a:lstStyle/>
          <a:p>
            <a:fld id="{0AF8A4B7-68D6-47C7-8DF0-E856C990106D}" type="slidenum">
              <a:rPr lang="en-US" smtClean="0"/>
              <a:pPr/>
              <a:t>67</a:t>
            </a:fld>
            <a:endParaRPr lang="en-US" dirty="0"/>
          </a:p>
        </p:txBody>
      </p:sp>
    </p:spTree>
    <p:extLst>
      <p:ext uri="{BB962C8B-B14F-4D97-AF65-F5344CB8AC3E}">
        <p14:creationId xmlns:p14="http://schemas.microsoft.com/office/powerpoint/2010/main" val="34484891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100 Python Modules</a:t>
            </a:r>
          </a:p>
        </p:txBody>
      </p:sp>
      <p:sp>
        <p:nvSpPr>
          <p:cNvPr id="3" name="Text Placeholder 2"/>
          <p:cNvSpPr>
            <a:spLocks noGrp="1"/>
          </p:cNvSpPr>
          <p:nvPr>
            <p:ph type="body" sz="quarter" idx="16"/>
          </p:nvPr>
        </p:nvSpPr>
        <p:spPr/>
        <p:txBody>
          <a:bodyPr/>
          <a:lstStyle/>
          <a:p>
            <a:pPr marL="0" indent="0">
              <a:buNone/>
            </a:pPr>
            <a:r>
              <a:rPr lang="en-US" sz="800" dirty="0"/>
              <a:t>1. sys (7858) </a:t>
            </a:r>
          </a:p>
          <a:p>
            <a:pPr marL="0" indent="0">
              <a:buNone/>
            </a:pPr>
            <a:r>
              <a:rPr lang="en-US" sz="800" dirty="0"/>
              <a:t>2. </a:t>
            </a:r>
            <a:r>
              <a:rPr lang="en-US" sz="800" dirty="0" err="1"/>
              <a:t>os</a:t>
            </a:r>
            <a:r>
              <a:rPr lang="en-US" sz="800" dirty="0"/>
              <a:t> (6983) </a:t>
            </a:r>
          </a:p>
          <a:p>
            <a:pPr marL="0" indent="0">
              <a:buNone/>
            </a:pPr>
            <a:r>
              <a:rPr lang="en-US" sz="800" dirty="0"/>
              <a:t>3. re (5663) </a:t>
            </a:r>
          </a:p>
          <a:p>
            <a:pPr marL="0" indent="0">
              <a:buNone/>
            </a:pPr>
            <a:r>
              <a:rPr lang="en-US" sz="800" dirty="0"/>
              <a:t>4. time (5268) </a:t>
            </a:r>
          </a:p>
          <a:p>
            <a:pPr marL="0" indent="0">
              <a:buNone/>
            </a:pPr>
            <a:r>
              <a:rPr lang="en-US" sz="800" dirty="0"/>
              <a:t>5. random (3339) </a:t>
            </a:r>
          </a:p>
          <a:p>
            <a:pPr marL="0" indent="0">
              <a:buNone/>
            </a:pPr>
            <a:r>
              <a:rPr lang="en-US" sz="800" dirty="0"/>
              <a:t>6. </a:t>
            </a:r>
            <a:r>
              <a:rPr lang="en-US" sz="800" dirty="0" err="1"/>
              <a:t>datetime</a:t>
            </a:r>
            <a:r>
              <a:rPr lang="en-US" sz="800" dirty="0"/>
              <a:t> (3310) </a:t>
            </a:r>
          </a:p>
          <a:p>
            <a:pPr marL="0" indent="0">
              <a:buNone/>
            </a:pPr>
            <a:r>
              <a:rPr lang="en-US" sz="800" dirty="0"/>
              <a:t>7. </a:t>
            </a:r>
            <a:r>
              <a:rPr lang="en-US" sz="800" dirty="0" err="1"/>
              <a:t>setuptools</a:t>
            </a:r>
            <a:r>
              <a:rPr lang="en-US" sz="800" dirty="0"/>
              <a:t> (3225) </a:t>
            </a:r>
          </a:p>
          <a:p>
            <a:pPr marL="0" indent="0">
              <a:buNone/>
            </a:pPr>
            <a:r>
              <a:rPr lang="en-US" sz="800" dirty="0"/>
              <a:t>8. logging (3189) </a:t>
            </a:r>
          </a:p>
          <a:p>
            <a:pPr marL="0" indent="0">
              <a:buNone/>
            </a:pPr>
            <a:r>
              <a:rPr lang="en-US" sz="800" dirty="0"/>
              <a:t>9. </a:t>
            </a:r>
            <a:r>
              <a:rPr lang="en-US" sz="800" dirty="0" err="1"/>
              <a:t>subprocess</a:t>
            </a:r>
            <a:r>
              <a:rPr lang="en-US" sz="800" dirty="0"/>
              <a:t> (2991) </a:t>
            </a:r>
          </a:p>
          <a:p>
            <a:pPr marL="0" indent="0">
              <a:buNone/>
            </a:pPr>
            <a:r>
              <a:rPr lang="en-US" sz="800" dirty="0"/>
              <a:t>10. </a:t>
            </a:r>
            <a:r>
              <a:rPr lang="en-US" sz="800" dirty="0" err="1"/>
              <a:t>unittest</a:t>
            </a:r>
            <a:r>
              <a:rPr lang="en-US" sz="800" dirty="0"/>
              <a:t> (2923) </a:t>
            </a:r>
          </a:p>
          <a:p>
            <a:pPr marL="0" indent="0">
              <a:buNone/>
            </a:pPr>
            <a:r>
              <a:rPr lang="en-US" sz="800" dirty="0"/>
              <a:t>11. </a:t>
            </a:r>
            <a:r>
              <a:rPr lang="en-US" sz="800" dirty="0" err="1"/>
              <a:t>json</a:t>
            </a:r>
            <a:r>
              <a:rPr lang="en-US" sz="800" dirty="0"/>
              <a:t> (2865) </a:t>
            </a:r>
          </a:p>
          <a:p>
            <a:pPr marL="0" indent="0">
              <a:buNone/>
            </a:pPr>
            <a:r>
              <a:rPr lang="en-US" sz="800" dirty="0"/>
              <a:t>12. </a:t>
            </a:r>
            <a:r>
              <a:rPr lang="en-US" sz="800" dirty="0" err="1"/>
              <a:t>urllib</a:t>
            </a:r>
            <a:r>
              <a:rPr lang="en-US" sz="800" dirty="0"/>
              <a:t> (2641) </a:t>
            </a:r>
          </a:p>
          <a:p>
            <a:pPr marL="0" indent="0">
              <a:buNone/>
            </a:pPr>
            <a:r>
              <a:rPr lang="en-US" sz="800" dirty="0"/>
              <a:t>13. __future__ (2541) </a:t>
            </a:r>
          </a:p>
          <a:p>
            <a:pPr marL="0" indent="0">
              <a:buNone/>
            </a:pPr>
            <a:r>
              <a:rPr lang="en-US" sz="800" dirty="0"/>
              <a:t>14. collections (2295) </a:t>
            </a:r>
          </a:p>
          <a:p>
            <a:pPr marL="0" indent="0">
              <a:buNone/>
            </a:pPr>
            <a:r>
              <a:rPr lang="en-US" sz="800" dirty="0"/>
              <a:t>15. </a:t>
            </a:r>
            <a:r>
              <a:rPr lang="en-US" sz="800" dirty="0" err="1"/>
              <a:t>shutil</a:t>
            </a:r>
            <a:r>
              <a:rPr lang="en-US" sz="800" dirty="0"/>
              <a:t> (2255) </a:t>
            </a:r>
          </a:p>
          <a:p>
            <a:pPr marL="0" indent="0">
              <a:buNone/>
            </a:pPr>
            <a:r>
              <a:rPr lang="en-US" sz="800" dirty="0"/>
              <a:t>16. string (2254) </a:t>
            </a:r>
          </a:p>
          <a:p>
            <a:pPr marL="0" indent="0">
              <a:buNone/>
            </a:pPr>
            <a:r>
              <a:rPr lang="en-US" sz="800" dirty="0"/>
              <a:t>17. threading (2220) </a:t>
            </a:r>
          </a:p>
          <a:p>
            <a:pPr marL="0" indent="0">
              <a:buNone/>
            </a:pPr>
            <a:r>
              <a:rPr lang="en-US" sz="800" dirty="0"/>
              <a:t>18. math (2205) </a:t>
            </a:r>
          </a:p>
          <a:p>
            <a:pPr marL="0" indent="0">
              <a:buNone/>
            </a:pPr>
            <a:r>
              <a:rPr lang="en-US" sz="800" dirty="0"/>
              <a:t>19. </a:t>
            </a:r>
            <a:r>
              <a:rPr lang="en-US" sz="800" dirty="0" err="1"/>
              <a:t>tempfile</a:t>
            </a:r>
            <a:r>
              <a:rPr lang="en-US" sz="800" dirty="0"/>
              <a:t> (2151) </a:t>
            </a:r>
          </a:p>
          <a:p>
            <a:pPr marL="0" indent="0">
              <a:buNone/>
            </a:pPr>
            <a:r>
              <a:rPr lang="en-US" sz="800" dirty="0"/>
              <a:t>20. urllib2 (2095) </a:t>
            </a:r>
          </a:p>
          <a:p>
            <a:pPr marL="0" indent="0">
              <a:buNone/>
            </a:pPr>
            <a:r>
              <a:rPr lang="en-US" sz="800" dirty="0"/>
              <a:t>21. socket (2079) </a:t>
            </a:r>
          </a:p>
          <a:p>
            <a:pPr marL="0" indent="0">
              <a:buNone/>
            </a:pPr>
            <a:r>
              <a:rPr lang="en-US" sz="800" dirty="0"/>
              <a:t>22. </a:t>
            </a:r>
            <a:r>
              <a:rPr lang="en-US" sz="800" dirty="0" err="1"/>
              <a:t>traceback</a:t>
            </a:r>
            <a:r>
              <a:rPr lang="en-US" sz="800" dirty="0"/>
              <a:t> (2070) </a:t>
            </a:r>
          </a:p>
          <a:p>
            <a:pPr marL="0" indent="0">
              <a:buNone/>
            </a:pPr>
            <a:r>
              <a:rPr lang="en-US" sz="800" dirty="0"/>
              <a:t>23. copy (2055) </a:t>
            </a:r>
          </a:p>
          <a:p>
            <a:pPr marL="0" indent="0">
              <a:buNone/>
            </a:pPr>
            <a:r>
              <a:rPr lang="en-US" sz="800" dirty="0"/>
              <a:t>24. </a:t>
            </a:r>
            <a:r>
              <a:rPr lang="en-US" sz="800" dirty="0" err="1"/>
              <a:t>optparse</a:t>
            </a:r>
            <a:r>
              <a:rPr lang="en-US" sz="800" dirty="0"/>
              <a:t> (2053) </a:t>
            </a:r>
          </a:p>
          <a:p>
            <a:pPr marL="0" indent="0">
              <a:buNone/>
            </a:pPr>
            <a:r>
              <a:rPr lang="en-US" sz="800" dirty="0"/>
              <a:t>25. </a:t>
            </a:r>
            <a:r>
              <a:rPr lang="en-US" sz="800" dirty="0" err="1"/>
              <a:t>hashlib</a:t>
            </a:r>
            <a:r>
              <a:rPr lang="en-US" sz="800" dirty="0"/>
              <a:t> (2025) </a:t>
            </a:r>
          </a:p>
          <a:p>
            <a:pPr marL="0" indent="0">
              <a:buNone/>
            </a:pPr>
            <a:r>
              <a:rPr lang="en-US" sz="800" dirty="0"/>
              <a:t>26. </a:t>
            </a:r>
            <a:r>
              <a:rPr lang="en-US" sz="800" dirty="0" err="1"/>
              <a:t>StringIO</a:t>
            </a:r>
            <a:r>
              <a:rPr lang="en-US" sz="800" dirty="0"/>
              <a:t> (1812) </a:t>
            </a:r>
          </a:p>
          <a:p>
            <a:pPr marL="0" indent="0">
              <a:buNone/>
            </a:pPr>
            <a:r>
              <a:rPr lang="en-US" sz="800" dirty="0"/>
              <a:t>27. </a:t>
            </a:r>
            <a:r>
              <a:rPr lang="en-US" sz="800" dirty="0" err="1"/>
              <a:t>django.db</a:t>
            </a:r>
            <a:r>
              <a:rPr lang="en-US" sz="800" dirty="0"/>
              <a:t> (1780) </a:t>
            </a:r>
          </a:p>
          <a:p>
            <a:pPr marL="0" indent="0">
              <a:buNone/>
            </a:pPr>
            <a:r>
              <a:rPr lang="en-US" sz="800" dirty="0"/>
              <a:t>28. </a:t>
            </a:r>
            <a:r>
              <a:rPr lang="en-US" sz="800" dirty="0" err="1"/>
              <a:t>distutils.core</a:t>
            </a:r>
            <a:r>
              <a:rPr lang="en-US" sz="800" dirty="0"/>
              <a:t> (1780) </a:t>
            </a:r>
          </a:p>
          <a:p>
            <a:pPr marL="0" indent="0">
              <a:buNone/>
            </a:pPr>
            <a:r>
              <a:rPr lang="en-US" sz="800" dirty="0"/>
              <a:t>29. </a:t>
            </a:r>
            <a:r>
              <a:rPr lang="en-US" sz="800" dirty="0" err="1"/>
              <a:t>struct</a:t>
            </a:r>
            <a:r>
              <a:rPr lang="en-US" sz="800" dirty="0"/>
              <a:t> (1753) </a:t>
            </a:r>
          </a:p>
          <a:p>
            <a:pPr marL="0" indent="0">
              <a:buNone/>
            </a:pPr>
            <a:r>
              <a:rPr lang="en-US" sz="800" dirty="0"/>
              <a:t>30. </a:t>
            </a:r>
            <a:r>
              <a:rPr lang="en-US" sz="800" dirty="0" err="1"/>
              <a:t>itertools</a:t>
            </a:r>
            <a:r>
              <a:rPr lang="en-US" sz="800" dirty="0"/>
              <a:t> (1720) </a:t>
            </a:r>
          </a:p>
          <a:p>
            <a:pPr marL="0" indent="0">
              <a:buNone/>
            </a:pPr>
            <a:r>
              <a:rPr lang="en-US" sz="800" dirty="0"/>
              <a:t>31. </a:t>
            </a:r>
            <a:r>
              <a:rPr lang="en-US" sz="800" dirty="0" err="1"/>
              <a:t>django.conf</a:t>
            </a:r>
            <a:r>
              <a:rPr lang="en-US" sz="800" dirty="0"/>
              <a:t> (1719) </a:t>
            </a:r>
          </a:p>
          <a:p>
            <a:pPr marL="0" indent="0">
              <a:buNone/>
            </a:pPr>
            <a:r>
              <a:rPr lang="en-US" sz="800" dirty="0"/>
              <a:t>32. types (1667) </a:t>
            </a:r>
          </a:p>
          <a:p>
            <a:pPr marL="0" indent="0">
              <a:buNone/>
            </a:pPr>
            <a:r>
              <a:rPr lang="en-US" sz="800" dirty="0"/>
              <a:t>33. </a:t>
            </a:r>
            <a:r>
              <a:rPr lang="en-US" sz="800" dirty="0" err="1"/>
              <a:t>django.core.management</a:t>
            </a:r>
            <a:r>
              <a:rPr lang="en-US" sz="800" dirty="0"/>
              <a:t> (1658) </a:t>
            </a:r>
          </a:p>
          <a:p>
            <a:pPr marL="0" indent="0">
              <a:buNone/>
            </a:pPr>
            <a:r>
              <a:rPr lang="en-US" sz="800" dirty="0"/>
              <a:t>34. </a:t>
            </a:r>
            <a:r>
              <a:rPr lang="en-US" sz="800" dirty="0" err="1"/>
              <a:t>django.contrib</a:t>
            </a:r>
            <a:r>
              <a:rPr lang="en-US" sz="800" dirty="0"/>
              <a:t> (1604) </a:t>
            </a:r>
          </a:p>
        </p:txBody>
      </p:sp>
      <p:sp>
        <p:nvSpPr>
          <p:cNvPr id="4" name="Text Placeholder 3"/>
          <p:cNvSpPr>
            <a:spLocks noGrp="1"/>
          </p:cNvSpPr>
          <p:nvPr>
            <p:ph type="body" sz="quarter" idx="18"/>
          </p:nvPr>
        </p:nvSpPr>
        <p:spPr>
          <a:xfrm>
            <a:off x="3503041" y="1409700"/>
            <a:ext cx="2817241" cy="5524500"/>
          </a:xfrm>
        </p:spPr>
        <p:txBody>
          <a:bodyPr/>
          <a:lstStyle/>
          <a:p>
            <a:pPr marL="0" indent="0">
              <a:buNone/>
            </a:pPr>
            <a:r>
              <a:rPr lang="en-US" sz="800" dirty="0"/>
              <a:t>35. glob (1582) </a:t>
            </a:r>
          </a:p>
          <a:p>
            <a:pPr marL="0" indent="0">
              <a:buNone/>
            </a:pPr>
            <a:r>
              <a:rPr lang="en-US" sz="800" dirty="0"/>
              <a:t>36. </a:t>
            </a:r>
            <a:r>
              <a:rPr lang="en-US" sz="800" dirty="0" err="1"/>
              <a:t>urlparse</a:t>
            </a:r>
            <a:r>
              <a:rPr lang="en-US" sz="800" dirty="0"/>
              <a:t> (1559) </a:t>
            </a:r>
          </a:p>
          <a:p>
            <a:pPr marL="0" indent="0">
              <a:buNone/>
            </a:pPr>
            <a:r>
              <a:rPr lang="en-US" sz="800" dirty="0"/>
              <a:t>37. base64 (1555) </a:t>
            </a:r>
          </a:p>
          <a:p>
            <a:pPr marL="0" indent="0">
              <a:buNone/>
            </a:pPr>
            <a:r>
              <a:rPr lang="en-US" sz="800" dirty="0"/>
              <a:t>38. inspect (1523) </a:t>
            </a:r>
          </a:p>
          <a:p>
            <a:pPr marL="0" indent="0">
              <a:buNone/>
            </a:pPr>
            <a:r>
              <a:rPr lang="en-US" sz="800" dirty="0"/>
              <a:t>39. </a:t>
            </a:r>
            <a:r>
              <a:rPr lang="en-US" sz="800" dirty="0" err="1"/>
              <a:t>django.http</a:t>
            </a:r>
            <a:r>
              <a:rPr lang="en-US" sz="800" dirty="0"/>
              <a:t> (1510) </a:t>
            </a:r>
          </a:p>
          <a:p>
            <a:pPr marL="0" indent="0">
              <a:buNone/>
            </a:pPr>
            <a:r>
              <a:rPr lang="en-US" sz="800" dirty="0"/>
              <a:t>40. </a:t>
            </a:r>
            <a:r>
              <a:rPr lang="en-US" sz="800" dirty="0" err="1"/>
              <a:t>django</a:t>
            </a:r>
            <a:r>
              <a:rPr lang="en-US" sz="800" dirty="0"/>
              <a:t> (1496) </a:t>
            </a:r>
          </a:p>
          <a:p>
            <a:pPr marL="0" indent="0">
              <a:buNone/>
            </a:pPr>
            <a:r>
              <a:rPr lang="en-US" sz="800" dirty="0"/>
              <a:t>41. </a:t>
            </a:r>
            <a:r>
              <a:rPr lang="en-US" sz="800" dirty="0" err="1"/>
              <a:t>cStringIO</a:t>
            </a:r>
            <a:r>
              <a:rPr lang="en-US" sz="800" dirty="0"/>
              <a:t> (1447) </a:t>
            </a:r>
          </a:p>
          <a:p>
            <a:pPr marL="0" indent="0">
              <a:buNone/>
            </a:pPr>
            <a:r>
              <a:rPr lang="en-US" sz="800" dirty="0"/>
              <a:t>42. </a:t>
            </a:r>
            <a:r>
              <a:rPr lang="en-US" sz="800" dirty="0" err="1"/>
              <a:t>os.path</a:t>
            </a:r>
            <a:r>
              <a:rPr lang="en-US" sz="800" dirty="0"/>
              <a:t> (1432) </a:t>
            </a:r>
          </a:p>
          <a:p>
            <a:pPr marL="0" indent="0">
              <a:buNone/>
            </a:pPr>
            <a:r>
              <a:rPr lang="en-US" sz="800" dirty="0"/>
              <a:t>43. </a:t>
            </a:r>
            <a:r>
              <a:rPr lang="en-US" sz="800" dirty="0" err="1"/>
              <a:t>django.shortcuts</a:t>
            </a:r>
            <a:r>
              <a:rPr lang="en-US" sz="800" dirty="0"/>
              <a:t> (1419) </a:t>
            </a:r>
          </a:p>
          <a:p>
            <a:pPr marL="0" indent="0">
              <a:buNone/>
            </a:pPr>
            <a:r>
              <a:rPr lang="en-US" sz="800" dirty="0"/>
              <a:t>44. </a:t>
            </a:r>
            <a:r>
              <a:rPr lang="en-US" sz="800" dirty="0" err="1"/>
              <a:t>functools</a:t>
            </a:r>
            <a:r>
              <a:rPr lang="en-US" sz="800" dirty="0"/>
              <a:t> (1395) </a:t>
            </a:r>
          </a:p>
          <a:p>
            <a:pPr marL="0" indent="0">
              <a:buNone/>
            </a:pPr>
            <a:r>
              <a:rPr lang="en-US" sz="800" dirty="0"/>
              <a:t>45. </a:t>
            </a:r>
            <a:r>
              <a:rPr lang="en-US" sz="800" dirty="0" err="1"/>
              <a:t>argparse</a:t>
            </a:r>
            <a:r>
              <a:rPr lang="en-US" sz="800" dirty="0"/>
              <a:t> (1379) </a:t>
            </a:r>
          </a:p>
          <a:p>
            <a:pPr marL="0" indent="0">
              <a:buNone/>
            </a:pPr>
            <a:r>
              <a:rPr lang="en-US" sz="800" dirty="0"/>
              <a:t>46. operator (1360) </a:t>
            </a:r>
          </a:p>
          <a:p>
            <a:pPr marL="0" indent="0">
              <a:buNone/>
            </a:pPr>
            <a:r>
              <a:rPr lang="en-US" sz="800" dirty="0"/>
              <a:t>47. warnings (1345) </a:t>
            </a:r>
          </a:p>
          <a:p>
            <a:pPr marL="0" indent="0">
              <a:buNone/>
            </a:pPr>
            <a:r>
              <a:rPr lang="en-US" sz="800" dirty="0"/>
              <a:t>48. codecs (1308) </a:t>
            </a:r>
          </a:p>
          <a:p>
            <a:pPr marL="0" indent="0">
              <a:buNone/>
            </a:pPr>
            <a:r>
              <a:rPr lang="en-US" sz="800" dirty="0"/>
              <a:t>49. </a:t>
            </a:r>
            <a:r>
              <a:rPr lang="en-US" sz="800" dirty="0" err="1"/>
              <a:t>django.template</a:t>
            </a:r>
            <a:r>
              <a:rPr lang="en-US" sz="800" dirty="0"/>
              <a:t> (1262) </a:t>
            </a:r>
          </a:p>
          <a:p>
            <a:pPr marL="0" indent="0">
              <a:buNone/>
            </a:pPr>
            <a:r>
              <a:rPr lang="en-US" sz="800" dirty="0"/>
              <a:t>50. </a:t>
            </a:r>
            <a:r>
              <a:rPr lang="en-US" sz="800" dirty="0" err="1"/>
              <a:t>django.test</a:t>
            </a:r>
            <a:r>
              <a:rPr lang="en-US" sz="800" dirty="0"/>
              <a:t> (1216) </a:t>
            </a:r>
          </a:p>
          <a:p>
            <a:pPr marL="0" indent="0">
              <a:buNone/>
            </a:pPr>
            <a:r>
              <a:rPr lang="en-US" sz="800" dirty="0"/>
              <a:t>51. pickle (1200) </a:t>
            </a:r>
          </a:p>
          <a:p>
            <a:pPr marL="0" indent="0">
              <a:buNone/>
            </a:pPr>
            <a:r>
              <a:rPr lang="en-US" sz="800" dirty="0"/>
              <a:t>52. </a:t>
            </a:r>
            <a:r>
              <a:rPr lang="en-US" sz="800" dirty="0" err="1"/>
              <a:t>errno</a:t>
            </a:r>
            <a:r>
              <a:rPr lang="en-US" sz="800" dirty="0"/>
              <a:t> (1133) </a:t>
            </a:r>
          </a:p>
          <a:p>
            <a:pPr marL="0" indent="0">
              <a:buNone/>
            </a:pPr>
            <a:r>
              <a:rPr lang="en-US" sz="800" dirty="0"/>
              <a:t>53. </a:t>
            </a:r>
            <a:r>
              <a:rPr lang="en-US" sz="800" dirty="0" err="1"/>
              <a:t>pprint</a:t>
            </a:r>
            <a:r>
              <a:rPr lang="en-US" sz="800" dirty="0"/>
              <a:t> (1107) </a:t>
            </a:r>
          </a:p>
          <a:p>
            <a:pPr marL="0" indent="0">
              <a:buNone/>
            </a:pPr>
            <a:r>
              <a:rPr lang="en-US" sz="800" dirty="0"/>
              <a:t>54. signal (1102) </a:t>
            </a:r>
          </a:p>
          <a:p>
            <a:pPr marL="0" indent="0">
              <a:buNone/>
            </a:pPr>
            <a:r>
              <a:rPr lang="en-US" sz="800" dirty="0"/>
              <a:t>55. requests (1082) </a:t>
            </a:r>
          </a:p>
          <a:p>
            <a:pPr marL="0" indent="0">
              <a:buNone/>
            </a:pPr>
            <a:r>
              <a:rPr lang="en-US" sz="800" dirty="0"/>
              <a:t>56. </a:t>
            </a:r>
            <a:r>
              <a:rPr lang="en-US" sz="800" dirty="0" err="1"/>
              <a:t>cgi</a:t>
            </a:r>
            <a:r>
              <a:rPr lang="en-US" sz="800" dirty="0"/>
              <a:t> (1052) </a:t>
            </a:r>
          </a:p>
          <a:p>
            <a:pPr marL="0" indent="0">
              <a:buNone/>
            </a:pPr>
            <a:r>
              <a:rPr lang="en-US" sz="800" dirty="0"/>
              <a:t>57. </a:t>
            </a:r>
            <a:r>
              <a:rPr lang="en-US" sz="800" dirty="0" err="1"/>
              <a:t>django.contrib.auth.models</a:t>
            </a:r>
            <a:r>
              <a:rPr lang="en-US" sz="800" dirty="0"/>
              <a:t> (1018) </a:t>
            </a:r>
          </a:p>
          <a:p>
            <a:pPr marL="0" indent="0">
              <a:buNone/>
            </a:pPr>
            <a:r>
              <a:rPr lang="en-US" sz="800" dirty="0"/>
              <a:t>58. </a:t>
            </a:r>
            <a:r>
              <a:rPr lang="en-US" sz="800" dirty="0" err="1"/>
              <a:t>getopt</a:t>
            </a:r>
            <a:r>
              <a:rPr lang="en-US" sz="800" dirty="0"/>
              <a:t> (1010) </a:t>
            </a:r>
          </a:p>
          <a:p>
            <a:pPr marL="0" indent="0">
              <a:buNone/>
            </a:pPr>
            <a:r>
              <a:rPr lang="en-US" sz="800" dirty="0"/>
              <a:t>59. </a:t>
            </a:r>
            <a:r>
              <a:rPr lang="en-US" sz="800" dirty="0" err="1"/>
              <a:t>ConfigParser</a:t>
            </a:r>
            <a:r>
              <a:rPr lang="en-US" sz="800" dirty="0"/>
              <a:t> (972) </a:t>
            </a:r>
          </a:p>
          <a:p>
            <a:pPr marL="0" indent="0">
              <a:buNone/>
            </a:pPr>
            <a:r>
              <a:rPr lang="en-US" sz="800" dirty="0"/>
              <a:t>60. </a:t>
            </a:r>
            <a:r>
              <a:rPr lang="en-US" sz="800" dirty="0" err="1"/>
              <a:t>django.core.urlresolvers</a:t>
            </a:r>
            <a:r>
              <a:rPr lang="en-US" sz="800" dirty="0"/>
              <a:t> (963) </a:t>
            </a:r>
          </a:p>
          <a:p>
            <a:pPr marL="0" indent="0">
              <a:buNone/>
            </a:pPr>
            <a:r>
              <a:rPr lang="en-US" sz="800" dirty="0"/>
              <a:t>61. </a:t>
            </a:r>
            <a:r>
              <a:rPr lang="en-US" sz="800" dirty="0" err="1"/>
              <a:t>httplib</a:t>
            </a:r>
            <a:r>
              <a:rPr lang="en-US" sz="800" dirty="0"/>
              <a:t> (947) </a:t>
            </a:r>
          </a:p>
          <a:p>
            <a:pPr marL="0" indent="0">
              <a:buNone/>
            </a:pPr>
            <a:r>
              <a:rPr lang="en-US" sz="800" dirty="0"/>
              <a:t>62. </a:t>
            </a:r>
            <a:r>
              <a:rPr lang="en-US" sz="800" dirty="0" err="1"/>
              <a:t>uuid</a:t>
            </a:r>
            <a:r>
              <a:rPr lang="en-US" sz="800" dirty="0"/>
              <a:t> (938) </a:t>
            </a:r>
          </a:p>
          <a:p>
            <a:pPr marL="0" indent="0">
              <a:buNone/>
            </a:pPr>
            <a:r>
              <a:rPr lang="en-US" sz="800" dirty="0"/>
              <a:t>63. </a:t>
            </a:r>
            <a:r>
              <a:rPr lang="en-US" sz="800" dirty="0" err="1"/>
              <a:t>pkg_resources</a:t>
            </a:r>
            <a:r>
              <a:rPr lang="en-US" sz="800" dirty="0"/>
              <a:t> (906) </a:t>
            </a:r>
          </a:p>
          <a:p>
            <a:pPr marL="0" indent="0">
              <a:buNone/>
            </a:pPr>
            <a:r>
              <a:rPr lang="en-US" sz="800" dirty="0"/>
              <a:t>64. imp (901) </a:t>
            </a:r>
          </a:p>
          <a:p>
            <a:pPr marL="0" indent="0">
              <a:buNone/>
            </a:pPr>
            <a:r>
              <a:rPr lang="en-US" sz="800" dirty="0"/>
              <a:t>65. </a:t>
            </a:r>
            <a:r>
              <a:rPr lang="en-US" sz="800" dirty="0" err="1"/>
              <a:t>doctest</a:t>
            </a:r>
            <a:r>
              <a:rPr lang="en-US" sz="800" dirty="0"/>
              <a:t> (899) </a:t>
            </a:r>
          </a:p>
          <a:p>
            <a:pPr marL="0" indent="0">
              <a:buNone/>
            </a:pPr>
            <a:r>
              <a:rPr lang="en-US" sz="800" dirty="0"/>
              <a:t>66. csv (893) </a:t>
            </a:r>
          </a:p>
          <a:p>
            <a:pPr marL="0" indent="0">
              <a:buNone/>
            </a:pPr>
            <a:r>
              <a:rPr lang="en-US" sz="800" dirty="0"/>
              <a:t>67. </a:t>
            </a:r>
            <a:r>
              <a:rPr lang="en-US" sz="800" dirty="0" err="1"/>
              <a:t>django.db.models</a:t>
            </a:r>
            <a:r>
              <a:rPr lang="en-US" sz="800" dirty="0"/>
              <a:t> (877) </a:t>
            </a:r>
          </a:p>
          <a:p>
            <a:pPr marL="0" indent="0">
              <a:buNone/>
            </a:pPr>
            <a:r>
              <a:rPr lang="en-US" sz="800" dirty="0"/>
              <a:t>68. </a:t>
            </a:r>
            <a:r>
              <a:rPr lang="en-US" sz="800" dirty="0" err="1"/>
              <a:t>zipfile</a:t>
            </a:r>
            <a:r>
              <a:rPr lang="en-US" sz="800" dirty="0"/>
              <a:t> (861) </a:t>
            </a:r>
          </a:p>
        </p:txBody>
      </p:sp>
      <p:sp>
        <p:nvSpPr>
          <p:cNvPr id="5" name="Text Placeholder 4"/>
          <p:cNvSpPr>
            <a:spLocks noGrp="1"/>
          </p:cNvSpPr>
          <p:nvPr>
            <p:ph type="body" sz="quarter" idx="17"/>
          </p:nvPr>
        </p:nvSpPr>
        <p:spPr/>
        <p:txBody>
          <a:bodyPr/>
          <a:lstStyle/>
          <a:p>
            <a:pPr marL="0" indent="0">
              <a:buNone/>
            </a:pPr>
            <a:r>
              <a:rPr lang="en-US" sz="800" dirty="0"/>
              <a:t>69. </a:t>
            </a:r>
            <a:r>
              <a:rPr lang="en-US" sz="800" dirty="0" err="1"/>
              <a:t>textwrap</a:t>
            </a:r>
            <a:r>
              <a:rPr lang="en-US" sz="800" dirty="0"/>
              <a:t> (860) </a:t>
            </a:r>
          </a:p>
          <a:p>
            <a:pPr marL="0" indent="0">
              <a:buNone/>
            </a:pPr>
            <a:r>
              <a:rPr lang="en-US" sz="800" dirty="0"/>
              <a:t>70. </a:t>
            </a:r>
            <a:r>
              <a:rPr lang="en-US" sz="800" dirty="0" err="1"/>
              <a:t>django.utils</a:t>
            </a:r>
            <a:r>
              <a:rPr lang="en-US" sz="800" dirty="0"/>
              <a:t> (844) </a:t>
            </a:r>
          </a:p>
          <a:p>
            <a:pPr marL="0" indent="0">
              <a:buNone/>
            </a:pPr>
            <a:r>
              <a:rPr lang="en-US" sz="800" dirty="0"/>
              <a:t>71. </a:t>
            </a:r>
            <a:r>
              <a:rPr lang="en-US" sz="800" dirty="0" err="1"/>
              <a:t>gzip</a:t>
            </a:r>
            <a:r>
              <a:rPr lang="en-US" sz="800" dirty="0"/>
              <a:t> (817) </a:t>
            </a:r>
          </a:p>
          <a:p>
            <a:pPr marL="0" indent="0">
              <a:buNone/>
            </a:pPr>
            <a:r>
              <a:rPr lang="en-US" sz="800" dirty="0"/>
              <a:t>72. </a:t>
            </a:r>
            <a:r>
              <a:rPr lang="en-US" sz="800" dirty="0" err="1"/>
              <a:t>io</a:t>
            </a:r>
            <a:r>
              <a:rPr lang="en-US" sz="800" dirty="0"/>
              <a:t> (804) </a:t>
            </a:r>
          </a:p>
          <a:p>
            <a:pPr marL="0" indent="0">
              <a:buNone/>
            </a:pPr>
            <a:r>
              <a:rPr lang="en-US" sz="800" dirty="0"/>
              <a:t>73. platform (798) </a:t>
            </a:r>
          </a:p>
          <a:p>
            <a:pPr marL="0" indent="0">
              <a:buNone/>
            </a:pPr>
            <a:r>
              <a:rPr lang="en-US" sz="800" dirty="0"/>
              <a:t>74. </a:t>
            </a:r>
            <a:r>
              <a:rPr lang="en-US" sz="800" dirty="0" err="1"/>
              <a:t>django.core.exceptions</a:t>
            </a:r>
            <a:r>
              <a:rPr lang="en-US" sz="800" dirty="0"/>
              <a:t> (775) </a:t>
            </a:r>
          </a:p>
          <a:p>
            <a:pPr marL="0" indent="0">
              <a:buNone/>
            </a:pPr>
            <a:r>
              <a:rPr lang="en-US" sz="800" dirty="0"/>
              <a:t>75. md5 (755) </a:t>
            </a:r>
          </a:p>
          <a:p>
            <a:pPr marL="0" indent="0">
              <a:buNone/>
            </a:pPr>
            <a:r>
              <a:rPr lang="en-US" sz="800" dirty="0"/>
              <a:t>76. </a:t>
            </a:r>
            <a:r>
              <a:rPr lang="en-US" sz="800" dirty="0" err="1"/>
              <a:t>xml.dom</a:t>
            </a:r>
            <a:r>
              <a:rPr lang="en-US" sz="800" dirty="0"/>
              <a:t> (753) </a:t>
            </a:r>
          </a:p>
          <a:p>
            <a:pPr marL="0" indent="0">
              <a:buNone/>
            </a:pPr>
            <a:r>
              <a:rPr lang="en-US" sz="800" dirty="0"/>
              <a:t>77. </a:t>
            </a:r>
            <a:r>
              <a:rPr lang="en-US" sz="800" dirty="0" err="1"/>
              <a:t>binascii</a:t>
            </a:r>
            <a:r>
              <a:rPr lang="en-US" sz="800" dirty="0"/>
              <a:t> (751) </a:t>
            </a:r>
          </a:p>
          <a:p>
            <a:pPr marL="0" indent="0">
              <a:buNone/>
            </a:pPr>
            <a:r>
              <a:rPr lang="en-US" sz="800" dirty="0"/>
              <a:t>78. </a:t>
            </a:r>
            <a:r>
              <a:rPr lang="en-US" sz="800" dirty="0" err="1"/>
              <a:t>fnmatch</a:t>
            </a:r>
            <a:r>
              <a:rPr lang="en-US" sz="800" dirty="0"/>
              <a:t> (750) </a:t>
            </a:r>
          </a:p>
          <a:p>
            <a:pPr marL="0" indent="0">
              <a:buNone/>
            </a:pPr>
            <a:r>
              <a:rPr lang="en-US" sz="800" dirty="0"/>
              <a:t>79. Queue (744) </a:t>
            </a:r>
          </a:p>
          <a:p>
            <a:pPr marL="0" indent="0">
              <a:buNone/>
            </a:pPr>
            <a:r>
              <a:rPr lang="en-US" sz="800" dirty="0"/>
              <a:t>80. </a:t>
            </a:r>
            <a:r>
              <a:rPr lang="en-US" sz="800" dirty="0" err="1"/>
              <a:t>getpass</a:t>
            </a:r>
            <a:r>
              <a:rPr lang="en-US" sz="800" dirty="0"/>
              <a:t> (719) </a:t>
            </a:r>
          </a:p>
          <a:p>
            <a:pPr marL="0" indent="0">
              <a:buNone/>
            </a:pPr>
            <a:r>
              <a:rPr lang="en-US" sz="800" dirty="0"/>
              <a:t>81. select (701) </a:t>
            </a:r>
          </a:p>
          <a:p>
            <a:pPr marL="0" indent="0">
              <a:buNone/>
            </a:pPr>
            <a:r>
              <a:rPr lang="en-US" sz="800" dirty="0"/>
              <a:t>82. </a:t>
            </a:r>
            <a:r>
              <a:rPr lang="en-US" sz="800" dirty="0" err="1"/>
              <a:t>utils</a:t>
            </a:r>
            <a:r>
              <a:rPr lang="en-US" sz="800" dirty="0"/>
              <a:t> (699) </a:t>
            </a:r>
          </a:p>
          <a:p>
            <a:pPr marL="0" indent="0">
              <a:buNone/>
            </a:pPr>
            <a:r>
              <a:rPr lang="en-US" sz="800" dirty="0"/>
              <a:t>83. stat (693) </a:t>
            </a:r>
          </a:p>
          <a:p>
            <a:pPr marL="0" indent="0">
              <a:buNone/>
            </a:pPr>
            <a:r>
              <a:rPr lang="en-US" sz="800" dirty="0"/>
              <a:t>84. </a:t>
            </a:r>
            <a:r>
              <a:rPr lang="en-US" sz="800" dirty="0" err="1"/>
              <a:t>numpy</a:t>
            </a:r>
            <a:r>
              <a:rPr lang="en-US" sz="800" dirty="0"/>
              <a:t> (685) </a:t>
            </a:r>
          </a:p>
          <a:p>
            <a:pPr marL="0" indent="0">
              <a:buNone/>
            </a:pPr>
            <a:r>
              <a:rPr lang="en-US" sz="800" dirty="0"/>
              <a:t>85. </a:t>
            </a:r>
            <a:r>
              <a:rPr lang="en-US" sz="800" dirty="0" err="1"/>
              <a:t>mimetypes</a:t>
            </a:r>
            <a:r>
              <a:rPr lang="en-US" sz="800" dirty="0"/>
              <a:t> (683) </a:t>
            </a:r>
          </a:p>
          <a:p>
            <a:pPr marL="0" indent="0">
              <a:buNone/>
            </a:pPr>
            <a:r>
              <a:rPr lang="en-US" sz="800" dirty="0"/>
              <a:t>86. </a:t>
            </a:r>
            <a:r>
              <a:rPr lang="en-US" sz="800" dirty="0" err="1"/>
              <a:t>ctypes</a:t>
            </a:r>
            <a:r>
              <a:rPr lang="en-US" sz="800" dirty="0"/>
              <a:t> (678) </a:t>
            </a:r>
          </a:p>
          <a:p>
            <a:pPr marL="0" indent="0">
              <a:buNone/>
            </a:pPr>
            <a:r>
              <a:rPr lang="en-US" sz="800" dirty="0"/>
              <a:t>87. models (673) </a:t>
            </a:r>
          </a:p>
          <a:p>
            <a:pPr marL="0" indent="0">
              <a:buNone/>
            </a:pPr>
            <a:r>
              <a:rPr lang="en-US" sz="800" dirty="0"/>
              <a:t>88. </a:t>
            </a:r>
            <a:r>
              <a:rPr lang="en-US" sz="800" dirty="0" err="1"/>
              <a:t>django.contrib.auth.decorators</a:t>
            </a:r>
            <a:r>
              <a:rPr lang="en-US" sz="800" dirty="0"/>
              <a:t> (669) </a:t>
            </a:r>
          </a:p>
          <a:p>
            <a:pPr marL="0" indent="0">
              <a:buNone/>
            </a:pPr>
            <a:r>
              <a:rPr lang="en-US" sz="800" dirty="0"/>
              <a:t>89. </a:t>
            </a:r>
            <a:r>
              <a:rPr lang="en-US" sz="800" dirty="0" err="1"/>
              <a:t>django.core.management.base</a:t>
            </a:r>
            <a:r>
              <a:rPr lang="en-US" sz="800" dirty="0"/>
              <a:t> (664) </a:t>
            </a:r>
          </a:p>
          <a:p>
            <a:pPr marL="0" indent="0">
              <a:buNone/>
            </a:pPr>
            <a:r>
              <a:rPr lang="en-US" sz="800" dirty="0"/>
              <a:t>90. </a:t>
            </a:r>
            <a:r>
              <a:rPr lang="en-US" sz="800" dirty="0" err="1"/>
              <a:t>zlib</a:t>
            </a:r>
            <a:r>
              <a:rPr lang="en-US" sz="800" dirty="0"/>
              <a:t> (649) </a:t>
            </a:r>
          </a:p>
          <a:p>
            <a:pPr marL="0" indent="0">
              <a:buNone/>
            </a:pPr>
            <a:r>
              <a:rPr lang="en-US" sz="800" dirty="0"/>
              <a:t>91. </a:t>
            </a:r>
            <a:r>
              <a:rPr lang="en-US" sz="800" dirty="0" err="1"/>
              <a:t>simplejson</a:t>
            </a:r>
            <a:r>
              <a:rPr lang="en-US" sz="800" dirty="0"/>
              <a:t> (648) </a:t>
            </a:r>
          </a:p>
          <a:p>
            <a:pPr marL="0" indent="0">
              <a:buNone/>
            </a:pPr>
            <a:r>
              <a:rPr lang="en-US" sz="800" dirty="0"/>
              <a:t>92. thread (644) </a:t>
            </a:r>
          </a:p>
          <a:p>
            <a:pPr marL="0" indent="0">
              <a:buNone/>
            </a:pPr>
            <a:r>
              <a:rPr lang="en-US" sz="800" dirty="0"/>
              <a:t>93. </a:t>
            </a:r>
            <a:r>
              <a:rPr lang="en-US" sz="800" dirty="0" err="1"/>
              <a:t>distutils</a:t>
            </a:r>
            <a:r>
              <a:rPr lang="en-US" sz="800" dirty="0"/>
              <a:t> (643) </a:t>
            </a:r>
          </a:p>
          <a:p>
            <a:pPr marL="0" indent="0">
              <a:buNone/>
            </a:pPr>
            <a:r>
              <a:rPr lang="en-US" sz="800" dirty="0"/>
              <a:t>94. </a:t>
            </a:r>
            <a:r>
              <a:rPr lang="en-US" sz="800" dirty="0" err="1"/>
              <a:t>django.template.loader</a:t>
            </a:r>
            <a:r>
              <a:rPr lang="en-US" sz="800" dirty="0"/>
              <a:t> (632) </a:t>
            </a:r>
          </a:p>
          <a:p>
            <a:pPr marL="0" indent="0">
              <a:buNone/>
            </a:pPr>
            <a:r>
              <a:rPr lang="en-US" sz="800" dirty="0"/>
              <a:t>95. </a:t>
            </a:r>
            <a:r>
              <a:rPr lang="en-US" sz="800" dirty="0" err="1"/>
              <a:t>fcntl</a:t>
            </a:r>
            <a:r>
              <a:rPr lang="en-US" sz="800" dirty="0"/>
              <a:t> (617) </a:t>
            </a:r>
          </a:p>
          <a:p>
            <a:pPr marL="0" indent="0">
              <a:buNone/>
            </a:pPr>
            <a:r>
              <a:rPr lang="en-US" sz="800" dirty="0"/>
              <a:t>96. </a:t>
            </a:r>
            <a:r>
              <a:rPr lang="en-US" sz="800" dirty="0" err="1"/>
              <a:t>contextlib</a:t>
            </a:r>
            <a:r>
              <a:rPr lang="en-US" sz="800" dirty="0"/>
              <a:t> (614) </a:t>
            </a:r>
          </a:p>
          <a:p>
            <a:pPr marL="0" indent="0">
              <a:buNone/>
            </a:pPr>
            <a:r>
              <a:rPr lang="en-US" sz="800" dirty="0"/>
              <a:t>97. </a:t>
            </a:r>
            <a:r>
              <a:rPr lang="en-US" sz="800" dirty="0" err="1"/>
              <a:t>django.utils.encoding</a:t>
            </a:r>
            <a:r>
              <a:rPr lang="en-US" sz="800" dirty="0"/>
              <a:t> (605) </a:t>
            </a:r>
          </a:p>
          <a:p>
            <a:pPr marL="0" indent="0">
              <a:buNone/>
            </a:pPr>
            <a:r>
              <a:rPr lang="en-US" sz="800" dirty="0"/>
              <a:t>98. decimal (592) </a:t>
            </a:r>
          </a:p>
          <a:p>
            <a:pPr marL="0" indent="0">
              <a:buNone/>
            </a:pPr>
            <a:r>
              <a:rPr lang="en-US" sz="800" dirty="0"/>
              <a:t>99. </a:t>
            </a:r>
            <a:r>
              <a:rPr lang="en-US" sz="800" dirty="0" err="1"/>
              <a:t>atexit</a:t>
            </a:r>
            <a:r>
              <a:rPr lang="en-US" sz="800" dirty="0"/>
              <a:t> (576) </a:t>
            </a:r>
          </a:p>
          <a:p>
            <a:pPr marL="0" indent="0">
              <a:buNone/>
            </a:pPr>
            <a:r>
              <a:rPr lang="en-US" sz="800" dirty="0"/>
              <a:t>100. locale (575) </a:t>
            </a:r>
          </a:p>
          <a:p>
            <a:pPr marL="0" indent="0">
              <a:buNone/>
            </a:pPr>
            <a:endParaRPr lang="en-US" sz="800" dirty="0"/>
          </a:p>
          <a:p>
            <a:pPr marL="0" indent="0">
              <a:buNone/>
            </a:pPr>
            <a:endParaRPr lang="en-US" sz="800" dirty="0"/>
          </a:p>
        </p:txBody>
      </p:sp>
      <p:sp>
        <p:nvSpPr>
          <p:cNvPr id="6" name="Slide Number Placeholder 5"/>
          <p:cNvSpPr>
            <a:spLocks noGrp="1"/>
          </p:cNvSpPr>
          <p:nvPr>
            <p:ph type="sldNum" sz="quarter" idx="4"/>
          </p:nvPr>
        </p:nvSpPr>
        <p:spPr/>
        <p:txBody>
          <a:bodyPr/>
          <a:lstStyle/>
          <a:p>
            <a:fld id="{0AF8A4B7-68D6-47C7-8DF0-E856C990106D}" type="slidenum">
              <a:rPr lang="en-US" smtClean="0"/>
              <a:pPr/>
              <a:t>68</a:t>
            </a:fld>
            <a:endParaRPr lang="en-US" dirty="0"/>
          </a:p>
        </p:txBody>
      </p:sp>
      <p:sp>
        <p:nvSpPr>
          <p:cNvPr id="7" name="Rectangle 6"/>
          <p:cNvSpPr/>
          <p:nvPr/>
        </p:nvSpPr>
        <p:spPr>
          <a:xfrm>
            <a:off x="2859694" y="7124700"/>
            <a:ext cx="4110421" cy="261610"/>
          </a:xfrm>
          <a:prstGeom prst="rect">
            <a:avLst/>
          </a:prstGeom>
        </p:spPr>
        <p:txBody>
          <a:bodyPr wrap="none" anchor="ctr">
            <a:spAutoFit/>
          </a:bodyPr>
          <a:lstStyle/>
          <a:p>
            <a:pPr algn="ctr"/>
            <a:r>
              <a:rPr lang="en-US" dirty="0">
                <a:solidFill>
                  <a:schemeClr val="bg1">
                    <a:lumMod val="50000"/>
                  </a:schemeClr>
                </a:solidFill>
              </a:rPr>
              <a:t>Source: http://www.programcreek.com/python/index/module/list</a:t>
            </a:r>
          </a:p>
        </p:txBody>
      </p:sp>
    </p:spTree>
    <p:extLst>
      <p:ext uri="{BB962C8B-B14F-4D97-AF65-F5344CB8AC3E}">
        <p14:creationId xmlns:p14="http://schemas.microsoft.com/office/powerpoint/2010/main" val="9615600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in Python</a:t>
            </a:r>
          </a:p>
        </p:txBody>
      </p:sp>
      <p:sp>
        <p:nvSpPr>
          <p:cNvPr id="3" name="Text Placeholder 2"/>
          <p:cNvSpPr>
            <a:spLocks noGrp="1"/>
          </p:cNvSpPr>
          <p:nvPr>
            <p:ph type="body" sz="quarter" idx="16"/>
          </p:nvPr>
        </p:nvSpPr>
        <p:spPr/>
        <p:txBody>
          <a:bodyPr/>
          <a:lstStyle/>
          <a:p>
            <a:pPr lvl="0"/>
            <a:r>
              <a:rPr lang="en-US" sz="1600" dirty="0"/>
              <a:t>Introduction to the </a:t>
            </a:r>
            <a:r>
              <a:rPr lang="en-US" sz="1600" dirty="0" err="1"/>
              <a:t>SciPy</a:t>
            </a:r>
            <a:r>
              <a:rPr lang="en-US" sz="1600" dirty="0"/>
              <a:t> stack</a:t>
            </a:r>
          </a:p>
          <a:p>
            <a:pPr lvl="2"/>
            <a:r>
              <a:rPr lang="en-US" sz="1600" dirty="0"/>
              <a:t>pandas (data manipulation and analysis – basically R in python)</a:t>
            </a:r>
          </a:p>
          <a:p>
            <a:pPr lvl="2"/>
            <a:r>
              <a:rPr lang="en-US" sz="1600" dirty="0" err="1"/>
              <a:t>numpy</a:t>
            </a:r>
            <a:r>
              <a:rPr lang="en-US" sz="1600" dirty="0"/>
              <a:t> (linear algebra and high-performance arrays)</a:t>
            </a:r>
          </a:p>
          <a:p>
            <a:pPr lvl="2"/>
            <a:r>
              <a:rPr lang="en-US" sz="1600" dirty="0" err="1"/>
              <a:t>scikit</a:t>
            </a:r>
            <a:r>
              <a:rPr lang="en-US" sz="1600" dirty="0"/>
              <a:t>-learn (machine learning ) </a:t>
            </a:r>
          </a:p>
          <a:p>
            <a:pPr lvl="0"/>
            <a:r>
              <a:rPr lang="en-US" sz="1600" dirty="0"/>
              <a:t>Hadoop and Map/Reduce</a:t>
            </a:r>
          </a:p>
          <a:p>
            <a:pPr lvl="0"/>
            <a:r>
              <a:rPr lang="en-US" sz="1600" dirty="0"/>
              <a:t>This is something that I use fairly often, but is a bit of an advanced topic and the overview needs a bit of work. It falls a bit more into the statistics camp than data analysis, but if there’s time I think this could be an invaluable tool for those who choose to pursue it further. </a:t>
            </a:r>
          </a:p>
          <a:p>
            <a:r>
              <a:rPr lang="en-US" sz="1600" dirty="0"/>
              <a:t> How does the web work?</a:t>
            </a:r>
          </a:p>
          <a:p>
            <a:r>
              <a:rPr lang="en-US" sz="1600" dirty="0"/>
              <a:t> How can we access that data and put it in a consumable format?</a:t>
            </a:r>
          </a:p>
          <a:p>
            <a:r>
              <a:rPr lang="en-US" sz="1600" dirty="0"/>
              <a:t> You’d be surprised how applicable certain algorithms are in what we do. We used a classifier recently to infer country from random world-wide addresses. Not quite Bayesian, but pretty similar…gave us a very strong case for our inference.</a:t>
            </a:r>
          </a:p>
          <a:p>
            <a:pPr lvl="2"/>
            <a:endParaRPr lang="en-US" sz="1600" dirty="0"/>
          </a:p>
          <a:p>
            <a:endParaRPr lang="en-US" sz="1600" dirty="0"/>
          </a:p>
        </p:txBody>
      </p:sp>
      <p:sp>
        <p:nvSpPr>
          <p:cNvPr id="4" name="Slide Number Placeholder 3"/>
          <p:cNvSpPr>
            <a:spLocks noGrp="1"/>
          </p:cNvSpPr>
          <p:nvPr>
            <p:ph type="sldNum" sz="quarter" idx="4"/>
          </p:nvPr>
        </p:nvSpPr>
        <p:spPr/>
        <p:txBody>
          <a:bodyPr/>
          <a:lstStyle/>
          <a:p>
            <a:fld id="{0AF8A4B7-68D6-47C7-8DF0-E856C990106D}" type="slidenum">
              <a:rPr lang="en-US" smtClean="0"/>
              <a:pPr/>
              <a:t>69</a:t>
            </a:fld>
            <a:endParaRPr lang="en-US" dirty="0"/>
          </a:p>
        </p:txBody>
      </p:sp>
    </p:spTree>
    <p:extLst>
      <p:ext uri="{BB962C8B-B14F-4D97-AF65-F5344CB8AC3E}">
        <p14:creationId xmlns:p14="http://schemas.microsoft.com/office/powerpoint/2010/main" val="2332328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Languages</a:t>
            </a:r>
          </a:p>
        </p:txBody>
      </p:sp>
      <p:sp>
        <p:nvSpPr>
          <p:cNvPr id="3" name="Text Placeholder 2"/>
          <p:cNvSpPr>
            <a:spLocks noGrp="1"/>
          </p:cNvSpPr>
          <p:nvPr>
            <p:ph type="body" sz="quarter" idx="16"/>
          </p:nvPr>
        </p:nvSpPr>
        <p:spPr/>
        <p:txBody>
          <a:bodyPr/>
          <a:lstStyle/>
          <a:p>
            <a:pPr marL="0" indent="0">
              <a:buNone/>
            </a:pPr>
            <a:r>
              <a:rPr lang="en-US" sz="950" dirty="0">
                <a:solidFill>
                  <a:schemeClr val="tx1">
                    <a:lumMod val="50000"/>
                    <a:lumOff val="50000"/>
                  </a:schemeClr>
                </a:solidFill>
              </a:rPr>
              <a:t>A# .NET A# (Axiom) A-0 System A+ A++ ABAP ABC </a:t>
            </a:r>
            <a:r>
              <a:rPr lang="en-US" sz="950" dirty="0" err="1">
                <a:solidFill>
                  <a:schemeClr val="tx1">
                    <a:lumMod val="50000"/>
                    <a:lumOff val="50000"/>
                  </a:schemeClr>
                </a:solidFill>
              </a:rPr>
              <a:t>ABC</a:t>
            </a:r>
            <a:r>
              <a:rPr lang="en-US" sz="950" dirty="0">
                <a:solidFill>
                  <a:schemeClr val="tx1">
                    <a:lumMod val="50000"/>
                    <a:lumOff val="50000"/>
                  </a:schemeClr>
                </a:solidFill>
              </a:rPr>
              <a:t> ALGOL ABLE ABSET ABSYS ACC Accent Ace DASL ACL2 ACT-III Action! ActionScript Ada Adenine </a:t>
            </a:r>
            <a:r>
              <a:rPr lang="en-US" sz="950" dirty="0" err="1">
                <a:solidFill>
                  <a:schemeClr val="tx1">
                    <a:lumMod val="50000"/>
                    <a:lumOff val="50000"/>
                  </a:schemeClr>
                </a:solidFill>
              </a:rPr>
              <a:t>Agda</a:t>
            </a:r>
            <a:r>
              <a:rPr lang="en-US" sz="950" dirty="0">
                <a:solidFill>
                  <a:schemeClr val="tx1">
                    <a:lumMod val="50000"/>
                    <a:lumOff val="50000"/>
                  </a:schemeClr>
                </a:solidFill>
              </a:rPr>
              <a:t> Agilent VEE Agora AIMMS </a:t>
            </a:r>
            <a:r>
              <a:rPr lang="en-US" sz="950" dirty="0" err="1">
                <a:solidFill>
                  <a:schemeClr val="tx1">
                    <a:lumMod val="50000"/>
                    <a:lumOff val="50000"/>
                  </a:schemeClr>
                </a:solidFill>
              </a:rPr>
              <a:t>Alef</a:t>
            </a:r>
            <a:r>
              <a:rPr lang="en-US" sz="950" dirty="0">
                <a:solidFill>
                  <a:schemeClr val="tx1">
                    <a:lumMod val="50000"/>
                    <a:lumOff val="50000"/>
                  </a:schemeClr>
                </a:solidFill>
              </a:rPr>
              <a:t> ALF ALGOL 58 ALGOL 60 ALGOL 68 ALGOL W Alice Alma-0 </a:t>
            </a:r>
            <a:r>
              <a:rPr lang="en-US" sz="950" dirty="0" err="1">
                <a:solidFill>
                  <a:schemeClr val="tx1">
                    <a:lumMod val="50000"/>
                    <a:lumOff val="50000"/>
                  </a:schemeClr>
                </a:solidFill>
              </a:rPr>
              <a:t>AmbientTalk</a:t>
            </a:r>
            <a:r>
              <a:rPr lang="en-US" sz="950" dirty="0">
                <a:solidFill>
                  <a:schemeClr val="tx1">
                    <a:lumMod val="50000"/>
                    <a:lumOff val="50000"/>
                  </a:schemeClr>
                </a:solidFill>
              </a:rPr>
              <a:t> Amiga E AMOS AMPL Apex (Salesforce.com) APL App Inventor for Android's visual block language AppleScript Arc </a:t>
            </a:r>
            <a:r>
              <a:rPr lang="en-US" sz="950" dirty="0" err="1">
                <a:solidFill>
                  <a:schemeClr val="tx1">
                    <a:lumMod val="50000"/>
                    <a:lumOff val="50000"/>
                  </a:schemeClr>
                </a:solidFill>
              </a:rPr>
              <a:t>ARexx</a:t>
            </a:r>
            <a:r>
              <a:rPr lang="en-US" sz="950" dirty="0">
                <a:solidFill>
                  <a:schemeClr val="tx1">
                    <a:lumMod val="50000"/>
                    <a:lumOff val="50000"/>
                  </a:schemeClr>
                </a:solidFill>
              </a:rPr>
              <a:t> Argus AspectJ Assembly language ATS </a:t>
            </a:r>
            <a:r>
              <a:rPr lang="en-US" sz="950" dirty="0" err="1">
                <a:solidFill>
                  <a:schemeClr val="tx1">
                    <a:lumMod val="50000"/>
                    <a:lumOff val="50000"/>
                  </a:schemeClr>
                </a:solidFill>
              </a:rPr>
              <a:t>Ateji</a:t>
            </a:r>
            <a:r>
              <a:rPr lang="en-US" sz="950" dirty="0">
                <a:solidFill>
                  <a:schemeClr val="tx1">
                    <a:lumMod val="50000"/>
                    <a:lumOff val="50000"/>
                  </a:schemeClr>
                </a:solidFill>
              </a:rPr>
              <a:t> PX </a:t>
            </a:r>
            <a:r>
              <a:rPr lang="en-US" sz="950" dirty="0" err="1">
                <a:solidFill>
                  <a:schemeClr val="tx1">
                    <a:lumMod val="50000"/>
                    <a:lumOff val="50000"/>
                  </a:schemeClr>
                </a:solidFill>
              </a:rPr>
              <a:t>AutoHotkey</a:t>
            </a:r>
            <a:r>
              <a:rPr lang="en-US" sz="950" dirty="0">
                <a:solidFill>
                  <a:schemeClr val="tx1">
                    <a:lumMod val="50000"/>
                    <a:lumOff val="50000"/>
                  </a:schemeClr>
                </a:solidFill>
              </a:rPr>
              <a:t> </a:t>
            </a:r>
            <a:r>
              <a:rPr lang="en-US" sz="950" dirty="0" err="1">
                <a:solidFill>
                  <a:schemeClr val="tx1">
                    <a:lumMod val="50000"/>
                    <a:lumOff val="50000"/>
                  </a:schemeClr>
                </a:solidFill>
              </a:rPr>
              <a:t>Autocoder</a:t>
            </a:r>
            <a:r>
              <a:rPr lang="en-US" sz="950" dirty="0">
                <a:solidFill>
                  <a:schemeClr val="tx1">
                    <a:lumMod val="50000"/>
                    <a:lumOff val="50000"/>
                  </a:schemeClr>
                </a:solidFill>
              </a:rPr>
              <a:t> </a:t>
            </a:r>
            <a:r>
              <a:rPr lang="en-US" sz="950" dirty="0" err="1">
                <a:solidFill>
                  <a:schemeClr val="tx1">
                    <a:lumMod val="50000"/>
                    <a:lumOff val="50000"/>
                  </a:schemeClr>
                </a:solidFill>
              </a:rPr>
              <a:t>AutoIt</a:t>
            </a:r>
            <a:r>
              <a:rPr lang="en-US" sz="950" dirty="0">
                <a:solidFill>
                  <a:schemeClr val="tx1">
                    <a:lumMod val="50000"/>
                    <a:lumOff val="50000"/>
                  </a:schemeClr>
                </a:solidFill>
              </a:rPr>
              <a:t> </a:t>
            </a:r>
            <a:r>
              <a:rPr lang="en-US" sz="950" dirty="0" err="1">
                <a:solidFill>
                  <a:schemeClr val="tx1">
                    <a:lumMod val="50000"/>
                    <a:lumOff val="50000"/>
                  </a:schemeClr>
                </a:solidFill>
              </a:rPr>
              <a:t>AutoLISP</a:t>
            </a:r>
            <a:r>
              <a:rPr lang="en-US" sz="950" dirty="0">
                <a:solidFill>
                  <a:schemeClr val="tx1">
                    <a:lumMod val="50000"/>
                    <a:lumOff val="50000"/>
                  </a:schemeClr>
                </a:solidFill>
              </a:rPr>
              <a:t> / Visual LISP </a:t>
            </a:r>
            <a:r>
              <a:rPr lang="en-US" sz="950" dirty="0" err="1">
                <a:solidFill>
                  <a:schemeClr val="tx1">
                    <a:lumMod val="50000"/>
                    <a:lumOff val="50000"/>
                  </a:schemeClr>
                </a:solidFill>
              </a:rPr>
              <a:t>Averest</a:t>
            </a:r>
            <a:r>
              <a:rPr lang="en-US" sz="950" dirty="0">
                <a:solidFill>
                  <a:schemeClr val="tx1">
                    <a:lumMod val="50000"/>
                    <a:lumOff val="50000"/>
                  </a:schemeClr>
                </a:solidFill>
              </a:rPr>
              <a:t> AWK Axum B Babbage Bash BASIC </a:t>
            </a:r>
            <a:r>
              <a:rPr lang="en-US" sz="950" dirty="0" err="1">
                <a:solidFill>
                  <a:schemeClr val="tx1">
                    <a:lumMod val="50000"/>
                    <a:lumOff val="50000"/>
                  </a:schemeClr>
                </a:solidFill>
              </a:rPr>
              <a:t>bc</a:t>
            </a:r>
            <a:r>
              <a:rPr lang="en-US" sz="950" dirty="0">
                <a:solidFill>
                  <a:schemeClr val="tx1">
                    <a:lumMod val="50000"/>
                    <a:lumOff val="50000"/>
                  </a:schemeClr>
                </a:solidFill>
              </a:rPr>
              <a:t> BCPL </a:t>
            </a:r>
            <a:r>
              <a:rPr lang="en-US" sz="950" dirty="0" err="1">
                <a:solidFill>
                  <a:schemeClr val="tx1">
                    <a:lumMod val="50000"/>
                    <a:lumOff val="50000"/>
                  </a:schemeClr>
                </a:solidFill>
              </a:rPr>
              <a:t>BeanShell</a:t>
            </a:r>
            <a:r>
              <a:rPr lang="en-US" sz="950" dirty="0">
                <a:solidFill>
                  <a:schemeClr val="tx1">
                    <a:lumMod val="50000"/>
                    <a:lumOff val="50000"/>
                  </a:schemeClr>
                </a:solidFill>
              </a:rPr>
              <a:t> Batch (Windows/Dos) Bertrand BETA Bigwig Bistro </a:t>
            </a:r>
            <a:r>
              <a:rPr lang="en-US" sz="950" dirty="0" err="1">
                <a:solidFill>
                  <a:schemeClr val="tx1">
                    <a:lumMod val="50000"/>
                    <a:lumOff val="50000"/>
                  </a:schemeClr>
                </a:solidFill>
              </a:rPr>
              <a:t>BitC</a:t>
            </a:r>
            <a:r>
              <a:rPr lang="en-US" sz="950" dirty="0">
                <a:solidFill>
                  <a:schemeClr val="tx1">
                    <a:lumMod val="50000"/>
                    <a:lumOff val="50000"/>
                  </a:schemeClr>
                </a:solidFill>
              </a:rPr>
              <a:t> BLISS Blue Boo Boomerang Bourne shell (including bash and </a:t>
            </a:r>
            <a:r>
              <a:rPr lang="en-US" sz="950" dirty="0" err="1">
                <a:solidFill>
                  <a:schemeClr val="tx1">
                    <a:lumMod val="50000"/>
                    <a:lumOff val="50000"/>
                  </a:schemeClr>
                </a:solidFill>
              </a:rPr>
              <a:t>ksh</a:t>
            </a:r>
            <a:r>
              <a:rPr lang="en-US" sz="950" dirty="0">
                <a:solidFill>
                  <a:schemeClr val="tx1">
                    <a:lumMod val="50000"/>
                    <a:lumOff val="50000"/>
                  </a:schemeClr>
                </a:solidFill>
              </a:rPr>
              <a:t>) BREW BPEL C </a:t>
            </a:r>
            <a:r>
              <a:rPr lang="en-US" sz="950" dirty="0" err="1">
                <a:solidFill>
                  <a:schemeClr val="tx1">
                    <a:lumMod val="50000"/>
                    <a:lumOff val="50000"/>
                  </a:schemeClr>
                </a:solidFill>
              </a:rPr>
              <a:t>C</a:t>
            </a:r>
            <a:r>
              <a:rPr lang="en-US" sz="950" dirty="0">
                <a:solidFill>
                  <a:schemeClr val="tx1">
                    <a:lumMod val="50000"/>
                    <a:lumOff val="50000"/>
                  </a:schemeClr>
                </a:solidFill>
              </a:rPr>
              <a:t>-- C++ – ISO/IEC 14882 C# – ISO/IEC 23270 C/AL </a:t>
            </a:r>
            <a:r>
              <a:rPr lang="en-US" sz="950" dirty="0" err="1">
                <a:solidFill>
                  <a:schemeClr val="tx1">
                    <a:lumMod val="50000"/>
                    <a:lumOff val="50000"/>
                  </a:schemeClr>
                </a:solidFill>
              </a:rPr>
              <a:t>Caché</a:t>
            </a:r>
            <a:r>
              <a:rPr lang="en-US" sz="950" dirty="0">
                <a:solidFill>
                  <a:schemeClr val="tx1">
                    <a:lumMod val="50000"/>
                    <a:lumOff val="50000"/>
                  </a:schemeClr>
                </a:solidFill>
              </a:rPr>
              <a:t> </a:t>
            </a:r>
            <a:r>
              <a:rPr lang="en-US" sz="950" dirty="0" err="1">
                <a:solidFill>
                  <a:schemeClr val="tx1">
                    <a:lumMod val="50000"/>
                    <a:lumOff val="50000"/>
                  </a:schemeClr>
                </a:solidFill>
              </a:rPr>
              <a:t>ObjectScript</a:t>
            </a:r>
            <a:r>
              <a:rPr lang="en-US" sz="950" dirty="0">
                <a:solidFill>
                  <a:schemeClr val="tx1">
                    <a:lumMod val="50000"/>
                    <a:lumOff val="50000"/>
                  </a:schemeClr>
                </a:solidFill>
              </a:rPr>
              <a:t> C Shell </a:t>
            </a:r>
            <a:r>
              <a:rPr lang="en-US" sz="950" dirty="0" err="1">
                <a:solidFill>
                  <a:schemeClr val="tx1">
                    <a:lumMod val="50000"/>
                    <a:lumOff val="50000"/>
                  </a:schemeClr>
                </a:solidFill>
              </a:rPr>
              <a:t>Caml</a:t>
            </a:r>
            <a:r>
              <a:rPr lang="en-US" sz="950" dirty="0">
                <a:solidFill>
                  <a:schemeClr val="tx1">
                    <a:lumMod val="50000"/>
                    <a:lumOff val="50000"/>
                  </a:schemeClr>
                </a:solidFill>
              </a:rPr>
              <a:t> Cayenne </a:t>
            </a:r>
            <a:r>
              <a:rPr lang="en-US" sz="950" dirty="0" err="1">
                <a:solidFill>
                  <a:schemeClr val="tx1">
                    <a:lumMod val="50000"/>
                    <a:lumOff val="50000"/>
                  </a:schemeClr>
                </a:solidFill>
              </a:rPr>
              <a:t>CDuce</a:t>
            </a:r>
            <a:r>
              <a:rPr lang="en-US" sz="950" dirty="0">
                <a:solidFill>
                  <a:schemeClr val="tx1">
                    <a:lumMod val="50000"/>
                    <a:lumOff val="50000"/>
                  </a:schemeClr>
                </a:solidFill>
              </a:rPr>
              <a:t> Cecil </a:t>
            </a:r>
            <a:r>
              <a:rPr lang="en-US" sz="950" dirty="0" err="1">
                <a:solidFill>
                  <a:schemeClr val="tx1">
                    <a:lumMod val="50000"/>
                    <a:lumOff val="50000"/>
                  </a:schemeClr>
                </a:solidFill>
              </a:rPr>
              <a:t>Cel</a:t>
            </a:r>
            <a:r>
              <a:rPr lang="en-US" sz="950" dirty="0">
                <a:solidFill>
                  <a:schemeClr val="tx1">
                    <a:lumMod val="50000"/>
                    <a:lumOff val="50000"/>
                  </a:schemeClr>
                </a:solidFill>
              </a:rPr>
              <a:t> </a:t>
            </a:r>
            <a:r>
              <a:rPr lang="en-US" sz="950" dirty="0" err="1">
                <a:solidFill>
                  <a:schemeClr val="tx1">
                    <a:lumMod val="50000"/>
                    <a:lumOff val="50000"/>
                  </a:schemeClr>
                </a:solidFill>
              </a:rPr>
              <a:t>Cesil</a:t>
            </a:r>
            <a:r>
              <a:rPr lang="en-US" sz="950" dirty="0">
                <a:solidFill>
                  <a:schemeClr val="tx1">
                    <a:lumMod val="50000"/>
                    <a:lumOff val="50000"/>
                  </a:schemeClr>
                </a:solidFill>
              </a:rPr>
              <a:t> Ceylon </a:t>
            </a:r>
            <a:r>
              <a:rPr lang="en-US" sz="950" dirty="0" err="1">
                <a:solidFill>
                  <a:schemeClr val="tx1">
                    <a:lumMod val="50000"/>
                    <a:lumOff val="50000"/>
                  </a:schemeClr>
                </a:solidFill>
              </a:rPr>
              <a:t>CFEngine</a:t>
            </a:r>
            <a:r>
              <a:rPr lang="en-US" sz="950" dirty="0">
                <a:solidFill>
                  <a:schemeClr val="tx1">
                    <a:lumMod val="50000"/>
                    <a:lumOff val="50000"/>
                  </a:schemeClr>
                </a:solidFill>
              </a:rPr>
              <a:t> CFML Cg </a:t>
            </a:r>
            <a:r>
              <a:rPr lang="en-US" sz="950" dirty="0" err="1">
                <a:solidFill>
                  <a:schemeClr val="tx1">
                    <a:lumMod val="50000"/>
                    <a:lumOff val="50000"/>
                  </a:schemeClr>
                </a:solidFill>
              </a:rPr>
              <a:t>Ch</a:t>
            </a:r>
            <a:r>
              <a:rPr lang="en-US" sz="950" dirty="0">
                <a:solidFill>
                  <a:schemeClr val="tx1">
                    <a:lumMod val="50000"/>
                    <a:lumOff val="50000"/>
                  </a:schemeClr>
                </a:solidFill>
              </a:rPr>
              <a:t> Chapel CHAIN Charity Charm Chef CHILL CHIP-8 </a:t>
            </a:r>
            <a:r>
              <a:rPr lang="en-US" sz="950" dirty="0" err="1">
                <a:solidFill>
                  <a:schemeClr val="tx1">
                    <a:lumMod val="50000"/>
                    <a:lumOff val="50000"/>
                  </a:schemeClr>
                </a:solidFill>
              </a:rPr>
              <a:t>chomski</a:t>
            </a:r>
            <a:r>
              <a:rPr lang="en-US" sz="950" dirty="0">
                <a:solidFill>
                  <a:schemeClr val="tx1">
                    <a:lumMod val="50000"/>
                    <a:lumOff val="50000"/>
                  </a:schemeClr>
                </a:solidFill>
              </a:rPr>
              <a:t> </a:t>
            </a:r>
            <a:r>
              <a:rPr lang="en-US" sz="950" dirty="0" err="1">
                <a:solidFill>
                  <a:schemeClr val="tx1">
                    <a:lumMod val="50000"/>
                    <a:lumOff val="50000"/>
                  </a:schemeClr>
                </a:solidFill>
              </a:rPr>
              <a:t>ChucK</a:t>
            </a:r>
            <a:r>
              <a:rPr lang="en-US" sz="950" dirty="0">
                <a:solidFill>
                  <a:schemeClr val="tx1">
                    <a:lumMod val="50000"/>
                    <a:lumOff val="50000"/>
                  </a:schemeClr>
                </a:solidFill>
              </a:rPr>
              <a:t> CICS </a:t>
            </a:r>
            <a:r>
              <a:rPr lang="en-US" sz="950" dirty="0" err="1">
                <a:solidFill>
                  <a:schemeClr val="tx1">
                    <a:lumMod val="50000"/>
                    <a:lumOff val="50000"/>
                  </a:schemeClr>
                </a:solidFill>
              </a:rPr>
              <a:t>Cilk</a:t>
            </a:r>
            <a:r>
              <a:rPr lang="en-US" sz="950" dirty="0">
                <a:solidFill>
                  <a:schemeClr val="tx1">
                    <a:lumMod val="50000"/>
                    <a:lumOff val="50000"/>
                  </a:schemeClr>
                </a:solidFill>
              </a:rPr>
              <a:t> CL (IBM) Claire Clarion Clean Clipper CLIST </a:t>
            </a:r>
            <a:r>
              <a:rPr lang="en-US" sz="950" dirty="0" err="1">
                <a:solidFill>
                  <a:schemeClr val="tx1">
                    <a:lumMod val="50000"/>
                    <a:lumOff val="50000"/>
                  </a:schemeClr>
                </a:solidFill>
              </a:rPr>
              <a:t>Clojure</a:t>
            </a:r>
            <a:r>
              <a:rPr lang="en-US" sz="950" dirty="0">
                <a:solidFill>
                  <a:schemeClr val="tx1">
                    <a:lumMod val="50000"/>
                    <a:lumOff val="50000"/>
                  </a:schemeClr>
                </a:solidFill>
              </a:rPr>
              <a:t> CLU CMS-2 COBOL – ISO/IEC 1989 Cobra CODE </a:t>
            </a:r>
            <a:r>
              <a:rPr lang="en-US" sz="950" dirty="0" err="1">
                <a:solidFill>
                  <a:schemeClr val="tx1">
                    <a:lumMod val="50000"/>
                    <a:lumOff val="50000"/>
                  </a:schemeClr>
                </a:solidFill>
              </a:rPr>
              <a:t>CoffeeScript</a:t>
            </a:r>
            <a:r>
              <a:rPr lang="en-US" sz="950" dirty="0">
                <a:solidFill>
                  <a:schemeClr val="tx1">
                    <a:lumMod val="50000"/>
                    <a:lumOff val="50000"/>
                  </a:schemeClr>
                </a:solidFill>
              </a:rPr>
              <a:t> Cola </a:t>
            </a:r>
            <a:r>
              <a:rPr lang="en-US" sz="950" dirty="0" err="1">
                <a:solidFill>
                  <a:schemeClr val="tx1">
                    <a:lumMod val="50000"/>
                    <a:lumOff val="50000"/>
                  </a:schemeClr>
                </a:solidFill>
              </a:rPr>
              <a:t>ColdC</a:t>
            </a:r>
            <a:r>
              <a:rPr lang="en-US" sz="950" dirty="0">
                <a:solidFill>
                  <a:schemeClr val="tx1">
                    <a:lumMod val="50000"/>
                    <a:lumOff val="50000"/>
                  </a:schemeClr>
                </a:solidFill>
              </a:rPr>
              <a:t> ColdFusion COMAL Combined Programming Language (CPL) COMIT Common Intermediate Language (CIL) Common Lisp (also known as CL) COMPASS Component Pascal Constraint Handling Rules (CHR) Converge Cool Coq Coral 66 Corn </a:t>
            </a:r>
            <a:r>
              <a:rPr lang="en-US" sz="950" dirty="0" err="1">
                <a:solidFill>
                  <a:schemeClr val="tx1">
                    <a:lumMod val="50000"/>
                    <a:lumOff val="50000"/>
                  </a:schemeClr>
                </a:solidFill>
              </a:rPr>
              <a:t>CorVision</a:t>
            </a:r>
            <a:r>
              <a:rPr lang="en-US" sz="950" dirty="0">
                <a:solidFill>
                  <a:schemeClr val="tx1">
                    <a:lumMod val="50000"/>
                    <a:lumOff val="50000"/>
                  </a:schemeClr>
                </a:solidFill>
              </a:rPr>
              <a:t> COWSEL CPL </a:t>
            </a:r>
            <a:r>
              <a:rPr lang="en-US" sz="950" dirty="0" err="1">
                <a:solidFill>
                  <a:schemeClr val="tx1">
                    <a:lumMod val="50000"/>
                    <a:lumOff val="50000"/>
                  </a:schemeClr>
                </a:solidFill>
              </a:rPr>
              <a:t>csh</a:t>
            </a:r>
            <a:r>
              <a:rPr lang="en-US" sz="950" dirty="0">
                <a:solidFill>
                  <a:schemeClr val="tx1">
                    <a:lumMod val="50000"/>
                    <a:lumOff val="50000"/>
                  </a:schemeClr>
                </a:solidFill>
              </a:rPr>
              <a:t> CSP </a:t>
            </a:r>
            <a:r>
              <a:rPr lang="en-US" sz="950" dirty="0" err="1">
                <a:solidFill>
                  <a:schemeClr val="tx1">
                    <a:lumMod val="50000"/>
                    <a:lumOff val="50000"/>
                  </a:schemeClr>
                </a:solidFill>
              </a:rPr>
              <a:t>Cryptol</a:t>
            </a:r>
            <a:r>
              <a:rPr lang="en-US" sz="950" dirty="0">
                <a:solidFill>
                  <a:schemeClr val="tx1">
                    <a:lumMod val="50000"/>
                    <a:lumOff val="50000"/>
                  </a:schemeClr>
                </a:solidFill>
              </a:rPr>
              <a:t> </a:t>
            </a:r>
            <a:r>
              <a:rPr lang="en-US" sz="950" dirty="0" err="1">
                <a:solidFill>
                  <a:schemeClr val="tx1">
                    <a:lumMod val="50000"/>
                    <a:lumOff val="50000"/>
                  </a:schemeClr>
                </a:solidFill>
              </a:rPr>
              <a:t>Csound</a:t>
            </a:r>
            <a:r>
              <a:rPr lang="en-US" sz="950" dirty="0">
                <a:solidFill>
                  <a:schemeClr val="tx1">
                    <a:lumMod val="50000"/>
                    <a:lumOff val="50000"/>
                  </a:schemeClr>
                </a:solidFill>
              </a:rPr>
              <a:t> CUDA Curl Curry Cyclone </a:t>
            </a:r>
            <a:r>
              <a:rPr lang="en-US" sz="950" dirty="0" err="1">
                <a:solidFill>
                  <a:schemeClr val="tx1">
                    <a:lumMod val="50000"/>
                    <a:lumOff val="50000"/>
                  </a:schemeClr>
                </a:solidFill>
              </a:rPr>
              <a:t>Cython</a:t>
            </a:r>
            <a:r>
              <a:rPr lang="en-US" sz="950" dirty="0">
                <a:solidFill>
                  <a:schemeClr val="tx1">
                    <a:lumMod val="50000"/>
                    <a:lumOff val="50000"/>
                  </a:schemeClr>
                </a:solidFill>
              </a:rPr>
              <a:t> D DASL (</a:t>
            </a:r>
            <a:r>
              <a:rPr lang="en-US" sz="950" dirty="0" err="1">
                <a:solidFill>
                  <a:schemeClr val="tx1">
                    <a:lumMod val="50000"/>
                    <a:lumOff val="50000"/>
                  </a:schemeClr>
                </a:solidFill>
              </a:rPr>
              <a:t>Datapoint's</a:t>
            </a:r>
            <a:r>
              <a:rPr lang="en-US" sz="950" dirty="0">
                <a:solidFill>
                  <a:schemeClr val="tx1">
                    <a:lumMod val="50000"/>
                    <a:lumOff val="50000"/>
                  </a:schemeClr>
                </a:solidFill>
              </a:rPr>
              <a:t> Advanced Systems Language) DASL (Distributed Application Specification Language) Dart </a:t>
            </a:r>
            <a:r>
              <a:rPr lang="en-US" sz="950" dirty="0" err="1">
                <a:solidFill>
                  <a:schemeClr val="tx1">
                    <a:lumMod val="50000"/>
                    <a:lumOff val="50000"/>
                  </a:schemeClr>
                </a:solidFill>
              </a:rPr>
              <a:t>DataFlex</a:t>
            </a:r>
            <a:r>
              <a:rPr lang="en-US" sz="950" dirty="0">
                <a:solidFill>
                  <a:schemeClr val="tx1">
                    <a:lumMod val="50000"/>
                    <a:lumOff val="50000"/>
                  </a:schemeClr>
                </a:solidFill>
              </a:rPr>
              <a:t> </a:t>
            </a:r>
            <a:r>
              <a:rPr lang="en-US" sz="950" dirty="0" err="1">
                <a:solidFill>
                  <a:schemeClr val="tx1">
                    <a:lumMod val="50000"/>
                    <a:lumOff val="50000"/>
                  </a:schemeClr>
                </a:solidFill>
              </a:rPr>
              <a:t>Datalog</a:t>
            </a:r>
            <a:r>
              <a:rPr lang="en-US" sz="950" dirty="0">
                <a:solidFill>
                  <a:schemeClr val="tx1">
                    <a:lumMod val="50000"/>
                    <a:lumOff val="50000"/>
                  </a:schemeClr>
                </a:solidFill>
              </a:rPr>
              <a:t> DATATRIEVE dBase dc DCL </a:t>
            </a:r>
            <a:r>
              <a:rPr lang="en-US" sz="950" dirty="0" err="1">
                <a:solidFill>
                  <a:schemeClr val="tx1">
                    <a:lumMod val="50000"/>
                    <a:lumOff val="50000"/>
                  </a:schemeClr>
                </a:solidFill>
              </a:rPr>
              <a:t>Deesel</a:t>
            </a:r>
            <a:r>
              <a:rPr lang="en-US" sz="950" dirty="0">
                <a:solidFill>
                  <a:schemeClr val="tx1">
                    <a:lumMod val="50000"/>
                    <a:lumOff val="50000"/>
                  </a:schemeClr>
                </a:solidFill>
              </a:rPr>
              <a:t> (formerly G) Delphi </a:t>
            </a:r>
            <a:r>
              <a:rPr lang="en-US" sz="950" dirty="0" err="1">
                <a:solidFill>
                  <a:schemeClr val="tx1">
                    <a:lumMod val="50000"/>
                    <a:lumOff val="50000"/>
                  </a:schemeClr>
                </a:solidFill>
              </a:rPr>
              <a:t>DinkC</a:t>
            </a:r>
            <a:r>
              <a:rPr lang="en-US" sz="950" dirty="0">
                <a:solidFill>
                  <a:schemeClr val="tx1">
                    <a:lumMod val="50000"/>
                    <a:lumOff val="50000"/>
                  </a:schemeClr>
                </a:solidFill>
              </a:rPr>
              <a:t> DIBOL Dog Draco DRAKON Dylan DYNAMO E </a:t>
            </a:r>
            <a:r>
              <a:rPr lang="en-US" sz="950" dirty="0" err="1">
                <a:solidFill>
                  <a:schemeClr val="tx1">
                    <a:lumMod val="50000"/>
                    <a:lumOff val="50000"/>
                  </a:schemeClr>
                </a:solidFill>
              </a:rPr>
              <a:t>E</a:t>
            </a:r>
            <a:r>
              <a:rPr lang="en-US" sz="950" dirty="0">
                <a:solidFill>
                  <a:schemeClr val="tx1">
                    <a:lumMod val="50000"/>
                    <a:lumOff val="50000"/>
                  </a:schemeClr>
                </a:solidFill>
              </a:rPr>
              <a:t># Ease Easy PL/I Easy Programming Language EASYTRIEVE PLUS ECMAScript Edinburgh IMP EGL Eiffel ELAN Elixir Elm </a:t>
            </a:r>
            <a:r>
              <a:rPr lang="en-US" sz="950" dirty="0" err="1">
                <a:solidFill>
                  <a:schemeClr val="tx1">
                    <a:lumMod val="50000"/>
                    <a:lumOff val="50000"/>
                  </a:schemeClr>
                </a:solidFill>
              </a:rPr>
              <a:t>Emacs</a:t>
            </a:r>
            <a:r>
              <a:rPr lang="en-US" sz="950" dirty="0">
                <a:solidFill>
                  <a:schemeClr val="tx1">
                    <a:lumMod val="50000"/>
                    <a:lumOff val="50000"/>
                  </a:schemeClr>
                </a:solidFill>
              </a:rPr>
              <a:t> Lisp Emerald Epigram EPL </a:t>
            </a:r>
            <a:r>
              <a:rPr lang="en-US" sz="950" dirty="0" err="1">
                <a:solidFill>
                  <a:schemeClr val="tx1">
                    <a:lumMod val="50000"/>
                    <a:lumOff val="50000"/>
                  </a:schemeClr>
                </a:solidFill>
              </a:rPr>
              <a:t>Erlang</a:t>
            </a:r>
            <a:r>
              <a:rPr lang="en-US" sz="950" dirty="0">
                <a:solidFill>
                  <a:schemeClr val="tx1">
                    <a:lumMod val="50000"/>
                    <a:lumOff val="50000"/>
                  </a:schemeClr>
                </a:solidFill>
              </a:rPr>
              <a:t> </a:t>
            </a:r>
            <a:r>
              <a:rPr lang="en-US" sz="950" dirty="0" err="1">
                <a:solidFill>
                  <a:schemeClr val="tx1">
                    <a:lumMod val="50000"/>
                    <a:lumOff val="50000"/>
                  </a:schemeClr>
                </a:solidFill>
              </a:rPr>
              <a:t>es</a:t>
            </a:r>
            <a:r>
              <a:rPr lang="en-US" sz="950" dirty="0">
                <a:solidFill>
                  <a:schemeClr val="tx1">
                    <a:lumMod val="50000"/>
                    <a:lumOff val="50000"/>
                  </a:schemeClr>
                </a:solidFill>
              </a:rPr>
              <a:t> Escher ESPOL </a:t>
            </a:r>
            <a:r>
              <a:rPr lang="en-US" sz="950" dirty="0" err="1">
                <a:solidFill>
                  <a:schemeClr val="tx1">
                    <a:lumMod val="50000"/>
                    <a:lumOff val="50000"/>
                  </a:schemeClr>
                </a:solidFill>
              </a:rPr>
              <a:t>Esterel</a:t>
            </a:r>
            <a:r>
              <a:rPr lang="en-US" sz="950" dirty="0">
                <a:solidFill>
                  <a:schemeClr val="tx1">
                    <a:lumMod val="50000"/>
                    <a:lumOff val="50000"/>
                  </a:schemeClr>
                </a:solidFill>
              </a:rPr>
              <a:t> </a:t>
            </a:r>
            <a:r>
              <a:rPr lang="en-US" sz="950" dirty="0" err="1">
                <a:solidFill>
                  <a:schemeClr val="tx1">
                    <a:lumMod val="50000"/>
                    <a:lumOff val="50000"/>
                  </a:schemeClr>
                </a:solidFill>
              </a:rPr>
              <a:t>Etoys</a:t>
            </a:r>
            <a:r>
              <a:rPr lang="en-US" sz="950" dirty="0">
                <a:solidFill>
                  <a:schemeClr val="tx1">
                    <a:lumMod val="50000"/>
                    <a:lumOff val="50000"/>
                  </a:schemeClr>
                </a:solidFill>
              </a:rPr>
              <a:t> Euclid Euler Euphoria </a:t>
            </a:r>
            <a:r>
              <a:rPr lang="en-US" sz="950" dirty="0" err="1">
                <a:solidFill>
                  <a:schemeClr val="tx1">
                    <a:lumMod val="50000"/>
                    <a:lumOff val="50000"/>
                  </a:schemeClr>
                </a:solidFill>
              </a:rPr>
              <a:t>EusLisp</a:t>
            </a:r>
            <a:r>
              <a:rPr lang="en-US" sz="950" dirty="0">
                <a:solidFill>
                  <a:schemeClr val="tx1">
                    <a:lumMod val="50000"/>
                    <a:lumOff val="50000"/>
                  </a:schemeClr>
                </a:solidFill>
              </a:rPr>
              <a:t> Robot Programming Language CMS EXEC (EXEC) EXEC 2 Executable UML F </a:t>
            </a:r>
            <a:r>
              <a:rPr lang="en-US" sz="950" dirty="0" err="1">
                <a:solidFill>
                  <a:schemeClr val="tx1">
                    <a:lumMod val="50000"/>
                    <a:lumOff val="50000"/>
                  </a:schemeClr>
                </a:solidFill>
              </a:rPr>
              <a:t>F</a:t>
            </a:r>
            <a:r>
              <a:rPr lang="en-US" sz="950" dirty="0">
                <a:solidFill>
                  <a:schemeClr val="tx1">
                    <a:lumMod val="50000"/>
                    <a:lumOff val="50000"/>
                  </a:schemeClr>
                </a:solidFill>
              </a:rPr>
              <a:t># Factor Falcon </a:t>
            </a:r>
            <a:r>
              <a:rPr lang="en-US" sz="950" dirty="0" err="1">
                <a:solidFill>
                  <a:schemeClr val="tx1">
                    <a:lumMod val="50000"/>
                    <a:lumOff val="50000"/>
                  </a:schemeClr>
                </a:solidFill>
              </a:rPr>
              <a:t>Fantom</a:t>
            </a:r>
            <a:r>
              <a:rPr lang="en-US" sz="950" dirty="0">
                <a:solidFill>
                  <a:schemeClr val="tx1">
                    <a:lumMod val="50000"/>
                    <a:lumOff val="50000"/>
                  </a:schemeClr>
                </a:solidFill>
              </a:rPr>
              <a:t> FAUST FFP </a:t>
            </a:r>
            <a:r>
              <a:rPr lang="en-US" sz="950" dirty="0" err="1">
                <a:solidFill>
                  <a:schemeClr val="tx1">
                    <a:lumMod val="50000"/>
                    <a:lumOff val="50000"/>
                  </a:schemeClr>
                </a:solidFill>
              </a:rPr>
              <a:t>Fjölnir</a:t>
            </a:r>
            <a:r>
              <a:rPr lang="en-US" sz="950" dirty="0">
                <a:solidFill>
                  <a:schemeClr val="tx1">
                    <a:lumMod val="50000"/>
                    <a:lumOff val="50000"/>
                  </a:schemeClr>
                </a:solidFill>
              </a:rPr>
              <a:t> FL Flavors Flex FLOW-MATIC FOCAL FOCUS FOIL FORMAC @Formula Forth Fortran – ISO/IEC 1539 Fortress </a:t>
            </a:r>
            <a:r>
              <a:rPr lang="en-US" sz="950" dirty="0" err="1">
                <a:solidFill>
                  <a:schemeClr val="tx1">
                    <a:lumMod val="50000"/>
                    <a:lumOff val="50000"/>
                  </a:schemeClr>
                </a:solidFill>
              </a:rPr>
              <a:t>FoxBase</a:t>
            </a:r>
            <a:r>
              <a:rPr lang="en-US" sz="950" dirty="0">
                <a:solidFill>
                  <a:schemeClr val="tx1">
                    <a:lumMod val="50000"/>
                    <a:lumOff val="50000"/>
                  </a:schemeClr>
                </a:solidFill>
              </a:rPr>
              <a:t> FoxPro FP </a:t>
            </a:r>
            <a:r>
              <a:rPr lang="en-US" sz="950" dirty="0" err="1">
                <a:solidFill>
                  <a:schemeClr val="tx1">
                    <a:lumMod val="50000"/>
                    <a:lumOff val="50000"/>
                  </a:schemeClr>
                </a:solidFill>
              </a:rPr>
              <a:t>FPr</a:t>
            </a:r>
            <a:r>
              <a:rPr lang="en-US" sz="950" dirty="0">
                <a:solidFill>
                  <a:schemeClr val="tx1">
                    <a:lumMod val="50000"/>
                    <a:lumOff val="50000"/>
                  </a:schemeClr>
                </a:solidFill>
              </a:rPr>
              <a:t> Franz Lisp </a:t>
            </a:r>
            <a:r>
              <a:rPr lang="en-US" sz="950" dirty="0" err="1">
                <a:solidFill>
                  <a:schemeClr val="tx1">
                    <a:lumMod val="50000"/>
                    <a:lumOff val="50000"/>
                  </a:schemeClr>
                </a:solidFill>
              </a:rPr>
              <a:t>Frege</a:t>
            </a:r>
            <a:r>
              <a:rPr lang="en-US" sz="950" dirty="0">
                <a:solidFill>
                  <a:schemeClr val="tx1">
                    <a:lumMod val="50000"/>
                    <a:lumOff val="50000"/>
                  </a:schemeClr>
                </a:solidFill>
              </a:rPr>
              <a:t> F-Script G Google Apps Script Game Maker Language </a:t>
            </a:r>
            <a:r>
              <a:rPr lang="en-US" sz="950" dirty="0" err="1">
                <a:solidFill>
                  <a:schemeClr val="tx1">
                    <a:lumMod val="50000"/>
                    <a:lumOff val="50000"/>
                  </a:schemeClr>
                </a:solidFill>
              </a:rPr>
              <a:t>GameMonkey</a:t>
            </a:r>
            <a:r>
              <a:rPr lang="en-US" sz="950" dirty="0">
                <a:solidFill>
                  <a:schemeClr val="tx1">
                    <a:lumMod val="50000"/>
                    <a:lumOff val="50000"/>
                  </a:schemeClr>
                </a:solidFill>
              </a:rPr>
              <a:t> Script GAMS GAP G-code Genie GDL GJ GEORGE GLSL GNU E GM Go </a:t>
            </a:r>
            <a:r>
              <a:rPr lang="en-US" sz="950" dirty="0" err="1">
                <a:solidFill>
                  <a:schemeClr val="tx1">
                    <a:lumMod val="50000"/>
                    <a:lumOff val="50000"/>
                  </a:schemeClr>
                </a:solidFill>
              </a:rPr>
              <a:t>Go</a:t>
            </a:r>
            <a:r>
              <a:rPr lang="en-US" sz="950" dirty="0">
                <a:solidFill>
                  <a:schemeClr val="tx1">
                    <a:lumMod val="50000"/>
                    <a:lumOff val="50000"/>
                  </a:schemeClr>
                </a:solidFill>
              </a:rPr>
              <a:t>! GOAL Gödel Godiva GOM (Good Old Mad) Goo </a:t>
            </a:r>
            <a:r>
              <a:rPr lang="en-US" sz="950" dirty="0" err="1">
                <a:solidFill>
                  <a:schemeClr val="tx1">
                    <a:lumMod val="50000"/>
                    <a:lumOff val="50000"/>
                  </a:schemeClr>
                </a:solidFill>
              </a:rPr>
              <a:t>Gosu</a:t>
            </a:r>
            <a:r>
              <a:rPr lang="en-US" sz="950" dirty="0">
                <a:solidFill>
                  <a:schemeClr val="tx1">
                    <a:lumMod val="50000"/>
                    <a:lumOff val="50000"/>
                  </a:schemeClr>
                </a:solidFill>
              </a:rPr>
              <a:t> GOTRAN GPSS </a:t>
            </a:r>
            <a:r>
              <a:rPr lang="en-US" sz="950" dirty="0" err="1">
                <a:solidFill>
                  <a:schemeClr val="tx1">
                    <a:lumMod val="50000"/>
                    <a:lumOff val="50000"/>
                  </a:schemeClr>
                </a:solidFill>
              </a:rPr>
              <a:t>GraphTalk</a:t>
            </a:r>
            <a:r>
              <a:rPr lang="en-US" sz="950" dirty="0">
                <a:solidFill>
                  <a:schemeClr val="tx1">
                    <a:lumMod val="50000"/>
                    <a:lumOff val="50000"/>
                  </a:schemeClr>
                </a:solidFill>
              </a:rPr>
              <a:t> GRASS Groovy Hack HAL/S Hamilton C shell </a:t>
            </a:r>
            <a:r>
              <a:rPr lang="en-US" sz="950" dirty="0" err="1">
                <a:solidFill>
                  <a:schemeClr val="tx1">
                    <a:lumMod val="50000"/>
                    <a:lumOff val="50000"/>
                  </a:schemeClr>
                </a:solidFill>
              </a:rPr>
              <a:t>Harbour</a:t>
            </a:r>
            <a:r>
              <a:rPr lang="en-US" sz="950" dirty="0">
                <a:solidFill>
                  <a:schemeClr val="tx1">
                    <a:lumMod val="50000"/>
                    <a:lumOff val="50000"/>
                  </a:schemeClr>
                </a:solidFill>
              </a:rPr>
              <a:t> Hartmann pipelines Haskell </a:t>
            </a:r>
            <a:r>
              <a:rPr lang="en-US" sz="950" dirty="0" err="1">
                <a:solidFill>
                  <a:schemeClr val="tx1">
                    <a:lumMod val="50000"/>
                    <a:lumOff val="50000"/>
                  </a:schemeClr>
                </a:solidFill>
              </a:rPr>
              <a:t>Haxe</a:t>
            </a:r>
            <a:r>
              <a:rPr lang="en-US" sz="950" dirty="0">
                <a:solidFill>
                  <a:schemeClr val="tx1">
                    <a:lumMod val="50000"/>
                    <a:lumOff val="50000"/>
                  </a:schemeClr>
                </a:solidFill>
              </a:rPr>
              <a:t> High Level Assembly HLSL Hop Hope Hugo Hume </a:t>
            </a:r>
            <a:r>
              <a:rPr lang="en-US" sz="950" dirty="0" err="1">
                <a:solidFill>
                  <a:schemeClr val="tx1">
                    <a:lumMod val="50000"/>
                    <a:lumOff val="50000"/>
                  </a:schemeClr>
                </a:solidFill>
              </a:rPr>
              <a:t>HyperTalk</a:t>
            </a:r>
            <a:r>
              <a:rPr lang="en-US" sz="950" dirty="0">
                <a:solidFill>
                  <a:schemeClr val="tx1">
                    <a:lumMod val="50000"/>
                    <a:lumOff val="50000"/>
                  </a:schemeClr>
                </a:solidFill>
              </a:rPr>
              <a:t> IBM Basic assembly language IBM </a:t>
            </a:r>
            <a:r>
              <a:rPr lang="en-US" sz="950" dirty="0" err="1">
                <a:solidFill>
                  <a:schemeClr val="tx1">
                    <a:lumMod val="50000"/>
                    <a:lumOff val="50000"/>
                  </a:schemeClr>
                </a:solidFill>
              </a:rPr>
              <a:t>HAScript</a:t>
            </a:r>
            <a:r>
              <a:rPr lang="en-US" sz="950" dirty="0">
                <a:solidFill>
                  <a:schemeClr val="tx1">
                    <a:lumMod val="50000"/>
                    <a:lumOff val="50000"/>
                  </a:schemeClr>
                </a:solidFill>
              </a:rPr>
              <a:t> IBM Informix-4GL IBM RPG ICI Icon Id IDL Idris IMP Inform Io </a:t>
            </a:r>
            <a:r>
              <a:rPr lang="en-US" sz="950" dirty="0" err="1">
                <a:solidFill>
                  <a:schemeClr val="tx1">
                    <a:lumMod val="50000"/>
                    <a:lumOff val="50000"/>
                  </a:schemeClr>
                </a:solidFill>
              </a:rPr>
              <a:t>Ioke</a:t>
            </a:r>
            <a:r>
              <a:rPr lang="en-US" sz="950" dirty="0">
                <a:solidFill>
                  <a:schemeClr val="tx1">
                    <a:lumMod val="50000"/>
                    <a:lumOff val="50000"/>
                  </a:schemeClr>
                </a:solidFill>
              </a:rPr>
              <a:t> IPL IPTSCRAE ISLISP ISPF ISWIM J </a:t>
            </a:r>
            <a:r>
              <a:rPr lang="en-US" sz="950" dirty="0" err="1">
                <a:solidFill>
                  <a:schemeClr val="tx1">
                    <a:lumMod val="50000"/>
                    <a:lumOff val="50000"/>
                  </a:schemeClr>
                </a:solidFill>
              </a:rPr>
              <a:t>J</a:t>
            </a:r>
            <a:r>
              <a:rPr lang="en-US" sz="950" dirty="0">
                <a:solidFill>
                  <a:schemeClr val="tx1">
                    <a:lumMod val="50000"/>
                    <a:lumOff val="50000"/>
                  </a:schemeClr>
                </a:solidFill>
              </a:rPr>
              <a:t># J++ JADE </a:t>
            </a:r>
            <a:r>
              <a:rPr lang="en-US" sz="950" dirty="0" err="1">
                <a:solidFill>
                  <a:schemeClr val="tx1">
                    <a:lumMod val="50000"/>
                    <a:lumOff val="50000"/>
                  </a:schemeClr>
                </a:solidFill>
              </a:rPr>
              <a:t>Jako</a:t>
            </a:r>
            <a:r>
              <a:rPr lang="en-US" sz="950" dirty="0">
                <a:solidFill>
                  <a:schemeClr val="tx1">
                    <a:lumMod val="50000"/>
                    <a:lumOff val="50000"/>
                  </a:schemeClr>
                </a:solidFill>
              </a:rPr>
              <a:t> JAL Janus JASS Java JavaScript JCL JEAN Join Java JOSS Joule JOVIAL Joy JScript </a:t>
            </a:r>
            <a:r>
              <a:rPr lang="en-US" sz="950" dirty="0" err="1">
                <a:solidFill>
                  <a:schemeClr val="tx1">
                    <a:lumMod val="50000"/>
                    <a:lumOff val="50000"/>
                  </a:schemeClr>
                </a:solidFill>
              </a:rPr>
              <a:t>JScript</a:t>
            </a:r>
            <a:r>
              <a:rPr lang="en-US" sz="950" dirty="0">
                <a:solidFill>
                  <a:schemeClr val="tx1">
                    <a:lumMod val="50000"/>
                    <a:lumOff val="50000"/>
                  </a:schemeClr>
                </a:solidFill>
              </a:rPr>
              <a:t> .NET JavaFX Script Julia </a:t>
            </a:r>
            <a:r>
              <a:rPr lang="en-US" sz="950" dirty="0" err="1">
                <a:solidFill>
                  <a:schemeClr val="tx1">
                    <a:lumMod val="50000"/>
                    <a:lumOff val="50000"/>
                  </a:schemeClr>
                </a:solidFill>
              </a:rPr>
              <a:t>Jython</a:t>
            </a:r>
            <a:r>
              <a:rPr lang="en-US" sz="950" dirty="0">
                <a:solidFill>
                  <a:schemeClr val="tx1">
                    <a:lumMod val="50000"/>
                    <a:lumOff val="50000"/>
                  </a:schemeClr>
                </a:solidFill>
              </a:rPr>
              <a:t> K Kaleidoscope Karel </a:t>
            </a:r>
            <a:r>
              <a:rPr lang="en-US" sz="950" dirty="0" err="1">
                <a:solidFill>
                  <a:schemeClr val="tx1">
                    <a:lumMod val="50000"/>
                    <a:lumOff val="50000"/>
                  </a:schemeClr>
                </a:solidFill>
              </a:rPr>
              <a:t>Karel</a:t>
            </a:r>
            <a:r>
              <a:rPr lang="en-US" sz="950" dirty="0">
                <a:solidFill>
                  <a:schemeClr val="tx1">
                    <a:lumMod val="50000"/>
                    <a:lumOff val="50000"/>
                  </a:schemeClr>
                </a:solidFill>
              </a:rPr>
              <a:t>++ KEE </a:t>
            </a:r>
            <a:r>
              <a:rPr lang="en-US" sz="950" dirty="0" err="1">
                <a:solidFill>
                  <a:schemeClr val="tx1">
                    <a:lumMod val="50000"/>
                    <a:lumOff val="50000"/>
                  </a:schemeClr>
                </a:solidFill>
              </a:rPr>
              <a:t>Kixtart</a:t>
            </a:r>
            <a:r>
              <a:rPr lang="en-US" sz="950" dirty="0">
                <a:solidFill>
                  <a:schemeClr val="tx1">
                    <a:lumMod val="50000"/>
                    <a:lumOff val="50000"/>
                  </a:schemeClr>
                </a:solidFill>
              </a:rPr>
              <a:t> </a:t>
            </a:r>
            <a:r>
              <a:rPr lang="en-US" sz="950" dirty="0" err="1">
                <a:solidFill>
                  <a:schemeClr val="tx1">
                    <a:lumMod val="50000"/>
                    <a:lumOff val="50000"/>
                  </a:schemeClr>
                </a:solidFill>
              </a:rPr>
              <a:t>Klerer</a:t>
            </a:r>
            <a:r>
              <a:rPr lang="en-US" sz="950" dirty="0">
                <a:solidFill>
                  <a:schemeClr val="tx1">
                    <a:lumMod val="50000"/>
                    <a:lumOff val="50000"/>
                  </a:schemeClr>
                </a:solidFill>
              </a:rPr>
              <a:t>-May System KIF </a:t>
            </a:r>
            <a:r>
              <a:rPr lang="en-US" sz="950" dirty="0" err="1">
                <a:solidFill>
                  <a:schemeClr val="tx1">
                    <a:lumMod val="50000"/>
                    <a:lumOff val="50000"/>
                  </a:schemeClr>
                </a:solidFill>
              </a:rPr>
              <a:t>Kojo</a:t>
            </a:r>
            <a:r>
              <a:rPr lang="en-US" sz="950" dirty="0">
                <a:solidFill>
                  <a:schemeClr val="tx1">
                    <a:lumMod val="50000"/>
                    <a:lumOff val="50000"/>
                  </a:schemeClr>
                </a:solidFill>
              </a:rPr>
              <a:t> </a:t>
            </a:r>
            <a:r>
              <a:rPr lang="en-US" sz="950" dirty="0" err="1">
                <a:solidFill>
                  <a:schemeClr val="tx1">
                    <a:lumMod val="50000"/>
                    <a:lumOff val="50000"/>
                  </a:schemeClr>
                </a:solidFill>
              </a:rPr>
              <a:t>Kotlin</a:t>
            </a:r>
            <a:r>
              <a:rPr lang="en-US" sz="950" dirty="0">
                <a:solidFill>
                  <a:schemeClr val="tx1">
                    <a:lumMod val="50000"/>
                    <a:lumOff val="50000"/>
                  </a:schemeClr>
                </a:solidFill>
              </a:rPr>
              <a:t> KRC KRL </a:t>
            </a:r>
            <a:r>
              <a:rPr lang="en-US" sz="950" dirty="0" err="1">
                <a:solidFill>
                  <a:schemeClr val="tx1">
                    <a:lumMod val="50000"/>
                    <a:lumOff val="50000"/>
                  </a:schemeClr>
                </a:solidFill>
              </a:rPr>
              <a:t>KRL</a:t>
            </a:r>
            <a:r>
              <a:rPr lang="en-US" sz="950" dirty="0">
                <a:solidFill>
                  <a:schemeClr val="tx1">
                    <a:lumMod val="50000"/>
                    <a:lumOff val="50000"/>
                  </a:schemeClr>
                </a:solidFill>
              </a:rPr>
              <a:t> (KUKA Robot Language) KRYPTON </a:t>
            </a:r>
            <a:r>
              <a:rPr lang="en-US" sz="950" dirty="0" err="1">
                <a:solidFill>
                  <a:schemeClr val="tx1">
                    <a:lumMod val="50000"/>
                    <a:lumOff val="50000"/>
                  </a:schemeClr>
                </a:solidFill>
              </a:rPr>
              <a:t>ksh</a:t>
            </a:r>
            <a:r>
              <a:rPr lang="en-US" sz="950" dirty="0">
                <a:solidFill>
                  <a:schemeClr val="tx1">
                    <a:lumMod val="50000"/>
                    <a:lumOff val="50000"/>
                  </a:schemeClr>
                </a:solidFill>
              </a:rPr>
              <a:t> L </a:t>
            </a:r>
            <a:r>
              <a:rPr lang="en-US" sz="950" dirty="0" err="1">
                <a:solidFill>
                  <a:schemeClr val="tx1">
                    <a:lumMod val="50000"/>
                    <a:lumOff val="50000"/>
                  </a:schemeClr>
                </a:solidFill>
              </a:rPr>
              <a:t>L</a:t>
            </a:r>
            <a:r>
              <a:rPr lang="en-US" sz="950" dirty="0">
                <a:solidFill>
                  <a:schemeClr val="tx1">
                    <a:lumMod val="50000"/>
                    <a:lumOff val="50000"/>
                  </a:schemeClr>
                </a:solidFill>
              </a:rPr>
              <a:t># .NET LabVIEW Ladder </a:t>
            </a:r>
            <a:r>
              <a:rPr lang="en-US" sz="950" dirty="0" err="1">
                <a:solidFill>
                  <a:schemeClr val="tx1">
                    <a:lumMod val="50000"/>
                    <a:lumOff val="50000"/>
                  </a:schemeClr>
                </a:solidFill>
              </a:rPr>
              <a:t>Lagoona</a:t>
            </a:r>
            <a:r>
              <a:rPr lang="en-US" sz="950" dirty="0">
                <a:solidFill>
                  <a:schemeClr val="tx1">
                    <a:lumMod val="50000"/>
                    <a:lumOff val="50000"/>
                  </a:schemeClr>
                </a:solidFill>
              </a:rPr>
              <a:t> LANSA Lasso </a:t>
            </a:r>
            <a:r>
              <a:rPr lang="en-US" sz="950" dirty="0" err="1">
                <a:solidFill>
                  <a:schemeClr val="tx1">
                    <a:lumMod val="50000"/>
                    <a:lumOff val="50000"/>
                  </a:schemeClr>
                </a:solidFill>
              </a:rPr>
              <a:t>LaTeX</a:t>
            </a:r>
            <a:r>
              <a:rPr lang="en-US" sz="950" dirty="0">
                <a:solidFill>
                  <a:schemeClr val="tx1">
                    <a:lumMod val="50000"/>
                    <a:lumOff val="50000"/>
                  </a:schemeClr>
                </a:solidFill>
              </a:rPr>
              <a:t> Lava LC-3 Leda </a:t>
            </a:r>
            <a:r>
              <a:rPr lang="en-US" sz="950" dirty="0" err="1">
                <a:solidFill>
                  <a:schemeClr val="tx1">
                    <a:lumMod val="50000"/>
                    <a:lumOff val="50000"/>
                  </a:schemeClr>
                </a:solidFill>
              </a:rPr>
              <a:t>Legoscript</a:t>
            </a:r>
            <a:r>
              <a:rPr lang="en-US" sz="950" dirty="0">
                <a:solidFill>
                  <a:schemeClr val="tx1">
                    <a:lumMod val="50000"/>
                    <a:lumOff val="50000"/>
                  </a:schemeClr>
                </a:solidFill>
              </a:rPr>
              <a:t> LIL </a:t>
            </a:r>
            <a:r>
              <a:rPr lang="en-US" sz="950" dirty="0" err="1">
                <a:solidFill>
                  <a:schemeClr val="tx1">
                    <a:lumMod val="50000"/>
                    <a:lumOff val="50000"/>
                  </a:schemeClr>
                </a:solidFill>
              </a:rPr>
              <a:t>LilyPond</a:t>
            </a:r>
            <a:r>
              <a:rPr lang="en-US" sz="950" dirty="0">
                <a:solidFill>
                  <a:schemeClr val="tx1">
                    <a:lumMod val="50000"/>
                    <a:lumOff val="50000"/>
                  </a:schemeClr>
                </a:solidFill>
              </a:rPr>
              <a:t> Limbo </a:t>
            </a:r>
            <a:r>
              <a:rPr lang="en-US" sz="950" dirty="0" err="1">
                <a:solidFill>
                  <a:schemeClr val="tx1">
                    <a:lumMod val="50000"/>
                    <a:lumOff val="50000"/>
                  </a:schemeClr>
                </a:solidFill>
              </a:rPr>
              <a:t>Limnor</a:t>
            </a:r>
            <a:r>
              <a:rPr lang="en-US" sz="950" dirty="0">
                <a:solidFill>
                  <a:schemeClr val="tx1">
                    <a:lumMod val="50000"/>
                    <a:lumOff val="50000"/>
                  </a:schemeClr>
                </a:solidFill>
              </a:rPr>
              <a:t> LINC Lingo Linoleum LIS LISA </a:t>
            </a:r>
            <a:r>
              <a:rPr lang="en-US" sz="950" dirty="0" err="1">
                <a:solidFill>
                  <a:schemeClr val="tx1">
                    <a:lumMod val="50000"/>
                    <a:lumOff val="50000"/>
                  </a:schemeClr>
                </a:solidFill>
              </a:rPr>
              <a:t>Lisaac</a:t>
            </a:r>
            <a:r>
              <a:rPr lang="en-US" sz="950" dirty="0">
                <a:solidFill>
                  <a:schemeClr val="tx1">
                    <a:lumMod val="50000"/>
                    <a:lumOff val="50000"/>
                  </a:schemeClr>
                </a:solidFill>
              </a:rPr>
              <a:t> Lisp – ISO/IEC 13816 Lite-C Lithe Little b Logo </a:t>
            </a:r>
            <a:r>
              <a:rPr lang="en-US" sz="950" dirty="0" err="1">
                <a:solidFill>
                  <a:schemeClr val="tx1">
                    <a:lumMod val="50000"/>
                    <a:lumOff val="50000"/>
                  </a:schemeClr>
                </a:solidFill>
              </a:rPr>
              <a:t>Logtalk</a:t>
            </a:r>
            <a:r>
              <a:rPr lang="en-US" sz="950" dirty="0">
                <a:solidFill>
                  <a:schemeClr val="tx1">
                    <a:lumMod val="50000"/>
                    <a:lumOff val="50000"/>
                  </a:schemeClr>
                </a:solidFill>
              </a:rPr>
              <a:t> </a:t>
            </a:r>
            <a:r>
              <a:rPr lang="en-US" sz="950" dirty="0" err="1">
                <a:solidFill>
                  <a:schemeClr val="tx1">
                    <a:lumMod val="50000"/>
                    <a:lumOff val="50000"/>
                  </a:schemeClr>
                </a:solidFill>
              </a:rPr>
              <a:t>LotusScript</a:t>
            </a:r>
            <a:r>
              <a:rPr lang="en-US" sz="950" dirty="0">
                <a:solidFill>
                  <a:schemeClr val="tx1">
                    <a:lumMod val="50000"/>
                    <a:lumOff val="50000"/>
                  </a:schemeClr>
                </a:solidFill>
              </a:rPr>
              <a:t> LPC LSE LSL </a:t>
            </a:r>
            <a:r>
              <a:rPr lang="en-US" sz="950" dirty="0" err="1">
                <a:solidFill>
                  <a:schemeClr val="tx1">
                    <a:lumMod val="50000"/>
                    <a:lumOff val="50000"/>
                  </a:schemeClr>
                </a:solidFill>
              </a:rPr>
              <a:t>LiveCode</a:t>
            </a:r>
            <a:r>
              <a:rPr lang="en-US" sz="950" dirty="0">
                <a:solidFill>
                  <a:schemeClr val="tx1">
                    <a:lumMod val="50000"/>
                    <a:lumOff val="50000"/>
                  </a:schemeClr>
                </a:solidFill>
              </a:rPr>
              <a:t> </a:t>
            </a:r>
            <a:r>
              <a:rPr lang="en-US" sz="950" dirty="0" err="1">
                <a:solidFill>
                  <a:schemeClr val="tx1">
                    <a:lumMod val="50000"/>
                    <a:lumOff val="50000"/>
                  </a:schemeClr>
                </a:solidFill>
              </a:rPr>
              <a:t>LiveScript</a:t>
            </a:r>
            <a:r>
              <a:rPr lang="en-US" sz="950" dirty="0">
                <a:solidFill>
                  <a:schemeClr val="tx1">
                    <a:lumMod val="50000"/>
                    <a:lumOff val="50000"/>
                  </a:schemeClr>
                </a:solidFill>
              </a:rPr>
              <a:t> </a:t>
            </a:r>
            <a:r>
              <a:rPr lang="en-US" sz="950" dirty="0" err="1">
                <a:solidFill>
                  <a:schemeClr val="tx1">
                    <a:lumMod val="50000"/>
                    <a:lumOff val="50000"/>
                  </a:schemeClr>
                </a:solidFill>
              </a:rPr>
              <a:t>Lua</a:t>
            </a:r>
            <a:r>
              <a:rPr lang="en-US" sz="950" dirty="0">
                <a:solidFill>
                  <a:schemeClr val="tx1">
                    <a:lumMod val="50000"/>
                    <a:lumOff val="50000"/>
                  </a:schemeClr>
                </a:solidFill>
              </a:rPr>
              <a:t> Lucid </a:t>
            </a:r>
            <a:r>
              <a:rPr lang="en-US" sz="950" dirty="0" err="1">
                <a:solidFill>
                  <a:schemeClr val="tx1">
                    <a:lumMod val="50000"/>
                    <a:lumOff val="50000"/>
                  </a:schemeClr>
                </a:solidFill>
              </a:rPr>
              <a:t>Lustre</a:t>
            </a:r>
            <a:r>
              <a:rPr lang="en-US" sz="950" dirty="0">
                <a:solidFill>
                  <a:schemeClr val="tx1">
                    <a:lumMod val="50000"/>
                    <a:lumOff val="50000"/>
                  </a:schemeClr>
                </a:solidFill>
              </a:rPr>
              <a:t> </a:t>
            </a:r>
            <a:r>
              <a:rPr lang="en-US" sz="950" dirty="0" err="1">
                <a:solidFill>
                  <a:schemeClr val="tx1">
                    <a:lumMod val="50000"/>
                    <a:lumOff val="50000"/>
                  </a:schemeClr>
                </a:solidFill>
              </a:rPr>
              <a:t>LYaPAS</a:t>
            </a:r>
            <a:r>
              <a:rPr lang="en-US" sz="950" dirty="0">
                <a:solidFill>
                  <a:schemeClr val="tx1">
                    <a:lumMod val="50000"/>
                    <a:lumOff val="50000"/>
                  </a:schemeClr>
                </a:solidFill>
              </a:rPr>
              <a:t> Lynx M2001 M4 M# Machine code MAD (Michigan Algorithm Decoder) MAD/I </a:t>
            </a:r>
            <a:r>
              <a:rPr lang="en-US" sz="950" dirty="0" err="1">
                <a:solidFill>
                  <a:schemeClr val="tx1">
                    <a:lumMod val="50000"/>
                    <a:lumOff val="50000"/>
                  </a:schemeClr>
                </a:solidFill>
              </a:rPr>
              <a:t>Magik</a:t>
            </a:r>
            <a:r>
              <a:rPr lang="en-US" sz="950" dirty="0">
                <a:solidFill>
                  <a:schemeClr val="tx1">
                    <a:lumMod val="50000"/>
                    <a:lumOff val="50000"/>
                  </a:schemeClr>
                </a:solidFill>
              </a:rPr>
              <a:t> Magma make Maple MAPPER now part of BIS MARK-IV now VISION:BUILDER Mary MASM Microsoft Assembly x86 Mathematica MATLAB Maxima (see also </a:t>
            </a:r>
            <a:r>
              <a:rPr lang="en-US" sz="950" dirty="0" err="1">
                <a:solidFill>
                  <a:schemeClr val="tx1">
                    <a:lumMod val="50000"/>
                    <a:lumOff val="50000"/>
                  </a:schemeClr>
                </a:solidFill>
              </a:rPr>
              <a:t>Macsyma</a:t>
            </a:r>
            <a:r>
              <a:rPr lang="en-US" sz="950" dirty="0">
                <a:solidFill>
                  <a:schemeClr val="tx1">
                    <a:lumMod val="50000"/>
                    <a:lumOff val="50000"/>
                  </a:schemeClr>
                </a:solidFill>
              </a:rPr>
              <a:t>) Max (Max </a:t>
            </a:r>
            <a:r>
              <a:rPr lang="en-US" sz="950" dirty="0" err="1">
                <a:solidFill>
                  <a:schemeClr val="tx1">
                    <a:lumMod val="50000"/>
                    <a:lumOff val="50000"/>
                  </a:schemeClr>
                </a:solidFill>
              </a:rPr>
              <a:t>Msp</a:t>
            </a:r>
            <a:r>
              <a:rPr lang="en-US" sz="950" dirty="0">
                <a:solidFill>
                  <a:schemeClr val="tx1">
                    <a:lumMod val="50000"/>
                    <a:lumOff val="50000"/>
                  </a:schemeClr>
                </a:solidFill>
              </a:rPr>
              <a:t> – Graphical Programming Environment) </a:t>
            </a:r>
            <a:r>
              <a:rPr lang="en-US" sz="950" dirty="0" err="1">
                <a:solidFill>
                  <a:schemeClr val="tx1">
                    <a:lumMod val="50000"/>
                    <a:lumOff val="50000"/>
                  </a:schemeClr>
                </a:solidFill>
              </a:rPr>
              <a:t>MaxScript</a:t>
            </a:r>
            <a:r>
              <a:rPr lang="en-US" sz="950" dirty="0">
                <a:solidFill>
                  <a:schemeClr val="tx1">
                    <a:lumMod val="50000"/>
                    <a:lumOff val="50000"/>
                  </a:schemeClr>
                </a:solidFill>
              </a:rPr>
              <a:t> internal language 3D Studio Max Maya (MEL) MDL Mercury Mesa </a:t>
            </a:r>
            <a:r>
              <a:rPr lang="en-US" sz="950" dirty="0" err="1">
                <a:solidFill>
                  <a:schemeClr val="tx1">
                    <a:lumMod val="50000"/>
                    <a:lumOff val="50000"/>
                  </a:schemeClr>
                </a:solidFill>
              </a:rPr>
              <a:t>Metacard</a:t>
            </a:r>
            <a:r>
              <a:rPr lang="en-US" sz="950" dirty="0">
                <a:solidFill>
                  <a:schemeClr val="tx1">
                    <a:lumMod val="50000"/>
                    <a:lumOff val="50000"/>
                  </a:schemeClr>
                </a:solidFill>
              </a:rPr>
              <a:t> </a:t>
            </a:r>
            <a:r>
              <a:rPr lang="en-US" sz="950" dirty="0" err="1">
                <a:solidFill>
                  <a:schemeClr val="tx1">
                    <a:lumMod val="50000"/>
                    <a:lumOff val="50000"/>
                  </a:schemeClr>
                </a:solidFill>
              </a:rPr>
              <a:t>Metafont</a:t>
            </a:r>
            <a:r>
              <a:rPr lang="en-US" sz="950" dirty="0">
                <a:solidFill>
                  <a:schemeClr val="tx1">
                    <a:lumMod val="50000"/>
                    <a:lumOff val="50000"/>
                  </a:schemeClr>
                </a:solidFill>
              </a:rPr>
              <a:t> Microcode </a:t>
            </a:r>
            <a:r>
              <a:rPr lang="en-US" sz="950" dirty="0" err="1">
                <a:solidFill>
                  <a:schemeClr val="tx1">
                    <a:lumMod val="50000"/>
                    <a:lumOff val="50000"/>
                  </a:schemeClr>
                </a:solidFill>
              </a:rPr>
              <a:t>MicroScript</a:t>
            </a:r>
            <a:r>
              <a:rPr lang="en-US" sz="950" dirty="0">
                <a:solidFill>
                  <a:schemeClr val="tx1">
                    <a:lumMod val="50000"/>
                    <a:lumOff val="50000"/>
                  </a:schemeClr>
                </a:solidFill>
              </a:rPr>
              <a:t> MIIS </a:t>
            </a:r>
            <a:r>
              <a:rPr lang="en-US" sz="950" dirty="0" err="1">
                <a:solidFill>
                  <a:schemeClr val="tx1">
                    <a:lumMod val="50000"/>
                    <a:lumOff val="50000"/>
                  </a:schemeClr>
                </a:solidFill>
              </a:rPr>
              <a:t>MillScript</a:t>
            </a:r>
            <a:r>
              <a:rPr lang="en-US" sz="950" dirty="0">
                <a:solidFill>
                  <a:schemeClr val="tx1">
                    <a:lumMod val="50000"/>
                    <a:lumOff val="50000"/>
                  </a:schemeClr>
                </a:solidFill>
              </a:rPr>
              <a:t> MIMIC </a:t>
            </a:r>
            <a:r>
              <a:rPr lang="en-US" sz="950" dirty="0" err="1">
                <a:solidFill>
                  <a:schemeClr val="tx1">
                    <a:lumMod val="50000"/>
                    <a:lumOff val="50000"/>
                  </a:schemeClr>
                </a:solidFill>
              </a:rPr>
              <a:t>Mirah</a:t>
            </a:r>
            <a:r>
              <a:rPr lang="en-US" sz="950" dirty="0">
                <a:solidFill>
                  <a:schemeClr val="tx1">
                    <a:lumMod val="50000"/>
                    <a:lumOff val="50000"/>
                  </a:schemeClr>
                </a:solidFill>
              </a:rPr>
              <a:t> Miranda MIVA Script ML Moby Model 204 </a:t>
            </a:r>
            <a:r>
              <a:rPr lang="en-US" sz="950" dirty="0" err="1">
                <a:solidFill>
                  <a:schemeClr val="tx1">
                    <a:lumMod val="50000"/>
                    <a:lumOff val="50000"/>
                  </a:schemeClr>
                </a:solidFill>
              </a:rPr>
              <a:t>Modelica</a:t>
            </a:r>
            <a:r>
              <a:rPr lang="en-US" sz="950" dirty="0">
                <a:solidFill>
                  <a:schemeClr val="tx1">
                    <a:lumMod val="50000"/>
                    <a:lumOff val="50000"/>
                  </a:schemeClr>
                </a:solidFill>
              </a:rPr>
              <a:t> Modula Modula-2 Modula-3 </a:t>
            </a:r>
            <a:r>
              <a:rPr lang="en-US" sz="950" dirty="0" err="1">
                <a:solidFill>
                  <a:schemeClr val="tx1">
                    <a:lumMod val="50000"/>
                    <a:lumOff val="50000"/>
                  </a:schemeClr>
                </a:solidFill>
              </a:rPr>
              <a:t>Mohol</a:t>
            </a:r>
            <a:r>
              <a:rPr lang="en-US" sz="950" dirty="0">
                <a:solidFill>
                  <a:schemeClr val="tx1">
                    <a:lumMod val="50000"/>
                    <a:lumOff val="50000"/>
                  </a:schemeClr>
                </a:solidFill>
              </a:rPr>
              <a:t> MOO </a:t>
            </a:r>
            <a:r>
              <a:rPr lang="en-US" sz="950" dirty="0" err="1">
                <a:solidFill>
                  <a:schemeClr val="tx1">
                    <a:lumMod val="50000"/>
                    <a:lumOff val="50000"/>
                  </a:schemeClr>
                </a:solidFill>
              </a:rPr>
              <a:t>Mortran</a:t>
            </a:r>
            <a:r>
              <a:rPr lang="en-US" sz="950" dirty="0">
                <a:solidFill>
                  <a:schemeClr val="tx1">
                    <a:lumMod val="50000"/>
                    <a:lumOff val="50000"/>
                  </a:schemeClr>
                </a:solidFill>
              </a:rPr>
              <a:t> Mouse MPD MSIL – deprecated name for CIL MSL MUMPS Mystic Programming Language (MPL) NASM NATURAL Napier88 </a:t>
            </a:r>
            <a:r>
              <a:rPr lang="en-US" sz="950" dirty="0" err="1">
                <a:solidFill>
                  <a:schemeClr val="tx1">
                    <a:lumMod val="50000"/>
                    <a:lumOff val="50000"/>
                  </a:schemeClr>
                </a:solidFill>
              </a:rPr>
              <a:t>Neko</a:t>
            </a:r>
            <a:r>
              <a:rPr lang="en-US" sz="950" dirty="0">
                <a:solidFill>
                  <a:schemeClr val="tx1">
                    <a:lumMod val="50000"/>
                    <a:lumOff val="50000"/>
                  </a:schemeClr>
                </a:solidFill>
              </a:rPr>
              <a:t> </a:t>
            </a:r>
            <a:r>
              <a:rPr lang="en-US" sz="950" dirty="0" err="1">
                <a:solidFill>
                  <a:schemeClr val="tx1">
                    <a:lumMod val="50000"/>
                    <a:lumOff val="50000"/>
                  </a:schemeClr>
                </a:solidFill>
              </a:rPr>
              <a:t>Nemerle</a:t>
            </a:r>
            <a:r>
              <a:rPr lang="en-US" sz="950" dirty="0">
                <a:solidFill>
                  <a:schemeClr val="tx1">
                    <a:lumMod val="50000"/>
                    <a:lumOff val="50000"/>
                  </a:schemeClr>
                </a:solidFill>
              </a:rPr>
              <a:t> </a:t>
            </a:r>
            <a:r>
              <a:rPr lang="en-US" sz="950" dirty="0" err="1">
                <a:solidFill>
                  <a:schemeClr val="tx1">
                    <a:lumMod val="50000"/>
                    <a:lumOff val="50000"/>
                  </a:schemeClr>
                </a:solidFill>
              </a:rPr>
              <a:t>nesC</a:t>
            </a:r>
            <a:r>
              <a:rPr lang="en-US" sz="950" dirty="0">
                <a:solidFill>
                  <a:schemeClr val="tx1">
                    <a:lumMod val="50000"/>
                    <a:lumOff val="50000"/>
                  </a:schemeClr>
                </a:solidFill>
              </a:rPr>
              <a:t> NESL </a:t>
            </a:r>
            <a:r>
              <a:rPr lang="en-US" sz="950" dirty="0" err="1">
                <a:solidFill>
                  <a:schemeClr val="tx1">
                    <a:lumMod val="50000"/>
                    <a:lumOff val="50000"/>
                  </a:schemeClr>
                </a:solidFill>
              </a:rPr>
              <a:t>Net.Data</a:t>
            </a:r>
            <a:r>
              <a:rPr lang="en-US" sz="950" dirty="0">
                <a:solidFill>
                  <a:schemeClr val="tx1">
                    <a:lumMod val="50000"/>
                    <a:lumOff val="50000"/>
                  </a:schemeClr>
                </a:solidFill>
              </a:rPr>
              <a:t> </a:t>
            </a:r>
            <a:r>
              <a:rPr lang="en-US" sz="950" dirty="0" err="1">
                <a:solidFill>
                  <a:schemeClr val="tx1">
                    <a:lumMod val="50000"/>
                    <a:lumOff val="50000"/>
                  </a:schemeClr>
                </a:solidFill>
              </a:rPr>
              <a:t>NetLogo</a:t>
            </a:r>
            <a:r>
              <a:rPr lang="en-US" sz="950" dirty="0">
                <a:solidFill>
                  <a:schemeClr val="tx1">
                    <a:lumMod val="50000"/>
                    <a:lumOff val="50000"/>
                  </a:schemeClr>
                </a:solidFill>
              </a:rPr>
              <a:t> </a:t>
            </a:r>
            <a:r>
              <a:rPr lang="en-US" sz="950" dirty="0" err="1">
                <a:solidFill>
                  <a:schemeClr val="tx1">
                    <a:lumMod val="50000"/>
                    <a:lumOff val="50000"/>
                  </a:schemeClr>
                </a:solidFill>
              </a:rPr>
              <a:t>NetRexx</a:t>
            </a:r>
            <a:r>
              <a:rPr lang="en-US" sz="950" dirty="0">
                <a:solidFill>
                  <a:schemeClr val="tx1">
                    <a:lumMod val="50000"/>
                    <a:lumOff val="50000"/>
                  </a:schemeClr>
                </a:solidFill>
              </a:rPr>
              <a:t> </a:t>
            </a:r>
            <a:r>
              <a:rPr lang="en-US" sz="950" dirty="0" err="1">
                <a:solidFill>
                  <a:schemeClr val="tx1">
                    <a:lumMod val="50000"/>
                    <a:lumOff val="50000"/>
                  </a:schemeClr>
                </a:solidFill>
              </a:rPr>
              <a:t>NewLISP</a:t>
            </a:r>
            <a:r>
              <a:rPr lang="en-US" sz="950" dirty="0">
                <a:solidFill>
                  <a:schemeClr val="tx1">
                    <a:lumMod val="50000"/>
                    <a:lumOff val="50000"/>
                  </a:schemeClr>
                </a:solidFill>
              </a:rPr>
              <a:t> NEWP Newspeak </a:t>
            </a:r>
            <a:r>
              <a:rPr lang="en-US" sz="950" dirty="0" err="1">
                <a:solidFill>
                  <a:schemeClr val="tx1">
                    <a:lumMod val="50000"/>
                    <a:lumOff val="50000"/>
                  </a:schemeClr>
                </a:solidFill>
              </a:rPr>
              <a:t>NewtonScript</a:t>
            </a:r>
            <a:r>
              <a:rPr lang="en-US" sz="950" dirty="0">
                <a:solidFill>
                  <a:schemeClr val="tx1">
                    <a:lumMod val="50000"/>
                    <a:lumOff val="50000"/>
                  </a:schemeClr>
                </a:solidFill>
              </a:rPr>
              <a:t> NGL </a:t>
            </a:r>
            <a:r>
              <a:rPr lang="en-US" sz="950" dirty="0" err="1">
                <a:solidFill>
                  <a:schemeClr val="tx1">
                    <a:lumMod val="50000"/>
                    <a:lumOff val="50000"/>
                  </a:schemeClr>
                </a:solidFill>
              </a:rPr>
              <a:t>Nial</a:t>
            </a:r>
            <a:r>
              <a:rPr lang="en-US" sz="950" dirty="0">
                <a:solidFill>
                  <a:schemeClr val="tx1">
                    <a:lumMod val="50000"/>
                    <a:lumOff val="50000"/>
                  </a:schemeClr>
                </a:solidFill>
              </a:rPr>
              <a:t> Nice Nickle </a:t>
            </a:r>
            <a:r>
              <a:rPr lang="en-US" sz="950" dirty="0" err="1">
                <a:solidFill>
                  <a:schemeClr val="tx1">
                    <a:lumMod val="50000"/>
                    <a:lumOff val="50000"/>
                  </a:schemeClr>
                </a:solidFill>
              </a:rPr>
              <a:t>Nim</a:t>
            </a:r>
            <a:r>
              <a:rPr lang="en-US" sz="950" dirty="0">
                <a:solidFill>
                  <a:schemeClr val="tx1">
                    <a:lumMod val="50000"/>
                    <a:lumOff val="50000"/>
                  </a:schemeClr>
                </a:solidFill>
              </a:rPr>
              <a:t> NPL Not </a:t>
            </a:r>
            <a:r>
              <a:rPr lang="en-US" sz="950" dirty="0" err="1">
                <a:solidFill>
                  <a:schemeClr val="tx1">
                    <a:lumMod val="50000"/>
                    <a:lumOff val="50000"/>
                  </a:schemeClr>
                </a:solidFill>
              </a:rPr>
              <a:t>eXactly</a:t>
            </a:r>
            <a:r>
              <a:rPr lang="en-US" sz="950" dirty="0">
                <a:solidFill>
                  <a:schemeClr val="tx1">
                    <a:lumMod val="50000"/>
                    <a:lumOff val="50000"/>
                  </a:schemeClr>
                </a:solidFill>
              </a:rPr>
              <a:t> C (NXC) Not Quite C (NQC) NSIS Nu </a:t>
            </a:r>
            <a:r>
              <a:rPr lang="en-US" sz="950" dirty="0" err="1">
                <a:solidFill>
                  <a:schemeClr val="tx1">
                    <a:lumMod val="50000"/>
                    <a:lumOff val="50000"/>
                  </a:schemeClr>
                </a:solidFill>
              </a:rPr>
              <a:t>NWScript</a:t>
            </a:r>
            <a:r>
              <a:rPr lang="en-US" sz="950" dirty="0">
                <a:solidFill>
                  <a:schemeClr val="tx1">
                    <a:lumMod val="50000"/>
                    <a:lumOff val="50000"/>
                  </a:schemeClr>
                </a:solidFill>
              </a:rPr>
              <a:t> NXT-G o:XML Oak Oberon OBJ2 Object Lisp </a:t>
            </a:r>
            <a:r>
              <a:rPr lang="en-US" sz="950" dirty="0" err="1">
                <a:solidFill>
                  <a:schemeClr val="tx1">
                    <a:lumMod val="50000"/>
                    <a:lumOff val="50000"/>
                  </a:schemeClr>
                </a:solidFill>
              </a:rPr>
              <a:t>ObjectLOGO</a:t>
            </a:r>
            <a:r>
              <a:rPr lang="en-US" sz="950" dirty="0">
                <a:solidFill>
                  <a:schemeClr val="tx1">
                    <a:lumMod val="50000"/>
                    <a:lumOff val="50000"/>
                  </a:schemeClr>
                </a:solidFill>
              </a:rPr>
              <a:t> Object REXX Object Pascal Objective-C Objective-J </a:t>
            </a:r>
            <a:r>
              <a:rPr lang="en-US" sz="950" dirty="0" err="1">
                <a:solidFill>
                  <a:schemeClr val="tx1">
                    <a:lumMod val="50000"/>
                    <a:lumOff val="50000"/>
                  </a:schemeClr>
                </a:solidFill>
              </a:rPr>
              <a:t>Obliq</a:t>
            </a:r>
            <a:r>
              <a:rPr lang="en-US" sz="950" dirty="0">
                <a:solidFill>
                  <a:schemeClr val="tx1">
                    <a:lumMod val="50000"/>
                    <a:lumOff val="50000"/>
                  </a:schemeClr>
                </a:solidFill>
              </a:rPr>
              <a:t> </a:t>
            </a:r>
            <a:r>
              <a:rPr lang="en-US" sz="950" dirty="0" err="1">
                <a:solidFill>
                  <a:schemeClr val="tx1">
                    <a:lumMod val="50000"/>
                    <a:lumOff val="50000"/>
                  </a:schemeClr>
                </a:solidFill>
              </a:rPr>
              <a:t>OCaml</a:t>
            </a:r>
            <a:r>
              <a:rPr lang="en-US" sz="950" dirty="0">
                <a:solidFill>
                  <a:schemeClr val="tx1">
                    <a:lumMod val="50000"/>
                    <a:lumOff val="50000"/>
                  </a:schemeClr>
                </a:solidFill>
              </a:rPr>
              <a:t> </a:t>
            </a:r>
            <a:r>
              <a:rPr lang="en-US" sz="950" dirty="0" err="1">
                <a:solidFill>
                  <a:schemeClr val="tx1">
                    <a:lumMod val="50000"/>
                    <a:lumOff val="50000"/>
                  </a:schemeClr>
                </a:solidFill>
              </a:rPr>
              <a:t>occam</a:t>
            </a:r>
            <a:r>
              <a:rPr lang="en-US" sz="950" dirty="0">
                <a:solidFill>
                  <a:schemeClr val="tx1">
                    <a:lumMod val="50000"/>
                    <a:lumOff val="50000"/>
                  </a:schemeClr>
                </a:solidFill>
              </a:rPr>
              <a:t> </a:t>
            </a:r>
            <a:r>
              <a:rPr lang="en-US" sz="950" dirty="0" err="1">
                <a:solidFill>
                  <a:schemeClr val="tx1">
                    <a:lumMod val="50000"/>
                    <a:lumOff val="50000"/>
                  </a:schemeClr>
                </a:solidFill>
              </a:rPr>
              <a:t>occam</a:t>
            </a:r>
            <a:r>
              <a:rPr lang="en-US" sz="950" dirty="0">
                <a:solidFill>
                  <a:schemeClr val="tx1">
                    <a:lumMod val="50000"/>
                    <a:lumOff val="50000"/>
                  </a:schemeClr>
                </a:solidFill>
              </a:rPr>
              <a:t>-</a:t>
            </a:r>
            <a:r>
              <a:rPr lang="el-GR" sz="950" dirty="0">
                <a:solidFill>
                  <a:schemeClr val="tx1">
                    <a:lumMod val="50000"/>
                    <a:lumOff val="50000"/>
                  </a:schemeClr>
                </a:solidFill>
              </a:rPr>
              <a:t>π </a:t>
            </a:r>
            <a:r>
              <a:rPr lang="en-US" sz="950" dirty="0">
                <a:solidFill>
                  <a:schemeClr val="tx1">
                    <a:lumMod val="50000"/>
                    <a:lumOff val="50000"/>
                  </a:schemeClr>
                </a:solidFill>
              </a:rPr>
              <a:t>Octave </a:t>
            </a:r>
            <a:r>
              <a:rPr lang="en-US" sz="950" dirty="0" err="1">
                <a:solidFill>
                  <a:schemeClr val="tx1">
                    <a:lumMod val="50000"/>
                    <a:lumOff val="50000"/>
                  </a:schemeClr>
                </a:solidFill>
              </a:rPr>
              <a:t>OmniMark</a:t>
            </a:r>
            <a:r>
              <a:rPr lang="en-US" sz="950" dirty="0">
                <a:solidFill>
                  <a:schemeClr val="tx1">
                    <a:lumMod val="50000"/>
                    <a:lumOff val="50000"/>
                  </a:schemeClr>
                </a:solidFill>
              </a:rPr>
              <a:t> Onyx </a:t>
            </a:r>
            <a:r>
              <a:rPr lang="en-US" sz="950" dirty="0" err="1">
                <a:solidFill>
                  <a:schemeClr val="tx1">
                    <a:lumMod val="50000"/>
                    <a:lumOff val="50000"/>
                  </a:schemeClr>
                </a:solidFill>
              </a:rPr>
              <a:t>Opa</a:t>
            </a:r>
            <a:r>
              <a:rPr lang="en-US" sz="950" dirty="0">
                <a:solidFill>
                  <a:schemeClr val="tx1">
                    <a:lumMod val="50000"/>
                    <a:lumOff val="50000"/>
                  </a:schemeClr>
                </a:solidFill>
              </a:rPr>
              <a:t> Opal OpenCL </a:t>
            </a:r>
            <a:r>
              <a:rPr lang="en-US" sz="950" dirty="0" err="1">
                <a:solidFill>
                  <a:schemeClr val="tx1">
                    <a:lumMod val="50000"/>
                    <a:lumOff val="50000"/>
                  </a:schemeClr>
                </a:solidFill>
              </a:rPr>
              <a:t>OpenEdge</a:t>
            </a:r>
            <a:r>
              <a:rPr lang="en-US" sz="950" dirty="0">
                <a:solidFill>
                  <a:schemeClr val="tx1">
                    <a:lumMod val="50000"/>
                    <a:lumOff val="50000"/>
                  </a:schemeClr>
                </a:solidFill>
              </a:rPr>
              <a:t> ABL OPL OPS5 </a:t>
            </a:r>
            <a:r>
              <a:rPr lang="en-US" sz="950" dirty="0" err="1">
                <a:solidFill>
                  <a:schemeClr val="tx1">
                    <a:lumMod val="50000"/>
                    <a:lumOff val="50000"/>
                  </a:schemeClr>
                </a:solidFill>
              </a:rPr>
              <a:t>OptimJ</a:t>
            </a:r>
            <a:r>
              <a:rPr lang="en-US" sz="950" dirty="0">
                <a:solidFill>
                  <a:schemeClr val="tx1">
                    <a:lumMod val="50000"/>
                    <a:lumOff val="50000"/>
                  </a:schemeClr>
                </a:solidFill>
              </a:rPr>
              <a:t> Orc ORCA/Modula-2 Oriel Orwell </a:t>
            </a:r>
            <a:r>
              <a:rPr lang="en-US" sz="950" dirty="0" err="1">
                <a:solidFill>
                  <a:schemeClr val="tx1">
                    <a:lumMod val="50000"/>
                    <a:lumOff val="50000"/>
                  </a:schemeClr>
                </a:solidFill>
              </a:rPr>
              <a:t>Oxygene</a:t>
            </a:r>
            <a:r>
              <a:rPr lang="en-US" sz="950" dirty="0">
                <a:solidFill>
                  <a:schemeClr val="tx1">
                    <a:lumMod val="50000"/>
                    <a:lumOff val="50000"/>
                  </a:schemeClr>
                </a:solidFill>
              </a:rPr>
              <a:t> Oz P′′ P# </a:t>
            </a:r>
            <a:r>
              <a:rPr lang="en-US" sz="950" dirty="0" err="1">
                <a:solidFill>
                  <a:schemeClr val="tx1">
                    <a:lumMod val="50000"/>
                    <a:lumOff val="50000"/>
                  </a:schemeClr>
                </a:solidFill>
              </a:rPr>
              <a:t>ParaSail</a:t>
            </a:r>
            <a:r>
              <a:rPr lang="en-US" sz="950" dirty="0">
                <a:solidFill>
                  <a:schemeClr val="tx1">
                    <a:lumMod val="50000"/>
                    <a:lumOff val="50000"/>
                  </a:schemeClr>
                </a:solidFill>
              </a:rPr>
              <a:t> (programming language) PARI/GP Pascal – ISO 7185 PCASTL PCF PEARL </a:t>
            </a:r>
            <a:r>
              <a:rPr lang="en-US" sz="950" dirty="0" err="1">
                <a:solidFill>
                  <a:schemeClr val="tx1">
                    <a:lumMod val="50000"/>
                    <a:lumOff val="50000"/>
                  </a:schemeClr>
                </a:solidFill>
              </a:rPr>
              <a:t>PeopleCode</a:t>
            </a:r>
            <a:r>
              <a:rPr lang="en-US" sz="950" dirty="0">
                <a:solidFill>
                  <a:schemeClr val="tx1">
                    <a:lumMod val="50000"/>
                    <a:lumOff val="50000"/>
                  </a:schemeClr>
                </a:solidFill>
              </a:rPr>
              <a:t> Perl PDL Perl6 PHP </a:t>
            </a:r>
            <a:r>
              <a:rPr lang="en-US" sz="950" dirty="0" err="1">
                <a:solidFill>
                  <a:schemeClr val="tx1">
                    <a:lumMod val="50000"/>
                    <a:lumOff val="50000"/>
                  </a:schemeClr>
                </a:solidFill>
              </a:rPr>
              <a:t>Phrogram</a:t>
            </a:r>
            <a:r>
              <a:rPr lang="en-US" sz="950" dirty="0">
                <a:solidFill>
                  <a:schemeClr val="tx1">
                    <a:lumMod val="50000"/>
                    <a:lumOff val="50000"/>
                  </a:schemeClr>
                </a:solidFill>
              </a:rPr>
              <a:t> Pico </a:t>
            </a:r>
            <a:r>
              <a:rPr lang="en-US" sz="950" dirty="0" err="1">
                <a:solidFill>
                  <a:schemeClr val="tx1">
                    <a:lumMod val="50000"/>
                    <a:lumOff val="50000"/>
                  </a:schemeClr>
                </a:solidFill>
              </a:rPr>
              <a:t>Picolisp</a:t>
            </a:r>
            <a:r>
              <a:rPr lang="en-US" sz="950" dirty="0">
                <a:solidFill>
                  <a:schemeClr val="tx1">
                    <a:lumMod val="50000"/>
                    <a:lumOff val="50000"/>
                  </a:schemeClr>
                </a:solidFill>
              </a:rPr>
              <a:t> Pict Pike PIKT PILOT Pipelines Pizza PL-11 PL/0 PL/B PL/C PL/I – ISO 6160 PL/M PL/P PL/SQL PL360 PLANC </a:t>
            </a:r>
            <a:r>
              <a:rPr lang="en-US" sz="950" dirty="0" err="1">
                <a:solidFill>
                  <a:schemeClr val="tx1">
                    <a:lumMod val="50000"/>
                    <a:lumOff val="50000"/>
                  </a:schemeClr>
                </a:solidFill>
              </a:rPr>
              <a:t>Plankalkül</a:t>
            </a:r>
            <a:r>
              <a:rPr lang="en-US" sz="950" dirty="0">
                <a:solidFill>
                  <a:schemeClr val="tx1">
                    <a:lumMod val="50000"/>
                    <a:lumOff val="50000"/>
                  </a:schemeClr>
                </a:solidFill>
              </a:rPr>
              <a:t> Planner PLEX PLEXIL Plus POP-11 PostScript </a:t>
            </a:r>
            <a:r>
              <a:rPr lang="en-US" sz="950" dirty="0" err="1">
                <a:solidFill>
                  <a:schemeClr val="tx1">
                    <a:lumMod val="50000"/>
                    <a:lumOff val="50000"/>
                  </a:schemeClr>
                </a:solidFill>
              </a:rPr>
              <a:t>PortablE</a:t>
            </a:r>
            <a:r>
              <a:rPr lang="en-US" sz="950" dirty="0">
                <a:solidFill>
                  <a:schemeClr val="tx1">
                    <a:lumMod val="50000"/>
                    <a:lumOff val="50000"/>
                  </a:schemeClr>
                </a:solidFill>
              </a:rPr>
              <a:t> Powerhouse PowerBuilder – 4GL GUI </a:t>
            </a:r>
            <a:r>
              <a:rPr lang="en-US" sz="950" dirty="0" err="1">
                <a:solidFill>
                  <a:schemeClr val="tx1">
                    <a:lumMod val="50000"/>
                    <a:lumOff val="50000"/>
                  </a:schemeClr>
                </a:solidFill>
              </a:rPr>
              <a:t>applcation</a:t>
            </a:r>
            <a:r>
              <a:rPr lang="en-US" sz="950" dirty="0">
                <a:solidFill>
                  <a:schemeClr val="tx1">
                    <a:lumMod val="50000"/>
                    <a:lumOff val="50000"/>
                  </a:schemeClr>
                </a:solidFill>
              </a:rPr>
              <a:t> generator from Sybase PowerShell PPL Processing Processing.js </a:t>
            </a:r>
            <a:r>
              <a:rPr lang="en-US" sz="950" dirty="0" err="1">
                <a:solidFill>
                  <a:schemeClr val="tx1">
                    <a:lumMod val="50000"/>
                    <a:lumOff val="50000"/>
                  </a:schemeClr>
                </a:solidFill>
              </a:rPr>
              <a:t>Prograph</a:t>
            </a:r>
            <a:r>
              <a:rPr lang="en-US" sz="950" dirty="0">
                <a:solidFill>
                  <a:schemeClr val="tx1">
                    <a:lumMod val="50000"/>
                    <a:lumOff val="50000"/>
                  </a:schemeClr>
                </a:solidFill>
              </a:rPr>
              <a:t> PROIV Prolog PROMAL </a:t>
            </a:r>
            <a:r>
              <a:rPr lang="en-US" sz="950" dirty="0" err="1">
                <a:solidFill>
                  <a:schemeClr val="tx1">
                    <a:lumMod val="50000"/>
                    <a:lumOff val="50000"/>
                  </a:schemeClr>
                </a:solidFill>
              </a:rPr>
              <a:t>Promela</a:t>
            </a:r>
            <a:r>
              <a:rPr lang="en-US" sz="950" dirty="0">
                <a:solidFill>
                  <a:schemeClr val="tx1">
                    <a:lumMod val="50000"/>
                    <a:lumOff val="50000"/>
                  </a:schemeClr>
                </a:solidFill>
              </a:rPr>
              <a:t> PROSE modeling language PROTEL </a:t>
            </a:r>
            <a:r>
              <a:rPr lang="en-US" sz="950" dirty="0" err="1">
                <a:solidFill>
                  <a:schemeClr val="tx1">
                    <a:lumMod val="50000"/>
                    <a:lumOff val="50000"/>
                  </a:schemeClr>
                </a:solidFill>
              </a:rPr>
              <a:t>ProvideX</a:t>
            </a:r>
            <a:r>
              <a:rPr lang="en-US" sz="950" dirty="0">
                <a:solidFill>
                  <a:schemeClr val="tx1">
                    <a:lumMod val="50000"/>
                    <a:lumOff val="50000"/>
                  </a:schemeClr>
                </a:solidFill>
              </a:rPr>
              <a:t> Pro*C Pure Python Q (equational programming language) Q (programming language from </a:t>
            </a:r>
            <a:r>
              <a:rPr lang="en-US" sz="950" dirty="0" err="1">
                <a:solidFill>
                  <a:schemeClr val="tx1">
                    <a:lumMod val="50000"/>
                    <a:lumOff val="50000"/>
                  </a:schemeClr>
                </a:solidFill>
              </a:rPr>
              <a:t>Kx</a:t>
            </a:r>
            <a:r>
              <a:rPr lang="en-US" sz="950" dirty="0">
                <a:solidFill>
                  <a:schemeClr val="tx1">
                    <a:lumMod val="50000"/>
                    <a:lumOff val="50000"/>
                  </a:schemeClr>
                </a:solidFill>
              </a:rPr>
              <a:t> Systems) </a:t>
            </a:r>
            <a:r>
              <a:rPr lang="en-US" sz="950" dirty="0" err="1">
                <a:solidFill>
                  <a:schemeClr val="tx1">
                    <a:lumMod val="50000"/>
                    <a:lumOff val="50000"/>
                  </a:schemeClr>
                </a:solidFill>
              </a:rPr>
              <a:t>Qalb</a:t>
            </a:r>
            <a:r>
              <a:rPr lang="en-US" sz="950" dirty="0">
                <a:solidFill>
                  <a:schemeClr val="tx1">
                    <a:lumMod val="50000"/>
                    <a:lumOff val="50000"/>
                  </a:schemeClr>
                </a:solidFill>
              </a:rPr>
              <a:t> </a:t>
            </a:r>
            <a:r>
              <a:rPr lang="en-US" sz="950" dirty="0" err="1">
                <a:solidFill>
                  <a:schemeClr val="tx1">
                    <a:lumMod val="50000"/>
                    <a:lumOff val="50000"/>
                  </a:schemeClr>
                </a:solidFill>
              </a:rPr>
              <a:t>QtScript</a:t>
            </a:r>
            <a:r>
              <a:rPr lang="en-US" sz="950" dirty="0">
                <a:solidFill>
                  <a:schemeClr val="tx1">
                    <a:lumMod val="50000"/>
                    <a:lumOff val="50000"/>
                  </a:schemeClr>
                </a:solidFill>
              </a:rPr>
              <a:t> </a:t>
            </a:r>
            <a:r>
              <a:rPr lang="en-US" sz="950" dirty="0" err="1">
                <a:solidFill>
                  <a:schemeClr val="tx1">
                    <a:lumMod val="50000"/>
                    <a:lumOff val="50000"/>
                  </a:schemeClr>
                </a:solidFill>
              </a:rPr>
              <a:t>QuakeC</a:t>
            </a:r>
            <a:r>
              <a:rPr lang="en-US" sz="950" dirty="0">
                <a:solidFill>
                  <a:schemeClr val="tx1">
                    <a:lumMod val="50000"/>
                    <a:lumOff val="50000"/>
                  </a:schemeClr>
                </a:solidFill>
              </a:rPr>
              <a:t> QPL R </a:t>
            </a:r>
            <a:r>
              <a:rPr lang="en-US" sz="950" dirty="0" err="1">
                <a:solidFill>
                  <a:schemeClr val="tx1">
                    <a:lumMod val="50000"/>
                    <a:lumOff val="50000"/>
                  </a:schemeClr>
                </a:solidFill>
              </a:rPr>
              <a:t>R</a:t>
            </a:r>
            <a:r>
              <a:rPr lang="en-US" sz="950" dirty="0">
                <a:solidFill>
                  <a:schemeClr val="tx1">
                    <a:lumMod val="50000"/>
                    <a:lumOff val="50000"/>
                  </a:schemeClr>
                </a:solidFill>
              </a:rPr>
              <a:t>++ Racket RAPID </a:t>
            </a:r>
            <a:r>
              <a:rPr lang="en-US" sz="950" dirty="0" err="1">
                <a:solidFill>
                  <a:schemeClr val="tx1">
                    <a:lumMod val="50000"/>
                    <a:lumOff val="50000"/>
                  </a:schemeClr>
                </a:solidFill>
              </a:rPr>
              <a:t>Rapira</a:t>
            </a:r>
            <a:r>
              <a:rPr lang="en-US" sz="950" dirty="0">
                <a:solidFill>
                  <a:schemeClr val="tx1">
                    <a:lumMod val="50000"/>
                    <a:lumOff val="50000"/>
                  </a:schemeClr>
                </a:solidFill>
              </a:rPr>
              <a:t> </a:t>
            </a:r>
            <a:r>
              <a:rPr lang="en-US" sz="950" dirty="0" err="1">
                <a:solidFill>
                  <a:schemeClr val="tx1">
                    <a:lumMod val="50000"/>
                    <a:lumOff val="50000"/>
                  </a:schemeClr>
                </a:solidFill>
              </a:rPr>
              <a:t>Ratfiv</a:t>
            </a:r>
            <a:r>
              <a:rPr lang="en-US" sz="950" dirty="0">
                <a:solidFill>
                  <a:schemeClr val="tx1">
                    <a:lumMod val="50000"/>
                    <a:lumOff val="50000"/>
                  </a:schemeClr>
                </a:solidFill>
              </a:rPr>
              <a:t> </a:t>
            </a:r>
            <a:r>
              <a:rPr lang="en-US" sz="950" dirty="0" err="1">
                <a:solidFill>
                  <a:schemeClr val="tx1">
                    <a:lumMod val="50000"/>
                    <a:lumOff val="50000"/>
                  </a:schemeClr>
                </a:solidFill>
              </a:rPr>
              <a:t>Ratfor</a:t>
            </a:r>
            <a:r>
              <a:rPr lang="en-US" sz="950" dirty="0">
                <a:solidFill>
                  <a:schemeClr val="tx1">
                    <a:lumMod val="50000"/>
                    <a:lumOff val="50000"/>
                  </a:schemeClr>
                </a:solidFill>
              </a:rPr>
              <a:t> </a:t>
            </a:r>
            <a:r>
              <a:rPr lang="en-US" sz="950" dirty="0" err="1">
                <a:solidFill>
                  <a:schemeClr val="tx1">
                    <a:lumMod val="50000"/>
                    <a:lumOff val="50000"/>
                  </a:schemeClr>
                </a:solidFill>
              </a:rPr>
              <a:t>rc</a:t>
            </a:r>
            <a:r>
              <a:rPr lang="en-US" sz="950" dirty="0">
                <a:solidFill>
                  <a:schemeClr val="tx1">
                    <a:lumMod val="50000"/>
                    <a:lumOff val="50000"/>
                  </a:schemeClr>
                </a:solidFill>
              </a:rPr>
              <a:t> REBOL Red </a:t>
            </a:r>
            <a:r>
              <a:rPr lang="en-US" sz="950" dirty="0" err="1">
                <a:solidFill>
                  <a:schemeClr val="tx1">
                    <a:lumMod val="50000"/>
                    <a:lumOff val="50000"/>
                  </a:schemeClr>
                </a:solidFill>
              </a:rPr>
              <a:t>Redcode</a:t>
            </a:r>
            <a:r>
              <a:rPr lang="en-US" sz="950" dirty="0">
                <a:solidFill>
                  <a:schemeClr val="tx1">
                    <a:lumMod val="50000"/>
                    <a:lumOff val="50000"/>
                  </a:schemeClr>
                </a:solidFill>
              </a:rPr>
              <a:t> REFAL </a:t>
            </a:r>
            <a:r>
              <a:rPr lang="en-US" sz="950" dirty="0" err="1">
                <a:solidFill>
                  <a:schemeClr val="tx1">
                    <a:lumMod val="50000"/>
                    <a:lumOff val="50000"/>
                  </a:schemeClr>
                </a:solidFill>
              </a:rPr>
              <a:t>Reia</a:t>
            </a:r>
            <a:r>
              <a:rPr lang="en-US" sz="950" dirty="0">
                <a:solidFill>
                  <a:schemeClr val="tx1">
                    <a:lumMod val="50000"/>
                    <a:lumOff val="50000"/>
                  </a:schemeClr>
                </a:solidFill>
              </a:rPr>
              <a:t> Revolution rex REXX </a:t>
            </a:r>
            <a:r>
              <a:rPr lang="en-US" sz="950" dirty="0" err="1">
                <a:solidFill>
                  <a:schemeClr val="tx1">
                    <a:lumMod val="50000"/>
                    <a:lumOff val="50000"/>
                  </a:schemeClr>
                </a:solidFill>
              </a:rPr>
              <a:t>Rlab</a:t>
            </a:r>
            <a:r>
              <a:rPr lang="en-US" sz="950" dirty="0">
                <a:solidFill>
                  <a:schemeClr val="tx1">
                    <a:lumMod val="50000"/>
                    <a:lumOff val="50000"/>
                  </a:schemeClr>
                </a:solidFill>
              </a:rPr>
              <a:t> ROOP RPG RPL RSL RTL/2 Ruby </a:t>
            </a:r>
            <a:r>
              <a:rPr lang="en-US" sz="950" dirty="0" err="1">
                <a:solidFill>
                  <a:schemeClr val="tx1">
                    <a:lumMod val="50000"/>
                    <a:lumOff val="50000"/>
                  </a:schemeClr>
                </a:solidFill>
              </a:rPr>
              <a:t>RuneScript</a:t>
            </a:r>
            <a:r>
              <a:rPr lang="en-US" sz="950" dirty="0">
                <a:solidFill>
                  <a:schemeClr val="tx1">
                    <a:lumMod val="50000"/>
                    <a:lumOff val="50000"/>
                  </a:schemeClr>
                </a:solidFill>
              </a:rPr>
              <a:t> Rust S S2 S3 S-Lang S-PLUS SA-C </a:t>
            </a:r>
            <a:r>
              <a:rPr lang="en-US" sz="950" dirty="0" err="1">
                <a:solidFill>
                  <a:schemeClr val="tx1">
                    <a:lumMod val="50000"/>
                    <a:lumOff val="50000"/>
                  </a:schemeClr>
                </a:solidFill>
              </a:rPr>
              <a:t>SabreTalk</a:t>
            </a:r>
            <a:r>
              <a:rPr lang="en-US" sz="950" dirty="0">
                <a:solidFill>
                  <a:schemeClr val="tx1">
                    <a:lumMod val="50000"/>
                    <a:lumOff val="50000"/>
                  </a:schemeClr>
                </a:solidFill>
              </a:rPr>
              <a:t> SAIL SALSA SAM76 SAS SASL Sather </a:t>
            </a:r>
            <a:r>
              <a:rPr lang="en-US" sz="950" dirty="0" err="1">
                <a:solidFill>
                  <a:schemeClr val="tx1">
                    <a:lumMod val="50000"/>
                    <a:lumOff val="50000"/>
                  </a:schemeClr>
                </a:solidFill>
              </a:rPr>
              <a:t>Sawzall</a:t>
            </a:r>
            <a:r>
              <a:rPr lang="en-US" sz="950" dirty="0">
                <a:solidFill>
                  <a:schemeClr val="tx1">
                    <a:lumMod val="50000"/>
                    <a:lumOff val="50000"/>
                  </a:schemeClr>
                </a:solidFill>
              </a:rPr>
              <a:t> SBL Scala Scheme </a:t>
            </a:r>
            <a:r>
              <a:rPr lang="en-US" sz="950" dirty="0" err="1">
                <a:solidFill>
                  <a:schemeClr val="tx1">
                    <a:lumMod val="50000"/>
                    <a:lumOff val="50000"/>
                  </a:schemeClr>
                </a:solidFill>
              </a:rPr>
              <a:t>Scilab</a:t>
            </a:r>
            <a:r>
              <a:rPr lang="en-US" sz="950" dirty="0">
                <a:solidFill>
                  <a:schemeClr val="tx1">
                    <a:lumMod val="50000"/>
                    <a:lumOff val="50000"/>
                  </a:schemeClr>
                </a:solidFill>
              </a:rPr>
              <a:t> Scratch Script.NET </a:t>
            </a:r>
            <a:r>
              <a:rPr lang="en-US" sz="950" dirty="0" err="1">
                <a:solidFill>
                  <a:schemeClr val="tx1">
                    <a:lumMod val="50000"/>
                    <a:lumOff val="50000"/>
                  </a:schemeClr>
                </a:solidFill>
              </a:rPr>
              <a:t>Sed</a:t>
            </a:r>
            <a:r>
              <a:rPr lang="en-US" sz="950" dirty="0">
                <a:solidFill>
                  <a:schemeClr val="tx1">
                    <a:lumMod val="50000"/>
                    <a:lumOff val="50000"/>
                  </a:schemeClr>
                </a:solidFill>
              </a:rPr>
              <a:t> Seed7 Self </a:t>
            </a:r>
            <a:r>
              <a:rPr lang="en-US" sz="950" dirty="0" err="1">
                <a:solidFill>
                  <a:schemeClr val="tx1">
                    <a:lumMod val="50000"/>
                    <a:lumOff val="50000"/>
                  </a:schemeClr>
                </a:solidFill>
              </a:rPr>
              <a:t>SenseTalk</a:t>
            </a:r>
            <a:r>
              <a:rPr lang="en-US" sz="950" dirty="0">
                <a:solidFill>
                  <a:schemeClr val="tx1">
                    <a:lumMod val="50000"/>
                    <a:lumOff val="50000"/>
                  </a:schemeClr>
                </a:solidFill>
              </a:rPr>
              <a:t> </a:t>
            </a:r>
            <a:r>
              <a:rPr lang="en-US" sz="950" dirty="0" err="1">
                <a:solidFill>
                  <a:schemeClr val="tx1">
                    <a:lumMod val="50000"/>
                    <a:lumOff val="50000"/>
                  </a:schemeClr>
                </a:solidFill>
              </a:rPr>
              <a:t>SequenceL</a:t>
            </a:r>
            <a:r>
              <a:rPr lang="en-US" sz="950" dirty="0">
                <a:solidFill>
                  <a:schemeClr val="tx1">
                    <a:lumMod val="50000"/>
                    <a:lumOff val="50000"/>
                  </a:schemeClr>
                </a:solidFill>
              </a:rPr>
              <a:t> SETL SIMPOL SIGNAL </a:t>
            </a:r>
            <a:r>
              <a:rPr lang="en-US" sz="950" dirty="0" err="1">
                <a:solidFill>
                  <a:schemeClr val="tx1">
                    <a:lumMod val="50000"/>
                    <a:lumOff val="50000"/>
                  </a:schemeClr>
                </a:solidFill>
              </a:rPr>
              <a:t>SiMPLE</a:t>
            </a:r>
            <a:r>
              <a:rPr lang="en-US" sz="950" dirty="0">
                <a:solidFill>
                  <a:schemeClr val="tx1">
                    <a:lumMod val="50000"/>
                    <a:lumOff val="50000"/>
                  </a:schemeClr>
                </a:solidFill>
              </a:rPr>
              <a:t> SIMSCRIPT </a:t>
            </a:r>
            <a:r>
              <a:rPr lang="en-US" sz="950" dirty="0" err="1">
                <a:solidFill>
                  <a:schemeClr val="tx1">
                    <a:lumMod val="50000"/>
                    <a:lumOff val="50000"/>
                  </a:schemeClr>
                </a:solidFill>
              </a:rPr>
              <a:t>Simula</a:t>
            </a:r>
            <a:r>
              <a:rPr lang="en-US" sz="950" dirty="0">
                <a:solidFill>
                  <a:schemeClr val="tx1">
                    <a:lumMod val="50000"/>
                    <a:lumOff val="50000"/>
                  </a:schemeClr>
                </a:solidFill>
              </a:rPr>
              <a:t> Simulink SISAL SLIP SMALL Smalltalk Small Basic SML Snap! SNOBOL(SPITBOL) Snowball SOL Span SPARK </a:t>
            </a:r>
            <a:r>
              <a:rPr lang="en-US" sz="950" dirty="0" err="1">
                <a:solidFill>
                  <a:schemeClr val="tx1">
                    <a:lumMod val="50000"/>
                    <a:lumOff val="50000"/>
                  </a:schemeClr>
                </a:solidFill>
              </a:rPr>
              <a:t>Speedcode</a:t>
            </a:r>
            <a:r>
              <a:rPr lang="en-US" sz="950" dirty="0">
                <a:solidFill>
                  <a:schemeClr val="tx1">
                    <a:lumMod val="50000"/>
                    <a:lumOff val="50000"/>
                  </a:schemeClr>
                </a:solidFill>
              </a:rPr>
              <a:t> SPIN SP/k SPS SQR Squeak Squirrel SR S/SL </a:t>
            </a:r>
            <a:r>
              <a:rPr lang="en-US" sz="950" dirty="0" err="1">
                <a:solidFill>
                  <a:schemeClr val="tx1">
                    <a:lumMod val="50000"/>
                    <a:lumOff val="50000"/>
                  </a:schemeClr>
                </a:solidFill>
              </a:rPr>
              <a:t>Stackless</a:t>
            </a:r>
            <a:r>
              <a:rPr lang="en-US" sz="950" dirty="0">
                <a:solidFill>
                  <a:schemeClr val="tx1">
                    <a:lumMod val="50000"/>
                    <a:lumOff val="50000"/>
                  </a:schemeClr>
                </a:solidFill>
              </a:rPr>
              <a:t> Python </a:t>
            </a:r>
            <a:r>
              <a:rPr lang="en-US" sz="950" dirty="0" err="1">
                <a:solidFill>
                  <a:schemeClr val="tx1">
                    <a:lumMod val="50000"/>
                    <a:lumOff val="50000"/>
                  </a:schemeClr>
                </a:solidFill>
              </a:rPr>
              <a:t>Starlogo</a:t>
            </a:r>
            <a:r>
              <a:rPr lang="en-US" sz="950" dirty="0">
                <a:solidFill>
                  <a:schemeClr val="tx1">
                    <a:lumMod val="50000"/>
                    <a:lumOff val="50000"/>
                  </a:schemeClr>
                </a:solidFill>
              </a:rPr>
              <a:t> Strand Stata </a:t>
            </a:r>
            <a:r>
              <a:rPr lang="en-US" sz="950" dirty="0" err="1">
                <a:solidFill>
                  <a:schemeClr val="tx1">
                    <a:lumMod val="50000"/>
                    <a:lumOff val="50000"/>
                  </a:schemeClr>
                </a:solidFill>
              </a:rPr>
              <a:t>Stateflow</a:t>
            </a:r>
            <a:r>
              <a:rPr lang="en-US" sz="950" dirty="0">
                <a:solidFill>
                  <a:schemeClr val="tx1">
                    <a:lumMod val="50000"/>
                    <a:lumOff val="50000"/>
                  </a:schemeClr>
                </a:solidFill>
              </a:rPr>
              <a:t> Subtext </a:t>
            </a:r>
            <a:r>
              <a:rPr lang="en-US" sz="950" dirty="0" err="1">
                <a:solidFill>
                  <a:schemeClr val="tx1">
                    <a:lumMod val="50000"/>
                    <a:lumOff val="50000"/>
                  </a:schemeClr>
                </a:solidFill>
              </a:rPr>
              <a:t>SuperCollider</a:t>
            </a:r>
            <a:r>
              <a:rPr lang="en-US" sz="950" dirty="0">
                <a:solidFill>
                  <a:schemeClr val="tx1">
                    <a:lumMod val="50000"/>
                    <a:lumOff val="50000"/>
                  </a:schemeClr>
                </a:solidFill>
              </a:rPr>
              <a:t> </a:t>
            </a:r>
            <a:r>
              <a:rPr lang="en-US" sz="950" dirty="0" err="1">
                <a:solidFill>
                  <a:schemeClr val="tx1">
                    <a:lumMod val="50000"/>
                    <a:lumOff val="50000"/>
                  </a:schemeClr>
                </a:solidFill>
              </a:rPr>
              <a:t>SuperTalk</a:t>
            </a:r>
            <a:r>
              <a:rPr lang="en-US" sz="950" dirty="0">
                <a:solidFill>
                  <a:schemeClr val="tx1">
                    <a:lumMod val="50000"/>
                    <a:lumOff val="50000"/>
                  </a:schemeClr>
                </a:solidFill>
              </a:rPr>
              <a:t> Swift (Apple programming language) Swift (parallel scripting language) SYMPL </a:t>
            </a:r>
            <a:r>
              <a:rPr lang="en-US" sz="950" dirty="0" err="1">
                <a:solidFill>
                  <a:schemeClr val="tx1">
                    <a:lumMod val="50000"/>
                    <a:lumOff val="50000"/>
                  </a:schemeClr>
                </a:solidFill>
              </a:rPr>
              <a:t>SyncCharts</a:t>
            </a:r>
            <a:r>
              <a:rPr lang="en-US" sz="950" dirty="0">
                <a:solidFill>
                  <a:schemeClr val="tx1">
                    <a:lumMod val="50000"/>
                    <a:lumOff val="50000"/>
                  </a:schemeClr>
                </a:solidFill>
              </a:rPr>
              <a:t> </a:t>
            </a:r>
            <a:r>
              <a:rPr lang="en-US" sz="950" dirty="0" err="1">
                <a:solidFill>
                  <a:schemeClr val="tx1">
                    <a:lumMod val="50000"/>
                    <a:lumOff val="50000"/>
                  </a:schemeClr>
                </a:solidFill>
              </a:rPr>
              <a:t>SystemVerilog</a:t>
            </a:r>
            <a:r>
              <a:rPr lang="en-US" sz="950" dirty="0">
                <a:solidFill>
                  <a:schemeClr val="tx1">
                    <a:lumMod val="50000"/>
                    <a:lumOff val="50000"/>
                  </a:schemeClr>
                </a:solidFill>
              </a:rPr>
              <a:t> T TACL TACPOL TADS TAL </a:t>
            </a:r>
            <a:r>
              <a:rPr lang="en-US" sz="950" dirty="0" err="1">
                <a:solidFill>
                  <a:schemeClr val="tx1">
                    <a:lumMod val="50000"/>
                    <a:lumOff val="50000"/>
                  </a:schemeClr>
                </a:solidFill>
              </a:rPr>
              <a:t>Tcl</a:t>
            </a:r>
            <a:r>
              <a:rPr lang="en-US" sz="950" dirty="0">
                <a:solidFill>
                  <a:schemeClr val="tx1">
                    <a:lumMod val="50000"/>
                    <a:lumOff val="50000"/>
                  </a:schemeClr>
                </a:solidFill>
              </a:rPr>
              <a:t> Tea TECO TELCOMP </a:t>
            </a:r>
            <a:r>
              <a:rPr lang="en-US" sz="950" dirty="0" err="1">
                <a:solidFill>
                  <a:schemeClr val="tx1">
                    <a:lumMod val="50000"/>
                    <a:lumOff val="50000"/>
                  </a:schemeClr>
                </a:solidFill>
              </a:rPr>
              <a:t>TeX</a:t>
            </a:r>
            <a:r>
              <a:rPr lang="en-US" sz="950" dirty="0">
                <a:solidFill>
                  <a:schemeClr val="tx1">
                    <a:lumMod val="50000"/>
                    <a:lumOff val="50000"/>
                  </a:schemeClr>
                </a:solidFill>
              </a:rPr>
              <a:t> TEX TIE Timber TMG, compiler-compiler Tom </a:t>
            </a:r>
            <a:r>
              <a:rPr lang="en-US" sz="950" dirty="0" err="1">
                <a:solidFill>
                  <a:schemeClr val="tx1">
                    <a:lumMod val="50000"/>
                    <a:lumOff val="50000"/>
                  </a:schemeClr>
                </a:solidFill>
              </a:rPr>
              <a:t>TOM</a:t>
            </a:r>
            <a:r>
              <a:rPr lang="en-US" sz="950" dirty="0">
                <a:solidFill>
                  <a:schemeClr val="tx1">
                    <a:lumMod val="50000"/>
                    <a:lumOff val="50000"/>
                  </a:schemeClr>
                </a:solidFill>
              </a:rPr>
              <a:t> </a:t>
            </a:r>
            <a:r>
              <a:rPr lang="en-US" sz="950" dirty="0" err="1">
                <a:solidFill>
                  <a:schemeClr val="tx1">
                    <a:lumMod val="50000"/>
                    <a:lumOff val="50000"/>
                  </a:schemeClr>
                </a:solidFill>
              </a:rPr>
              <a:t>TouchDevelop</a:t>
            </a:r>
            <a:r>
              <a:rPr lang="en-US" sz="950" dirty="0">
                <a:solidFill>
                  <a:schemeClr val="tx1">
                    <a:lumMod val="50000"/>
                    <a:lumOff val="50000"/>
                  </a:schemeClr>
                </a:solidFill>
              </a:rPr>
              <a:t> </a:t>
            </a:r>
            <a:r>
              <a:rPr lang="en-US" sz="950" dirty="0" err="1">
                <a:solidFill>
                  <a:schemeClr val="tx1">
                    <a:lumMod val="50000"/>
                    <a:lumOff val="50000"/>
                  </a:schemeClr>
                </a:solidFill>
              </a:rPr>
              <a:t>Topspeed</a:t>
            </a:r>
            <a:r>
              <a:rPr lang="en-US" sz="950" dirty="0">
                <a:solidFill>
                  <a:schemeClr val="tx1">
                    <a:lumMod val="50000"/>
                    <a:lumOff val="50000"/>
                  </a:schemeClr>
                </a:solidFill>
              </a:rPr>
              <a:t> TPU </a:t>
            </a:r>
            <a:r>
              <a:rPr lang="en-US" sz="950" dirty="0" err="1">
                <a:solidFill>
                  <a:schemeClr val="tx1">
                    <a:lumMod val="50000"/>
                    <a:lumOff val="50000"/>
                  </a:schemeClr>
                </a:solidFill>
              </a:rPr>
              <a:t>Trac</a:t>
            </a:r>
            <a:r>
              <a:rPr lang="en-US" sz="950" dirty="0">
                <a:solidFill>
                  <a:schemeClr val="tx1">
                    <a:lumMod val="50000"/>
                    <a:lumOff val="50000"/>
                  </a:schemeClr>
                </a:solidFill>
              </a:rPr>
              <a:t> TTM T-SQL TTCN Turing TUTOR TXL </a:t>
            </a:r>
            <a:r>
              <a:rPr lang="en-US" sz="950" dirty="0" err="1">
                <a:solidFill>
                  <a:schemeClr val="tx1">
                    <a:lumMod val="50000"/>
                    <a:lumOff val="50000"/>
                  </a:schemeClr>
                </a:solidFill>
              </a:rPr>
              <a:t>TypeScript</a:t>
            </a:r>
            <a:r>
              <a:rPr lang="en-US" sz="950" dirty="0">
                <a:solidFill>
                  <a:schemeClr val="tx1">
                    <a:lumMod val="50000"/>
                    <a:lumOff val="50000"/>
                  </a:schemeClr>
                </a:solidFill>
              </a:rPr>
              <a:t> Turbo C++ </a:t>
            </a:r>
            <a:r>
              <a:rPr lang="en-US" sz="950" dirty="0" err="1">
                <a:solidFill>
                  <a:schemeClr val="tx1">
                    <a:lumMod val="50000"/>
                    <a:lumOff val="50000"/>
                  </a:schemeClr>
                </a:solidFill>
              </a:rPr>
              <a:t>Ubercode</a:t>
            </a:r>
            <a:r>
              <a:rPr lang="en-US" sz="950" dirty="0">
                <a:solidFill>
                  <a:schemeClr val="tx1">
                    <a:lumMod val="50000"/>
                    <a:lumOff val="50000"/>
                  </a:schemeClr>
                </a:solidFill>
              </a:rPr>
              <a:t> UCSD Pascal </a:t>
            </a:r>
            <a:r>
              <a:rPr lang="en-US" sz="950" dirty="0" err="1">
                <a:solidFill>
                  <a:schemeClr val="tx1">
                    <a:lumMod val="50000"/>
                    <a:lumOff val="50000"/>
                  </a:schemeClr>
                </a:solidFill>
              </a:rPr>
              <a:t>Umple</a:t>
            </a:r>
            <a:r>
              <a:rPr lang="en-US" sz="950" dirty="0">
                <a:solidFill>
                  <a:schemeClr val="tx1">
                    <a:lumMod val="50000"/>
                    <a:lumOff val="50000"/>
                  </a:schemeClr>
                </a:solidFill>
              </a:rPr>
              <a:t> </a:t>
            </a:r>
            <a:r>
              <a:rPr lang="en-US" sz="950" dirty="0" err="1">
                <a:solidFill>
                  <a:schemeClr val="tx1">
                    <a:lumMod val="50000"/>
                    <a:lumOff val="50000"/>
                  </a:schemeClr>
                </a:solidFill>
              </a:rPr>
              <a:t>Unicon</a:t>
            </a:r>
            <a:r>
              <a:rPr lang="en-US" sz="950" dirty="0">
                <a:solidFill>
                  <a:schemeClr val="tx1">
                    <a:lumMod val="50000"/>
                    <a:lumOff val="50000"/>
                  </a:schemeClr>
                </a:solidFill>
              </a:rPr>
              <a:t> Uniface UNITY Unix shell </a:t>
            </a:r>
            <a:r>
              <a:rPr lang="en-US" sz="950" dirty="0" err="1">
                <a:solidFill>
                  <a:schemeClr val="tx1">
                    <a:lumMod val="50000"/>
                    <a:lumOff val="50000"/>
                  </a:schemeClr>
                </a:solidFill>
              </a:rPr>
              <a:t>UnrealScript</a:t>
            </a:r>
            <a:r>
              <a:rPr lang="en-US" sz="950" dirty="0">
                <a:solidFill>
                  <a:schemeClr val="tx1">
                    <a:lumMod val="50000"/>
                    <a:lumOff val="50000"/>
                  </a:schemeClr>
                </a:solidFill>
              </a:rPr>
              <a:t> </a:t>
            </a:r>
            <a:r>
              <a:rPr lang="en-US" sz="950" dirty="0" err="1">
                <a:solidFill>
                  <a:schemeClr val="tx1">
                    <a:lumMod val="50000"/>
                    <a:lumOff val="50000"/>
                  </a:schemeClr>
                </a:solidFill>
              </a:rPr>
              <a:t>Vala</a:t>
            </a:r>
            <a:r>
              <a:rPr lang="en-US" sz="950" dirty="0">
                <a:solidFill>
                  <a:schemeClr val="tx1">
                    <a:lumMod val="50000"/>
                    <a:lumOff val="50000"/>
                  </a:schemeClr>
                </a:solidFill>
              </a:rPr>
              <a:t> VBA VBScript Verilog VHDL Visual Basic Visual Basic .NET Visual </a:t>
            </a:r>
            <a:r>
              <a:rPr lang="en-US" sz="950" dirty="0" err="1">
                <a:solidFill>
                  <a:schemeClr val="tx1">
                    <a:lumMod val="50000"/>
                    <a:lumOff val="50000"/>
                  </a:schemeClr>
                </a:solidFill>
              </a:rPr>
              <a:t>DataFlex</a:t>
            </a:r>
            <a:r>
              <a:rPr lang="en-US" sz="950" dirty="0">
                <a:solidFill>
                  <a:schemeClr val="tx1">
                    <a:lumMod val="50000"/>
                    <a:lumOff val="50000"/>
                  </a:schemeClr>
                </a:solidFill>
              </a:rPr>
              <a:t> Visual </a:t>
            </a:r>
            <a:r>
              <a:rPr lang="en-US" sz="950" dirty="0" err="1">
                <a:solidFill>
                  <a:schemeClr val="tx1">
                    <a:lumMod val="50000"/>
                    <a:lumOff val="50000"/>
                  </a:schemeClr>
                </a:solidFill>
              </a:rPr>
              <a:t>DialogScript</a:t>
            </a:r>
            <a:r>
              <a:rPr lang="en-US" sz="950" dirty="0">
                <a:solidFill>
                  <a:schemeClr val="tx1">
                    <a:lumMod val="50000"/>
                    <a:lumOff val="50000"/>
                  </a:schemeClr>
                </a:solidFill>
              </a:rPr>
              <a:t> Visual Fortran Visual FoxPro Visual J++ Visual J# Visual Objects Visual Prolog </a:t>
            </a:r>
            <a:r>
              <a:rPr lang="en-US" sz="950" dirty="0" err="1">
                <a:solidFill>
                  <a:schemeClr val="tx1">
                    <a:lumMod val="50000"/>
                    <a:lumOff val="50000"/>
                  </a:schemeClr>
                </a:solidFill>
              </a:rPr>
              <a:t>VSXu</a:t>
            </a:r>
            <a:r>
              <a:rPr lang="en-US" sz="950" dirty="0">
                <a:solidFill>
                  <a:schemeClr val="tx1">
                    <a:lumMod val="50000"/>
                    <a:lumOff val="50000"/>
                  </a:schemeClr>
                </a:solidFill>
              </a:rPr>
              <a:t> </a:t>
            </a:r>
            <a:r>
              <a:rPr lang="en-US" sz="950" dirty="0" err="1">
                <a:solidFill>
                  <a:schemeClr val="tx1">
                    <a:lumMod val="50000"/>
                    <a:lumOff val="50000"/>
                  </a:schemeClr>
                </a:solidFill>
              </a:rPr>
              <a:t>vvvv</a:t>
            </a:r>
            <a:r>
              <a:rPr lang="en-US" sz="950" dirty="0">
                <a:solidFill>
                  <a:schemeClr val="tx1">
                    <a:lumMod val="50000"/>
                    <a:lumOff val="50000"/>
                  </a:schemeClr>
                </a:solidFill>
              </a:rPr>
              <a:t> WATFIV, WATFOR </a:t>
            </a:r>
            <a:r>
              <a:rPr lang="en-US" sz="950" dirty="0" err="1">
                <a:solidFill>
                  <a:schemeClr val="tx1">
                    <a:lumMod val="50000"/>
                    <a:lumOff val="50000"/>
                  </a:schemeClr>
                </a:solidFill>
              </a:rPr>
              <a:t>WebDNA</a:t>
            </a:r>
            <a:r>
              <a:rPr lang="en-US" sz="950" dirty="0">
                <a:solidFill>
                  <a:schemeClr val="tx1">
                    <a:lumMod val="50000"/>
                    <a:lumOff val="50000"/>
                  </a:schemeClr>
                </a:solidFill>
              </a:rPr>
              <a:t> </a:t>
            </a:r>
            <a:r>
              <a:rPr lang="en-US" sz="950" dirty="0" err="1">
                <a:solidFill>
                  <a:schemeClr val="tx1">
                    <a:lumMod val="50000"/>
                    <a:lumOff val="50000"/>
                  </a:schemeClr>
                </a:solidFill>
              </a:rPr>
              <a:t>WebQL</a:t>
            </a:r>
            <a:r>
              <a:rPr lang="en-US" sz="950" dirty="0">
                <a:solidFill>
                  <a:schemeClr val="tx1">
                    <a:lumMod val="50000"/>
                    <a:lumOff val="50000"/>
                  </a:schemeClr>
                </a:solidFill>
              </a:rPr>
              <a:t> Windows PowerShell </a:t>
            </a:r>
            <a:r>
              <a:rPr lang="en-US" sz="950" dirty="0" err="1">
                <a:solidFill>
                  <a:schemeClr val="tx1">
                    <a:lumMod val="50000"/>
                    <a:lumOff val="50000"/>
                  </a:schemeClr>
                </a:solidFill>
              </a:rPr>
              <a:t>Winbatch</a:t>
            </a:r>
            <a:r>
              <a:rPr lang="en-US" sz="950" dirty="0">
                <a:solidFill>
                  <a:schemeClr val="tx1">
                    <a:lumMod val="50000"/>
                    <a:lumOff val="50000"/>
                  </a:schemeClr>
                </a:solidFill>
              </a:rPr>
              <a:t> Wolfram Language Wyvern X++ X# X10 XBL XC (exploits XMOS architecture) </a:t>
            </a:r>
            <a:r>
              <a:rPr lang="en-US" sz="950" dirty="0" err="1">
                <a:solidFill>
                  <a:schemeClr val="tx1">
                    <a:lumMod val="50000"/>
                    <a:lumOff val="50000"/>
                  </a:schemeClr>
                </a:solidFill>
              </a:rPr>
              <a:t>xHarbour</a:t>
            </a:r>
            <a:r>
              <a:rPr lang="en-US" sz="950" dirty="0">
                <a:solidFill>
                  <a:schemeClr val="tx1">
                    <a:lumMod val="50000"/>
                    <a:lumOff val="50000"/>
                  </a:schemeClr>
                </a:solidFill>
              </a:rPr>
              <a:t> XL </a:t>
            </a:r>
            <a:r>
              <a:rPr lang="en-US" sz="950" dirty="0" err="1">
                <a:solidFill>
                  <a:schemeClr val="tx1">
                    <a:lumMod val="50000"/>
                    <a:lumOff val="50000"/>
                  </a:schemeClr>
                </a:solidFill>
              </a:rPr>
              <a:t>Xojo</a:t>
            </a:r>
            <a:r>
              <a:rPr lang="en-US" sz="950" dirty="0">
                <a:solidFill>
                  <a:schemeClr val="tx1">
                    <a:lumMod val="50000"/>
                    <a:lumOff val="50000"/>
                  </a:schemeClr>
                </a:solidFill>
              </a:rPr>
              <a:t> </a:t>
            </a:r>
            <a:r>
              <a:rPr lang="en-US" sz="950" dirty="0" err="1">
                <a:solidFill>
                  <a:schemeClr val="tx1">
                    <a:lumMod val="50000"/>
                    <a:lumOff val="50000"/>
                  </a:schemeClr>
                </a:solidFill>
              </a:rPr>
              <a:t>XOTcl</a:t>
            </a:r>
            <a:r>
              <a:rPr lang="en-US" sz="950" dirty="0">
                <a:solidFill>
                  <a:schemeClr val="tx1">
                    <a:lumMod val="50000"/>
                    <a:lumOff val="50000"/>
                  </a:schemeClr>
                </a:solidFill>
              </a:rPr>
              <a:t> XPL XPL0 XQuery XSB XSLT – see XPath </a:t>
            </a:r>
            <a:r>
              <a:rPr lang="en-US" sz="950" dirty="0" err="1">
                <a:solidFill>
                  <a:schemeClr val="tx1">
                    <a:lumMod val="50000"/>
                    <a:lumOff val="50000"/>
                  </a:schemeClr>
                </a:solidFill>
              </a:rPr>
              <a:t>Xtend</a:t>
            </a:r>
            <a:r>
              <a:rPr lang="en-US" sz="950" dirty="0">
                <a:solidFill>
                  <a:schemeClr val="tx1">
                    <a:lumMod val="50000"/>
                    <a:lumOff val="50000"/>
                  </a:schemeClr>
                </a:solidFill>
              </a:rPr>
              <a:t> </a:t>
            </a:r>
            <a:r>
              <a:rPr lang="en-US" sz="950" dirty="0" err="1">
                <a:solidFill>
                  <a:schemeClr val="tx1">
                    <a:lumMod val="50000"/>
                    <a:lumOff val="50000"/>
                  </a:schemeClr>
                </a:solidFill>
              </a:rPr>
              <a:t>Yorick</a:t>
            </a:r>
            <a:r>
              <a:rPr lang="en-US" sz="950" dirty="0">
                <a:solidFill>
                  <a:schemeClr val="tx1">
                    <a:lumMod val="50000"/>
                    <a:lumOff val="50000"/>
                  </a:schemeClr>
                </a:solidFill>
              </a:rPr>
              <a:t> YQL Z notation Zeno ZOPL ZPL</a:t>
            </a:r>
          </a:p>
        </p:txBody>
      </p:sp>
      <p:sp>
        <p:nvSpPr>
          <p:cNvPr id="4" name="Slide Number Placeholder 3"/>
          <p:cNvSpPr>
            <a:spLocks noGrp="1"/>
          </p:cNvSpPr>
          <p:nvPr>
            <p:ph type="sldNum" sz="quarter" idx="4"/>
          </p:nvPr>
        </p:nvSpPr>
        <p:spPr/>
        <p:txBody>
          <a:bodyPr/>
          <a:lstStyle/>
          <a:p>
            <a:fld id="{0AF8A4B7-68D6-47C7-8DF0-E856C990106D}" type="slidenum">
              <a:rPr lang="en-US" smtClean="0"/>
              <a:pPr/>
              <a:t>7</a:t>
            </a:fld>
            <a:endParaRPr lang="en-US" dirty="0"/>
          </a:p>
        </p:txBody>
      </p:sp>
      <p:sp>
        <p:nvSpPr>
          <p:cNvPr id="8" name="Rectangle 7"/>
          <p:cNvSpPr/>
          <p:nvPr/>
        </p:nvSpPr>
        <p:spPr>
          <a:xfrm>
            <a:off x="2709008" y="7124700"/>
            <a:ext cx="4411785" cy="261610"/>
          </a:xfrm>
          <a:prstGeom prst="rect">
            <a:avLst/>
          </a:prstGeom>
        </p:spPr>
        <p:txBody>
          <a:bodyPr wrap="none" anchor="ctr">
            <a:spAutoFit/>
          </a:bodyPr>
          <a:lstStyle/>
          <a:p>
            <a:r>
              <a:rPr lang="en-US" dirty="0">
                <a:solidFill>
                  <a:schemeClr val="bg1">
                    <a:lumMod val="50000"/>
                  </a:schemeClr>
                </a:solidFill>
              </a:rPr>
              <a:t>Source: https://en.wikipedia.org/wiki/List_of_programming_languages</a:t>
            </a:r>
          </a:p>
        </p:txBody>
      </p:sp>
    </p:spTree>
    <p:extLst>
      <p:ext uri="{BB962C8B-B14F-4D97-AF65-F5344CB8AC3E}">
        <p14:creationId xmlns:p14="http://schemas.microsoft.com/office/powerpoint/2010/main" val="35065672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NumPy</a:t>
            </a:r>
            <a:endParaRPr lang="en-US" dirty="0"/>
          </a:p>
        </p:txBody>
      </p:sp>
      <p:sp>
        <p:nvSpPr>
          <p:cNvPr id="4" name="Slide Number Placeholder 3"/>
          <p:cNvSpPr>
            <a:spLocks noGrp="1"/>
          </p:cNvSpPr>
          <p:nvPr>
            <p:ph type="sldNum" sz="quarter" idx="4"/>
          </p:nvPr>
        </p:nvSpPr>
        <p:spPr/>
        <p:txBody>
          <a:bodyPr/>
          <a:lstStyle/>
          <a:p>
            <a:fld id="{0AF8A4B7-68D6-47C7-8DF0-E856C990106D}" type="slidenum">
              <a:rPr lang="en-US" smtClean="0"/>
              <a:pPr/>
              <a:t>70</a:t>
            </a:fld>
            <a:endParaRPr lang="en-US" dirty="0"/>
          </a:p>
        </p:txBody>
      </p:sp>
      <p:sp>
        <p:nvSpPr>
          <p:cNvPr id="7" name="Rectangle 6"/>
          <p:cNvSpPr/>
          <p:nvPr/>
        </p:nvSpPr>
        <p:spPr>
          <a:xfrm>
            <a:off x="2859694" y="7124700"/>
            <a:ext cx="4110421" cy="261610"/>
          </a:xfrm>
          <a:prstGeom prst="rect">
            <a:avLst/>
          </a:prstGeom>
        </p:spPr>
        <p:txBody>
          <a:bodyPr wrap="none" anchor="ctr">
            <a:spAutoFit/>
          </a:bodyPr>
          <a:lstStyle/>
          <a:p>
            <a:pPr algn="ctr"/>
            <a:r>
              <a:rPr lang="en-US" dirty="0">
                <a:solidFill>
                  <a:schemeClr val="bg1">
                    <a:lumMod val="50000"/>
                  </a:schemeClr>
                </a:solidFill>
              </a:rPr>
              <a:t>Source: http://www.programcreek.com/python/index/module/list</a:t>
            </a:r>
          </a:p>
        </p:txBody>
      </p:sp>
      <p:pic>
        <p:nvPicPr>
          <p:cNvPr id="1026" name="Picture 2" descr="http://www.scipy-lectures.org/_images/numpy_fancy_index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25" y="1905022"/>
            <a:ext cx="8631551" cy="3416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254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NumPy</a:t>
            </a:r>
            <a:endParaRPr lang="en-US" dirty="0"/>
          </a:p>
        </p:txBody>
      </p:sp>
      <p:sp>
        <p:nvSpPr>
          <p:cNvPr id="3" name="Text Placeholder 2"/>
          <p:cNvSpPr>
            <a:spLocks noGrp="1"/>
          </p:cNvSpPr>
          <p:nvPr>
            <p:ph type="body" sz="quarter" idx="16"/>
          </p:nvPr>
        </p:nvSpPr>
        <p:spPr/>
        <p:txBody>
          <a:bodyPr/>
          <a:lstStyle/>
          <a:p>
            <a:pPr marL="0" indent="0">
              <a:buNone/>
            </a:pPr>
            <a:r>
              <a:rPr lang="en-US" sz="1600" dirty="0"/>
              <a:t>You should have </a:t>
            </a:r>
            <a:r>
              <a:rPr lang="en-US" sz="1600" dirty="0" err="1"/>
              <a:t>NumPy</a:t>
            </a:r>
            <a:r>
              <a:rPr lang="en-US" sz="1600" dirty="0"/>
              <a:t> downloaded and installed.</a:t>
            </a:r>
          </a:p>
          <a:p>
            <a:pPr marL="0" indent="0">
              <a:buNone/>
            </a:pPr>
            <a:endParaRPr lang="en-US" sz="1600" u="sng" dirty="0">
              <a:hlinkClick r:id="" action="ppaction://noaction"/>
            </a:endParaRPr>
          </a:p>
          <a:p>
            <a:pPr marL="0" indent="0">
              <a:buNone/>
            </a:pPr>
            <a:r>
              <a:rPr lang="en-US" sz="1600" u="sng" dirty="0">
                <a:hlinkClick r:id="" action="ppaction://noaction"/>
              </a:rPr>
              <a:t>https</a:t>
            </a:r>
            <a:r>
              <a:rPr lang="en-US" sz="1600" u="sng" dirty="0">
                <a:hlinkClick r:id="rId3"/>
              </a:rPr>
              <a:t>://www.continuum.io/downloads</a:t>
            </a:r>
            <a:endParaRPr lang="en-US" sz="1600" dirty="0"/>
          </a:p>
          <a:p>
            <a:pPr marL="0" indent="0">
              <a:buNone/>
            </a:pPr>
            <a:endParaRPr lang="en-US" sz="1600" dirty="0"/>
          </a:p>
          <a:p>
            <a:pPr marL="0" indent="0">
              <a:buNone/>
            </a:pPr>
            <a:r>
              <a:rPr lang="en-US" sz="1600" dirty="0" err="1"/>
              <a:t>NumPy</a:t>
            </a:r>
            <a:r>
              <a:rPr lang="en-US" sz="1600" dirty="0"/>
              <a:t> and </a:t>
            </a:r>
            <a:r>
              <a:rPr lang="en-US" sz="1600" dirty="0" err="1"/>
              <a:t>SciPy</a:t>
            </a:r>
            <a:r>
              <a:rPr lang="en-US" sz="1600" dirty="0"/>
              <a:t> are open-source add-on modules to Python that provide common mathematical and numerical routines in pre-compiled, fast functions. </a:t>
            </a:r>
          </a:p>
          <a:p>
            <a:pPr marL="0" indent="0">
              <a:buNone/>
            </a:pPr>
            <a:endParaRPr lang="en-US" sz="1600" dirty="0"/>
          </a:p>
          <a:p>
            <a:pPr marL="0" indent="0">
              <a:buNone/>
            </a:pPr>
            <a:r>
              <a:rPr lang="en-US" sz="1600" dirty="0"/>
              <a:t>The </a:t>
            </a:r>
            <a:r>
              <a:rPr lang="en-US" sz="1600" dirty="0" err="1"/>
              <a:t>NumPy</a:t>
            </a:r>
            <a:r>
              <a:rPr lang="en-US" sz="1600" dirty="0"/>
              <a:t> (Numeric Python) package provides basic routines for manipulating large arrays and matrices of numeric data.</a:t>
            </a:r>
          </a:p>
          <a:p>
            <a:pPr marL="0" indent="0">
              <a:buNone/>
            </a:pPr>
            <a:endParaRPr lang="en-US" sz="1600" dirty="0"/>
          </a:p>
          <a:p>
            <a:pPr marL="0" indent="0">
              <a:buNone/>
            </a:pPr>
            <a:r>
              <a:rPr lang="en-US" sz="1600" b="1" dirty="0"/>
              <a:t>NOTE: </a:t>
            </a:r>
            <a:r>
              <a:rPr lang="en-US" sz="1600" dirty="0"/>
              <a:t> after you install Anaconda relaunch </a:t>
            </a:r>
            <a:r>
              <a:rPr lang="en-US" sz="1600" dirty="0" err="1"/>
              <a:t>PyCharm</a:t>
            </a:r>
            <a:r>
              <a:rPr lang="en-US" sz="1600" dirty="0"/>
              <a:t>, then...</a:t>
            </a:r>
          </a:p>
          <a:p>
            <a:pPr marL="258762" lvl="2" indent="0">
              <a:buNone/>
            </a:pPr>
            <a:r>
              <a:rPr lang="en-US" sz="1600" dirty="0" err="1">
                <a:solidFill>
                  <a:schemeClr val="bg1">
                    <a:lumMod val="50000"/>
                  </a:schemeClr>
                </a:solidFill>
              </a:rPr>
              <a:t>conda</a:t>
            </a:r>
            <a:r>
              <a:rPr lang="en-US" sz="1600" dirty="0">
                <a:solidFill>
                  <a:schemeClr val="bg1">
                    <a:lumMod val="50000"/>
                  </a:schemeClr>
                </a:solidFill>
              </a:rPr>
              <a:t> install pip</a:t>
            </a:r>
            <a:br>
              <a:rPr lang="en-US" sz="1600" dirty="0">
                <a:solidFill>
                  <a:schemeClr val="bg1">
                    <a:lumMod val="50000"/>
                  </a:schemeClr>
                </a:solidFill>
              </a:rPr>
            </a:br>
            <a:r>
              <a:rPr lang="en-US" sz="1600" dirty="0" err="1">
                <a:solidFill>
                  <a:schemeClr val="bg1">
                    <a:lumMod val="50000"/>
                  </a:schemeClr>
                </a:solidFill>
              </a:rPr>
              <a:t>pip</a:t>
            </a:r>
            <a:r>
              <a:rPr lang="en-US" sz="1600" dirty="0">
                <a:solidFill>
                  <a:schemeClr val="bg1">
                    <a:lumMod val="50000"/>
                  </a:schemeClr>
                </a:solidFill>
              </a:rPr>
              <a:t> install </a:t>
            </a:r>
            <a:r>
              <a:rPr lang="en-US" sz="1600" dirty="0" err="1">
                <a:solidFill>
                  <a:schemeClr val="bg1">
                    <a:lumMod val="50000"/>
                  </a:schemeClr>
                </a:solidFill>
              </a:rPr>
              <a:t>pypyodbc</a:t>
            </a:r>
            <a:endParaRPr lang="en-US" sz="1600" dirty="0">
              <a:solidFill>
                <a:schemeClr val="bg1">
                  <a:lumMod val="50000"/>
                </a:schemeClr>
              </a:solidFill>
            </a:endParaRPr>
          </a:p>
          <a:p>
            <a:pPr marL="0" indent="0">
              <a:buNone/>
            </a:pPr>
            <a:endParaRPr lang="en-US" sz="1600" dirty="0"/>
          </a:p>
        </p:txBody>
      </p:sp>
      <p:sp>
        <p:nvSpPr>
          <p:cNvPr id="4" name="Slide Number Placeholder 3"/>
          <p:cNvSpPr>
            <a:spLocks noGrp="1"/>
          </p:cNvSpPr>
          <p:nvPr>
            <p:ph type="sldNum" sz="quarter" idx="4"/>
          </p:nvPr>
        </p:nvSpPr>
        <p:spPr/>
        <p:txBody>
          <a:bodyPr/>
          <a:lstStyle/>
          <a:p>
            <a:fld id="{0AF8A4B7-68D6-47C7-8DF0-E856C990106D}" type="slidenum">
              <a:rPr lang="en-US" smtClean="0"/>
              <a:pPr/>
              <a:t>71</a:t>
            </a:fld>
            <a:endParaRPr lang="en-US" dirty="0"/>
          </a:p>
        </p:txBody>
      </p:sp>
      <p:sp>
        <p:nvSpPr>
          <p:cNvPr id="5" name="TextBox 4"/>
          <p:cNvSpPr txBox="1"/>
          <p:nvPr/>
        </p:nvSpPr>
        <p:spPr>
          <a:xfrm>
            <a:off x="5440105" y="5838447"/>
            <a:ext cx="3767033" cy="10618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lvl="1"/>
            <a:r>
              <a:rPr lang="en-US" sz="1400" b="1" dirty="0">
                <a:solidFill>
                  <a:srgbClr val="00929C"/>
                </a:solidFill>
              </a:rPr>
              <a:t>Exercise</a:t>
            </a:r>
          </a:p>
          <a:p>
            <a:pPr marL="0" lvl="1"/>
            <a:r>
              <a:rPr lang="en-US" dirty="0"/>
              <a:t>Open Lab 6.2 and follow along with the tutorial. If you have time, continue the tutorial by following the link at the bottom of the tutorial.py.</a:t>
            </a:r>
          </a:p>
          <a:p>
            <a:pPr marL="0" lvl="1"/>
            <a:endParaRPr lang="en-US" dirty="0"/>
          </a:p>
        </p:txBody>
      </p:sp>
    </p:spTree>
    <p:extLst>
      <p:ext uri="{BB962C8B-B14F-4D97-AF65-F5344CB8AC3E}">
        <p14:creationId xmlns:p14="http://schemas.microsoft.com/office/powerpoint/2010/main" val="28770581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Tree>
    <p:extLst>
      <p:ext uri="{BB962C8B-B14F-4D97-AF65-F5344CB8AC3E}">
        <p14:creationId xmlns:p14="http://schemas.microsoft.com/office/powerpoint/2010/main" val="4366467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Injection Attacks</a:t>
            </a:r>
          </a:p>
        </p:txBody>
      </p:sp>
      <p:sp>
        <p:nvSpPr>
          <p:cNvPr id="4" name="Slide Number Placeholder 3"/>
          <p:cNvSpPr>
            <a:spLocks noGrp="1"/>
          </p:cNvSpPr>
          <p:nvPr>
            <p:ph type="sldNum" sz="quarter" idx="4"/>
          </p:nvPr>
        </p:nvSpPr>
        <p:spPr/>
        <p:txBody>
          <a:bodyPr/>
          <a:lstStyle/>
          <a:p>
            <a:fld id="{0AF8A4B7-68D6-47C7-8DF0-E856C990106D}" type="slidenum">
              <a:rPr lang="en-US" smtClean="0"/>
              <a:pPr/>
              <a:t>73</a:t>
            </a:fld>
            <a:endParaRPr lang="en-US" dirty="0"/>
          </a:p>
        </p:txBody>
      </p:sp>
      <p:sp>
        <p:nvSpPr>
          <p:cNvPr id="5" name="TextBox 4"/>
          <p:cNvSpPr txBox="1"/>
          <p:nvPr/>
        </p:nvSpPr>
        <p:spPr>
          <a:xfrm>
            <a:off x="354106" y="2421531"/>
            <a:ext cx="9121589" cy="1708160"/>
          </a:xfrm>
          <a:prstGeom prst="rect">
            <a:avLst/>
          </a:prstGeom>
          <a:noFill/>
        </p:spPr>
        <p:txBody>
          <a:bodyPr wrap="square" rtlCol="0">
            <a:spAutoFit/>
          </a:bodyPr>
          <a:lstStyle/>
          <a:p>
            <a:r>
              <a:rPr lang="en-US" sz="1900" dirty="0">
                <a:solidFill>
                  <a:srgbClr val="008000"/>
                </a:solidFill>
                <a:highlight>
                  <a:srgbClr val="FFFFFF"/>
                </a:highlight>
              </a:rPr>
              <a:t># consider this insert statement</a:t>
            </a:r>
            <a:endParaRPr lang="en-US" sz="1900" dirty="0">
              <a:solidFill>
                <a:srgbClr val="000000"/>
              </a:solidFill>
              <a:highlight>
                <a:srgbClr val="FFFFFF"/>
              </a:highlight>
            </a:endParaRPr>
          </a:p>
          <a:p>
            <a:r>
              <a:rPr lang="en-US" sz="1900" dirty="0" err="1">
                <a:solidFill>
                  <a:srgbClr val="000000"/>
                </a:solidFill>
                <a:highlight>
                  <a:srgbClr val="FFFFFF"/>
                </a:highlight>
              </a:rPr>
              <a:t>cursor</a:t>
            </a:r>
            <a:r>
              <a:rPr lang="en-US" sz="1900" b="1" dirty="0" err="1">
                <a:solidFill>
                  <a:srgbClr val="000080"/>
                </a:solidFill>
                <a:highlight>
                  <a:srgbClr val="FFFFFF"/>
                </a:highlight>
              </a:rPr>
              <a:t>.</a:t>
            </a:r>
            <a:r>
              <a:rPr lang="en-US" sz="1900" dirty="0" err="1">
                <a:solidFill>
                  <a:srgbClr val="000000"/>
                </a:solidFill>
                <a:highlight>
                  <a:srgbClr val="FFFFFF"/>
                </a:highlight>
              </a:rPr>
              <a:t>execute</a:t>
            </a:r>
            <a:r>
              <a:rPr lang="en-US" sz="1900" b="1" dirty="0">
                <a:solidFill>
                  <a:srgbClr val="000080"/>
                </a:solidFill>
                <a:highlight>
                  <a:srgbClr val="FFFFFF"/>
                </a:highlight>
              </a:rPr>
              <a:t>(</a:t>
            </a:r>
            <a:r>
              <a:rPr lang="en-US" sz="1900" dirty="0">
                <a:solidFill>
                  <a:srgbClr val="808080"/>
                </a:solidFill>
                <a:highlight>
                  <a:srgbClr val="FFFFFF"/>
                </a:highlight>
              </a:rPr>
              <a:t>"INSERT INTO customers VALUES '"</a:t>
            </a:r>
            <a:r>
              <a:rPr lang="en-US" sz="1900" dirty="0">
                <a:solidFill>
                  <a:srgbClr val="000000"/>
                </a:solidFill>
                <a:highlight>
                  <a:srgbClr val="FFFFFF"/>
                </a:highlight>
              </a:rPr>
              <a:t> </a:t>
            </a:r>
            <a:r>
              <a:rPr lang="en-US" sz="1900" b="1" dirty="0">
                <a:solidFill>
                  <a:srgbClr val="000080"/>
                </a:solidFill>
                <a:highlight>
                  <a:srgbClr val="FFFFFF"/>
                </a:highlight>
              </a:rPr>
              <a:t>+</a:t>
            </a:r>
            <a:r>
              <a:rPr lang="en-US" sz="1900" dirty="0">
                <a:solidFill>
                  <a:srgbClr val="000000"/>
                </a:solidFill>
                <a:highlight>
                  <a:srgbClr val="FFFFFF"/>
                </a:highlight>
              </a:rPr>
              <a:t> </a:t>
            </a:r>
            <a:r>
              <a:rPr lang="en-US" sz="1900" dirty="0" err="1">
                <a:solidFill>
                  <a:srgbClr val="000000"/>
                </a:solidFill>
                <a:highlight>
                  <a:srgbClr val="FFFFFF"/>
                </a:highlight>
              </a:rPr>
              <a:t>request</a:t>
            </a:r>
            <a:r>
              <a:rPr lang="en-US" sz="1900" b="1" dirty="0" err="1">
                <a:solidFill>
                  <a:srgbClr val="000080"/>
                </a:solidFill>
                <a:highlight>
                  <a:srgbClr val="FFFFFF"/>
                </a:highlight>
              </a:rPr>
              <a:t>.</a:t>
            </a:r>
            <a:r>
              <a:rPr lang="en-US" sz="1900" dirty="0" err="1">
                <a:solidFill>
                  <a:srgbClr val="000000"/>
                </a:solidFill>
                <a:highlight>
                  <a:srgbClr val="FFFFFF"/>
                </a:highlight>
              </a:rPr>
              <a:t>GET</a:t>
            </a:r>
            <a:r>
              <a:rPr lang="en-US" sz="1900" b="1" dirty="0">
                <a:solidFill>
                  <a:srgbClr val="000080"/>
                </a:solidFill>
                <a:highlight>
                  <a:srgbClr val="FFFFFF"/>
                </a:highlight>
              </a:rPr>
              <a:t>[</a:t>
            </a:r>
            <a:r>
              <a:rPr lang="en-US" sz="1900" dirty="0">
                <a:solidFill>
                  <a:srgbClr val="808080"/>
                </a:solidFill>
                <a:highlight>
                  <a:srgbClr val="FFFFFF"/>
                </a:highlight>
              </a:rPr>
              <a:t>'</a:t>
            </a:r>
            <a:r>
              <a:rPr lang="en-US" sz="1900" dirty="0" err="1">
                <a:solidFill>
                  <a:srgbClr val="808080"/>
                </a:solidFill>
                <a:highlight>
                  <a:srgbClr val="FFFFFF"/>
                </a:highlight>
              </a:rPr>
              <a:t>customerName</a:t>
            </a:r>
            <a:r>
              <a:rPr lang="en-US" sz="1900" dirty="0">
                <a:solidFill>
                  <a:srgbClr val="808080"/>
                </a:solidFill>
                <a:highlight>
                  <a:srgbClr val="FFFFFF"/>
                </a:highlight>
              </a:rPr>
              <a:t>'</a:t>
            </a:r>
            <a:r>
              <a:rPr lang="en-US" sz="1900" b="1" dirty="0">
                <a:solidFill>
                  <a:srgbClr val="000080"/>
                </a:solidFill>
                <a:highlight>
                  <a:srgbClr val="FFFFFF"/>
                </a:highlight>
              </a:rPr>
              <a:t>]</a:t>
            </a:r>
            <a:r>
              <a:rPr lang="en-US" sz="1900" dirty="0">
                <a:solidFill>
                  <a:srgbClr val="000000"/>
                </a:solidFill>
                <a:highlight>
                  <a:srgbClr val="FFFFFF"/>
                </a:highlight>
              </a:rPr>
              <a:t> </a:t>
            </a:r>
            <a:r>
              <a:rPr lang="en-US" sz="1900" b="1" dirty="0">
                <a:solidFill>
                  <a:srgbClr val="000080"/>
                </a:solidFill>
                <a:highlight>
                  <a:srgbClr val="FFFFFF"/>
                </a:highlight>
              </a:rPr>
              <a:t>+</a:t>
            </a:r>
            <a:r>
              <a:rPr lang="en-US" sz="1900" dirty="0">
                <a:solidFill>
                  <a:srgbClr val="000000"/>
                </a:solidFill>
                <a:highlight>
                  <a:srgbClr val="FFFFFF"/>
                </a:highlight>
              </a:rPr>
              <a:t> </a:t>
            </a:r>
            <a:r>
              <a:rPr lang="en-US" sz="1900" dirty="0">
                <a:solidFill>
                  <a:srgbClr val="808080"/>
                </a:solidFill>
                <a:highlight>
                  <a:srgbClr val="FFFFFF"/>
                </a:highlight>
              </a:rPr>
              <a:t>"'"</a:t>
            </a:r>
            <a:r>
              <a:rPr lang="en-US" sz="1900" b="1" dirty="0">
                <a:solidFill>
                  <a:srgbClr val="000080"/>
                </a:solidFill>
                <a:highlight>
                  <a:srgbClr val="FFFFFF"/>
                </a:highlight>
              </a:rPr>
              <a:t>)</a:t>
            </a:r>
            <a:endParaRPr lang="en-US" sz="1900" dirty="0">
              <a:solidFill>
                <a:srgbClr val="000000"/>
              </a:solidFill>
              <a:highlight>
                <a:srgbClr val="FFFFFF"/>
              </a:highlight>
            </a:endParaRPr>
          </a:p>
          <a:p>
            <a:endParaRPr lang="en-US" sz="1900" dirty="0">
              <a:solidFill>
                <a:srgbClr val="000000"/>
              </a:solidFill>
              <a:highlight>
                <a:srgbClr val="FFFFFF"/>
              </a:highlight>
            </a:endParaRPr>
          </a:p>
          <a:p>
            <a:r>
              <a:rPr lang="en-US" sz="1900" dirty="0">
                <a:solidFill>
                  <a:srgbClr val="008000"/>
                </a:solidFill>
                <a:highlight>
                  <a:srgbClr val="FFFFFF"/>
                </a:highlight>
              </a:rPr>
              <a:t># consider if the following input were provided</a:t>
            </a:r>
            <a:endParaRPr lang="en-US" sz="1900" dirty="0">
              <a:solidFill>
                <a:srgbClr val="000000"/>
              </a:solidFill>
              <a:highlight>
                <a:srgbClr val="FFFFFF"/>
              </a:highlight>
            </a:endParaRPr>
          </a:p>
          <a:p>
            <a:r>
              <a:rPr lang="en-US" sz="1900" dirty="0">
                <a:solidFill>
                  <a:srgbClr val="008000"/>
                </a:solidFill>
                <a:highlight>
                  <a:srgbClr val="FFFFFF"/>
                </a:highlight>
              </a:rPr>
              <a:t># </a:t>
            </a:r>
            <a:r>
              <a:rPr lang="en-US" sz="1900" dirty="0" err="1">
                <a:solidFill>
                  <a:srgbClr val="008000"/>
                </a:solidFill>
                <a:highlight>
                  <a:srgbClr val="FFFFFF"/>
                </a:highlight>
              </a:rPr>
              <a:t>customerName</a:t>
            </a:r>
            <a:r>
              <a:rPr lang="en-US" sz="1900" dirty="0">
                <a:solidFill>
                  <a:srgbClr val="008000"/>
                </a:solidFill>
                <a:highlight>
                  <a:srgbClr val="FFFFFF"/>
                </a:highlight>
              </a:rPr>
              <a:t> = "'; DROP TABLE customers; --"</a:t>
            </a:r>
            <a:endParaRPr lang="en-US" sz="1900" dirty="0">
              <a:solidFill>
                <a:srgbClr val="000000"/>
              </a:solidFill>
              <a:highlight>
                <a:srgbClr val="FFFFFF"/>
              </a:highlight>
            </a:endParaRPr>
          </a:p>
        </p:txBody>
      </p:sp>
    </p:spTree>
    <p:extLst>
      <p:ext uri="{BB962C8B-B14F-4D97-AF65-F5344CB8AC3E}">
        <p14:creationId xmlns:p14="http://schemas.microsoft.com/office/powerpoint/2010/main" val="12063346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 Variables</a:t>
            </a:r>
          </a:p>
        </p:txBody>
      </p:sp>
      <p:sp>
        <p:nvSpPr>
          <p:cNvPr id="4" name="Slide Number Placeholder 3"/>
          <p:cNvSpPr>
            <a:spLocks noGrp="1"/>
          </p:cNvSpPr>
          <p:nvPr>
            <p:ph type="sldNum" sz="quarter" idx="4"/>
          </p:nvPr>
        </p:nvSpPr>
        <p:spPr/>
        <p:txBody>
          <a:bodyPr/>
          <a:lstStyle/>
          <a:p>
            <a:fld id="{0AF8A4B7-68D6-47C7-8DF0-E856C990106D}" type="slidenum">
              <a:rPr lang="en-US" smtClean="0"/>
              <a:pPr/>
              <a:t>74</a:t>
            </a:fld>
            <a:endParaRPr lang="en-US" dirty="0"/>
          </a:p>
        </p:txBody>
      </p:sp>
      <p:sp>
        <p:nvSpPr>
          <p:cNvPr id="5" name="TextBox 4"/>
          <p:cNvSpPr txBox="1"/>
          <p:nvPr/>
        </p:nvSpPr>
        <p:spPr>
          <a:xfrm>
            <a:off x="354106" y="2421531"/>
            <a:ext cx="9121589" cy="2700739"/>
          </a:xfrm>
          <a:prstGeom prst="rect">
            <a:avLst/>
          </a:prstGeom>
          <a:noFill/>
        </p:spPr>
        <p:txBody>
          <a:bodyPr wrap="square" rtlCol="0">
            <a:spAutoFit/>
          </a:bodyPr>
          <a:lstStyle/>
          <a:p>
            <a:r>
              <a:rPr lang="en-US" sz="1900" dirty="0">
                <a:solidFill>
                  <a:srgbClr val="008000"/>
                </a:solidFill>
                <a:highlight>
                  <a:srgbClr val="FFFFFF"/>
                </a:highlight>
              </a:rPr>
              <a:t># consider this insert statement</a:t>
            </a:r>
            <a:endParaRPr lang="en-US" sz="1900" dirty="0">
              <a:solidFill>
                <a:srgbClr val="000000"/>
              </a:solidFill>
              <a:highlight>
                <a:srgbClr val="FFFFFF"/>
              </a:highlight>
            </a:endParaRPr>
          </a:p>
          <a:p>
            <a:r>
              <a:rPr lang="en-US" sz="1900" dirty="0" err="1">
                <a:solidFill>
                  <a:srgbClr val="000000"/>
                </a:solidFill>
                <a:highlight>
                  <a:srgbClr val="FFFFFF"/>
                </a:highlight>
              </a:rPr>
              <a:t>cursor</a:t>
            </a:r>
            <a:r>
              <a:rPr lang="en-US" sz="1900" b="1" dirty="0" err="1">
                <a:solidFill>
                  <a:srgbClr val="000080"/>
                </a:solidFill>
                <a:highlight>
                  <a:srgbClr val="FFFFFF"/>
                </a:highlight>
              </a:rPr>
              <a:t>.</a:t>
            </a:r>
            <a:r>
              <a:rPr lang="en-US" sz="1900" dirty="0" err="1">
                <a:solidFill>
                  <a:srgbClr val="000000"/>
                </a:solidFill>
                <a:highlight>
                  <a:srgbClr val="FFFFFF"/>
                </a:highlight>
              </a:rPr>
              <a:t>execute</a:t>
            </a:r>
            <a:r>
              <a:rPr lang="en-US" sz="1900" b="1" dirty="0">
                <a:solidFill>
                  <a:srgbClr val="000080"/>
                </a:solidFill>
                <a:highlight>
                  <a:srgbClr val="FFFFFF"/>
                </a:highlight>
              </a:rPr>
              <a:t>(</a:t>
            </a:r>
            <a:r>
              <a:rPr lang="en-US" sz="1900" dirty="0">
                <a:solidFill>
                  <a:srgbClr val="808080"/>
                </a:solidFill>
                <a:highlight>
                  <a:srgbClr val="FFFFFF"/>
                </a:highlight>
              </a:rPr>
              <a:t>"INSERT INTO customers VALUES '"</a:t>
            </a:r>
            <a:r>
              <a:rPr lang="en-US" sz="1900" dirty="0">
                <a:solidFill>
                  <a:srgbClr val="000000"/>
                </a:solidFill>
                <a:highlight>
                  <a:srgbClr val="FFFFFF"/>
                </a:highlight>
              </a:rPr>
              <a:t> </a:t>
            </a:r>
            <a:r>
              <a:rPr lang="en-US" sz="1900" b="1" dirty="0">
                <a:solidFill>
                  <a:srgbClr val="000080"/>
                </a:solidFill>
                <a:highlight>
                  <a:srgbClr val="FFFFFF"/>
                </a:highlight>
              </a:rPr>
              <a:t>+</a:t>
            </a:r>
            <a:r>
              <a:rPr lang="en-US" sz="1900" dirty="0">
                <a:solidFill>
                  <a:srgbClr val="000000"/>
                </a:solidFill>
                <a:highlight>
                  <a:srgbClr val="FFFFFF"/>
                </a:highlight>
              </a:rPr>
              <a:t> </a:t>
            </a:r>
            <a:r>
              <a:rPr lang="en-US" sz="1900" dirty="0" err="1">
                <a:solidFill>
                  <a:srgbClr val="000000"/>
                </a:solidFill>
                <a:highlight>
                  <a:srgbClr val="FFFFFF"/>
                </a:highlight>
              </a:rPr>
              <a:t>request</a:t>
            </a:r>
            <a:r>
              <a:rPr lang="en-US" sz="1900" b="1" dirty="0" err="1">
                <a:solidFill>
                  <a:srgbClr val="000080"/>
                </a:solidFill>
                <a:highlight>
                  <a:srgbClr val="FFFFFF"/>
                </a:highlight>
              </a:rPr>
              <a:t>.</a:t>
            </a:r>
            <a:r>
              <a:rPr lang="en-US" sz="1900" dirty="0" err="1">
                <a:solidFill>
                  <a:srgbClr val="000000"/>
                </a:solidFill>
                <a:highlight>
                  <a:srgbClr val="FFFFFF"/>
                </a:highlight>
              </a:rPr>
              <a:t>GET</a:t>
            </a:r>
            <a:r>
              <a:rPr lang="en-US" sz="1900" b="1" dirty="0">
                <a:solidFill>
                  <a:srgbClr val="000080"/>
                </a:solidFill>
                <a:highlight>
                  <a:srgbClr val="FFFFFF"/>
                </a:highlight>
              </a:rPr>
              <a:t>[</a:t>
            </a:r>
            <a:r>
              <a:rPr lang="en-US" sz="1900" dirty="0">
                <a:solidFill>
                  <a:srgbClr val="808080"/>
                </a:solidFill>
                <a:highlight>
                  <a:srgbClr val="FFFFFF"/>
                </a:highlight>
              </a:rPr>
              <a:t>'</a:t>
            </a:r>
            <a:r>
              <a:rPr lang="en-US" sz="1900" dirty="0" err="1">
                <a:solidFill>
                  <a:srgbClr val="808080"/>
                </a:solidFill>
                <a:highlight>
                  <a:srgbClr val="FFFFFF"/>
                </a:highlight>
              </a:rPr>
              <a:t>customerName</a:t>
            </a:r>
            <a:r>
              <a:rPr lang="en-US" sz="1900" dirty="0">
                <a:solidFill>
                  <a:srgbClr val="808080"/>
                </a:solidFill>
                <a:highlight>
                  <a:srgbClr val="FFFFFF"/>
                </a:highlight>
              </a:rPr>
              <a:t>'</a:t>
            </a:r>
            <a:r>
              <a:rPr lang="en-US" sz="1900" b="1" dirty="0">
                <a:solidFill>
                  <a:srgbClr val="000080"/>
                </a:solidFill>
                <a:highlight>
                  <a:srgbClr val="FFFFFF"/>
                </a:highlight>
              </a:rPr>
              <a:t>]</a:t>
            </a:r>
            <a:r>
              <a:rPr lang="en-US" sz="1900" dirty="0">
                <a:solidFill>
                  <a:srgbClr val="000000"/>
                </a:solidFill>
                <a:highlight>
                  <a:srgbClr val="FFFFFF"/>
                </a:highlight>
              </a:rPr>
              <a:t> </a:t>
            </a:r>
            <a:r>
              <a:rPr lang="en-US" sz="1900" b="1" dirty="0">
                <a:solidFill>
                  <a:srgbClr val="000080"/>
                </a:solidFill>
                <a:highlight>
                  <a:srgbClr val="FFFFFF"/>
                </a:highlight>
              </a:rPr>
              <a:t>+</a:t>
            </a:r>
            <a:r>
              <a:rPr lang="en-US" sz="1900" dirty="0">
                <a:solidFill>
                  <a:srgbClr val="000000"/>
                </a:solidFill>
                <a:highlight>
                  <a:srgbClr val="FFFFFF"/>
                </a:highlight>
              </a:rPr>
              <a:t> </a:t>
            </a:r>
            <a:r>
              <a:rPr lang="en-US" sz="1900" dirty="0">
                <a:solidFill>
                  <a:srgbClr val="808080"/>
                </a:solidFill>
                <a:highlight>
                  <a:srgbClr val="FFFFFF"/>
                </a:highlight>
              </a:rPr>
              <a:t>"'"</a:t>
            </a:r>
            <a:r>
              <a:rPr lang="en-US" sz="1900" b="1" dirty="0">
                <a:solidFill>
                  <a:srgbClr val="000080"/>
                </a:solidFill>
                <a:highlight>
                  <a:srgbClr val="FFFFFF"/>
                </a:highlight>
              </a:rPr>
              <a:t>)</a:t>
            </a:r>
            <a:endParaRPr lang="en-US" sz="1900" dirty="0">
              <a:solidFill>
                <a:srgbClr val="000000"/>
              </a:solidFill>
              <a:highlight>
                <a:srgbClr val="FFFFFF"/>
              </a:highlight>
            </a:endParaRPr>
          </a:p>
          <a:p>
            <a:endParaRPr lang="en-US" sz="1900" dirty="0">
              <a:solidFill>
                <a:srgbClr val="000000"/>
              </a:solidFill>
              <a:highlight>
                <a:srgbClr val="FFFFFF"/>
              </a:highlight>
            </a:endParaRPr>
          </a:p>
          <a:p>
            <a:r>
              <a:rPr lang="en-US" sz="1900" dirty="0">
                <a:solidFill>
                  <a:srgbClr val="008000"/>
                </a:solidFill>
                <a:highlight>
                  <a:srgbClr val="FFFFFF"/>
                </a:highlight>
              </a:rPr>
              <a:t># consider if the following input were provided</a:t>
            </a:r>
            <a:endParaRPr lang="en-US" sz="1900" dirty="0">
              <a:solidFill>
                <a:srgbClr val="000000"/>
              </a:solidFill>
              <a:highlight>
                <a:srgbClr val="FFFFFF"/>
              </a:highlight>
            </a:endParaRPr>
          </a:p>
          <a:p>
            <a:r>
              <a:rPr lang="en-US" sz="1900" dirty="0">
                <a:solidFill>
                  <a:srgbClr val="008000"/>
                </a:solidFill>
                <a:highlight>
                  <a:srgbClr val="FFFFFF"/>
                </a:highlight>
              </a:rPr>
              <a:t># </a:t>
            </a:r>
            <a:r>
              <a:rPr lang="en-US" sz="1900" dirty="0" err="1">
                <a:solidFill>
                  <a:srgbClr val="008000"/>
                </a:solidFill>
                <a:highlight>
                  <a:srgbClr val="FFFFFF"/>
                </a:highlight>
              </a:rPr>
              <a:t>customerName</a:t>
            </a:r>
            <a:r>
              <a:rPr lang="en-US" sz="1900" dirty="0">
                <a:solidFill>
                  <a:srgbClr val="008000"/>
                </a:solidFill>
                <a:highlight>
                  <a:srgbClr val="FFFFFF"/>
                </a:highlight>
              </a:rPr>
              <a:t> = "'; DROP TABLE customers; --"</a:t>
            </a:r>
            <a:endParaRPr lang="en-US" sz="1900" dirty="0">
              <a:solidFill>
                <a:srgbClr val="000000"/>
              </a:solidFill>
              <a:highlight>
                <a:srgbClr val="FFFFFF"/>
              </a:highlight>
            </a:endParaRPr>
          </a:p>
          <a:p>
            <a:endParaRPr lang="en-US" sz="1900" dirty="0">
              <a:solidFill>
                <a:srgbClr val="000000"/>
              </a:solidFill>
              <a:highlight>
                <a:srgbClr val="FFFFFF"/>
              </a:highlight>
            </a:endParaRPr>
          </a:p>
          <a:p>
            <a:r>
              <a:rPr lang="en-US" sz="1900" dirty="0">
                <a:solidFill>
                  <a:srgbClr val="008000"/>
                </a:solidFill>
                <a:highlight>
                  <a:srgbClr val="FFFFFF"/>
                </a:highlight>
              </a:rPr>
              <a:t># bind variables help prevent malicious attacks</a:t>
            </a:r>
            <a:endParaRPr lang="en-US" sz="1900" dirty="0">
              <a:solidFill>
                <a:srgbClr val="000000"/>
              </a:solidFill>
              <a:highlight>
                <a:srgbClr val="FFFFFF"/>
              </a:highlight>
            </a:endParaRPr>
          </a:p>
          <a:p>
            <a:r>
              <a:rPr lang="en-US" sz="1900" dirty="0" err="1">
                <a:solidFill>
                  <a:srgbClr val="000000"/>
                </a:solidFill>
                <a:highlight>
                  <a:srgbClr val="FFFFFF"/>
                </a:highlight>
              </a:rPr>
              <a:t>cursor</a:t>
            </a:r>
            <a:r>
              <a:rPr lang="en-US" sz="1900" b="1" dirty="0" err="1">
                <a:solidFill>
                  <a:srgbClr val="000080"/>
                </a:solidFill>
                <a:highlight>
                  <a:srgbClr val="FFFFFF"/>
                </a:highlight>
              </a:rPr>
              <a:t>.</a:t>
            </a:r>
            <a:r>
              <a:rPr lang="en-US" sz="1900" dirty="0" err="1">
                <a:solidFill>
                  <a:srgbClr val="000000"/>
                </a:solidFill>
                <a:highlight>
                  <a:srgbClr val="FFFFFF"/>
                </a:highlight>
              </a:rPr>
              <a:t>execute</a:t>
            </a:r>
            <a:r>
              <a:rPr lang="en-US" sz="1900" b="1" dirty="0">
                <a:solidFill>
                  <a:srgbClr val="000080"/>
                </a:solidFill>
                <a:highlight>
                  <a:srgbClr val="FFFFFF"/>
                </a:highlight>
              </a:rPr>
              <a:t>(</a:t>
            </a:r>
            <a:r>
              <a:rPr lang="en-US" sz="1900" dirty="0">
                <a:solidFill>
                  <a:srgbClr val="808080"/>
                </a:solidFill>
                <a:highlight>
                  <a:srgbClr val="FFFFFF"/>
                </a:highlight>
              </a:rPr>
              <a:t>"INSERT INTO customers VALUES (?)"</a:t>
            </a:r>
            <a:r>
              <a:rPr lang="en-US" sz="1900" b="1" dirty="0">
                <a:solidFill>
                  <a:srgbClr val="000080"/>
                </a:solidFill>
                <a:highlight>
                  <a:srgbClr val="FFFFFF"/>
                </a:highlight>
              </a:rPr>
              <a:t>,</a:t>
            </a:r>
            <a:r>
              <a:rPr lang="en-US" sz="1900" dirty="0">
                <a:solidFill>
                  <a:srgbClr val="000000"/>
                </a:solidFill>
                <a:highlight>
                  <a:srgbClr val="FFFFFF"/>
                </a:highlight>
              </a:rPr>
              <a:t> </a:t>
            </a:r>
            <a:r>
              <a:rPr lang="en-US" sz="1900" b="1" dirty="0">
                <a:solidFill>
                  <a:srgbClr val="000080"/>
                </a:solidFill>
                <a:highlight>
                  <a:srgbClr val="FFFFFF"/>
                </a:highlight>
              </a:rPr>
              <a:t>(</a:t>
            </a:r>
            <a:r>
              <a:rPr lang="en-US" sz="1900" dirty="0" err="1">
                <a:solidFill>
                  <a:srgbClr val="000000"/>
                </a:solidFill>
                <a:highlight>
                  <a:srgbClr val="FFFFFF"/>
                </a:highlight>
              </a:rPr>
              <a:t>request</a:t>
            </a:r>
            <a:r>
              <a:rPr lang="en-US" sz="1900" b="1" dirty="0" err="1">
                <a:solidFill>
                  <a:srgbClr val="000080"/>
                </a:solidFill>
                <a:highlight>
                  <a:srgbClr val="FFFFFF"/>
                </a:highlight>
              </a:rPr>
              <a:t>.</a:t>
            </a:r>
            <a:r>
              <a:rPr lang="en-US" sz="1900" dirty="0" err="1">
                <a:solidFill>
                  <a:srgbClr val="000000"/>
                </a:solidFill>
                <a:highlight>
                  <a:srgbClr val="FFFFFF"/>
                </a:highlight>
              </a:rPr>
              <a:t>GET</a:t>
            </a:r>
            <a:r>
              <a:rPr lang="en-US" sz="1900" b="1" dirty="0">
                <a:solidFill>
                  <a:srgbClr val="000080"/>
                </a:solidFill>
                <a:highlight>
                  <a:srgbClr val="FFFFFF"/>
                </a:highlight>
              </a:rPr>
              <a:t>[</a:t>
            </a:r>
            <a:r>
              <a:rPr lang="en-US" sz="1900" dirty="0">
                <a:solidFill>
                  <a:srgbClr val="808080"/>
                </a:solidFill>
                <a:highlight>
                  <a:srgbClr val="FFFFFF"/>
                </a:highlight>
              </a:rPr>
              <a:t>'</a:t>
            </a:r>
            <a:r>
              <a:rPr lang="en-US" sz="1900" dirty="0" err="1">
                <a:solidFill>
                  <a:srgbClr val="808080"/>
                </a:solidFill>
                <a:highlight>
                  <a:srgbClr val="FFFFFF"/>
                </a:highlight>
              </a:rPr>
              <a:t>customerName</a:t>
            </a:r>
            <a:r>
              <a:rPr lang="en-US" sz="1900" dirty="0">
                <a:solidFill>
                  <a:srgbClr val="808080"/>
                </a:solidFill>
                <a:highlight>
                  <a:srgbClr val="FFFFFF"/>
                </a:highlight>
              </a:rPr>
              <a:t>'</a:t>
            </a:r>
            <a:r>
              <a:rPr lang="en-US" sz="1900" b="1" dirty="0">
                <a:solidFill>
                  <a:srgbClr val="000080"/>
                </a:solidFill>
                <a:highlight>
                  <a:srgbClr val="FFFFFF"/>
                </a:highlight>
              </a:rPr>
              <a:t>]))</a:t>
            </a:r>
            <a:endParaRPr lang="en-US" sz="1900" dirty="0">
              <a:solidFill>
                <a:srgbClr val="000000"/>
              </a:solidFill>
              <a:highlight>
                <a:srgbClr val="FFFFFF"/>
              </a:highlight>
            </a:endParaRPr>
          </a:p>
        </p:txBody>
      </p:sp>
    </p:spTree>
    <p:extLst>
      <p:ext uri="{BB962C8B-B14F-4D97-AF65-F5344CB8AC3E}">
        <p14:creationId xmlns:p14="http://schemas.microsoft.com/office/powerpoint/2010/main" val="8619690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 Careful with all Input</a:t>
            </a:r>
          </a:p>
        </p:txBody>
      </p:sp>
      <p:sp>
        <p:nvSpPr>
          <p:cNvPr id="8" name="Text Placeholder 7"/>
          <p:cNvSpPr>
            <a:spLocks noGrp="1"/>
          </p:cNvSpPr>
          <p:nvPr>
            <p:ph type="body" sz="quarter" idx="16"/>
          </p:nvPr>
        </p:nvSpPr>
        <p:spPr>
          <a:xfrm>
            <a:off x="2098675" y="1790700"/>
            <a:ext cx="5632450" cy="4648200"/>
          </a:xfrm>
        </p:spPr>
        <p:txBody>
          <a:bodyPr/>
          <a:lstStyle/>
          <a:p>
            <a:pPr marL="0" indent="0">
              <a:buNone/>
            </a:pPr>
            <a:r>
              <a:rPr lang="en-US" sz="2800" dirty="0"/>
              <a:t>Also, be particularly careful with calls to the operating system.</a:t>
            </a:r>
          </a:p>
          <a:p>
            <a:pPr marL="0" indent="0">
              <a:buNone/>
            </a:pPr>
            <a:endParaRPr lang="en-US" sz="2800" dirty="0"/>
          </a:p>
          <a:p>
            <a:pPr marL="0" indent="0">
              <a:buNone/>
            </a:pPr>
            <a:r>
              <a:rPr lang="en-US" sz="2800" dirty="0"/>
              <a:t>For instance, in Python:</a:t>
            </a:r>
          </a:p>
          <a:p>
            <a:pPr marL="0" indent="0">
              <a:buNone/>
            </a:pPr>
            <a:endParaRPr lang="en-US" sz="2800" dirty="0"/>
          </a:p>
          <a:p>
            <a:r>
              <a:rPr lang="en-US" sz="2800" dirty="0"/>
              <a:t>exec()</a:t>
            </a:r>
          </a:p>
          <a:p>
            <a:r>
              <a:rPr lang="en-US" sz="2800" dirty="0" err="1"/>
              <a:t>eval</a:t>
            </a:r>
            <a:r>
              <a:rPr lang="en-US" sz="2800" dirty="0"/>
              <a:t>()</a:t>
            </a:r>
          </a:p>
          <a:p>
            <a:r>
              <a:rPr lang="en-US" sz="2800" dirty="0" err="1"/>
              <a:t>os.system</a:t>
            </a:r>
            <a:r>
              <a:rPr lang="en-US" sz="2800" dirty="0"/>
              <a:t>()</a:t>
            </a:r>
          </a:p>
          <a:p>
            <a:r>
              <a:rPr lang="en-US" sz="2800" dirty="0" err="1"/>
              <a:t>os.popen</a:t>
            </a:r>
            <a:r>
              <a:rPr lang="en-US" sz="2800" dirty="0"/>
              <a:t>()</a:t>
            </a:r>
          </a:p>
        </p:txBody>
      </p:sp>
      <p:sp>
        <p:nvSpPr>
          <p:cNvPr id="5" name="Slide Number Placeholder 4"/>
          <p:cNvSpPr>
            <a:spLocks noGrp="1"/>
          </p:cNvSpPr>
          <p:nvPr>
            <p:ph type="sldNum" sz="quarter" idx="4"/>
          </p:nvPr>
        </p:nvSpPr>
        <p:spPr/>
        <p:txBody>
          <a:bodyPr/>
          <a:lstStyle/>
          <a:p>
            <a:fld id="{0AF8A4B7-68D6-47C7-8DF0-E856C990106D}" type="slidenum">
              <a:rPr lang="en-US" smtClean="0"/>
              <a:pPr/>
              <a:t>75</a:t>
            </a:fld>
            <a:endParaRPr lang="en-US" dirty="0"/>
          </a:p>
        </p:txBody>
      </p:sp>
      <p:sp>
        <p:nvSpPr>
          <p:cNvPr id="6" name="Rectangle 5"/>
          <p:cNvSpPr/>
          <p:nvPr/>
        </p:nvSpPr>
        <p:spPr>
          <a:xfrm>
            <a:off x="2151964" y="7124700"/>
            <a:ext cx="5525872" cy="261610"/>
          </a:xfrm>
          <a:prstGeom prst="rect">
            <a:avLst/>
          </a:prstGeom>
        </p:spPr>
        <p:txBody>
          <a:bodyPr wrap="none" anchor="ctr">
            <a:spAutoFit/>
          </a:bodyPr>
          <a:lstStyle/>
          <a:p>
            <a:r>
              <a:rPr lang="en-US" dirty="0">
                <a:solidFill>
                  <a:schemeClr val="bg1">
                    <a:lumMod val="50000"/>
                  </a:schemeClr>
                </a:solidFill>
              </a:rPr>
              <a:t>Source: http://python.about.com/od/cgiformswithpython/ss/ProgramSecurity.htm#step2</a:t>
            </a:r>
          </a:p>
        </p:txBody>
      </p:sp>
    </p:spTree>
    <p:extLst>
      <p:ext uri="{BB962C8B-B14F-4D97-AF65-F5344CB8AC3E}">
        <p14:creationId xmlns:p14="http://schemas.microsoft.com/office/powerpoint/2010/main" val="28995968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Avoid Storing Plain Text Passwords</a:t>
            </a:r>
          </a:p>
        </p:txBody>
      </p:sp>
      <p:sp>
        <p:nvSpPr>
          <p:cNvPr id="4" name="Slide Number Placeholder 3"/>
          <p:cNvSpPr>
            <a:spLocks noGrp="1"/>
          </p:cNvSpPr>
          <p:nvPr>
            <p:ph type="sldNum" sz="quarter" idx="4"/>
          </p:nvPr>
        </p:nvSpPr>
        <p:spPr/>
        <p:txBody>
          <a:bodyPr/>
          <a:lstStyle/>
          <a:p>
            <a:fld id="{0AF8A4B7-68D6-47C7-8DF0-E856C990106D}" type="slidenum">
              <a:rPr lang="en-US" smtClean="0"/>
              <a:pPr/>
              <a:t>76</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763576141"/>
              </p:ext>
            </p:extLst>
          </p:nvPr>
        </p:nvGraphicFramePr>
        <p:xfrm>
          <a:off x="3650317" y="2095500"/>
          <a:ext cx="2529167" cy="1483360"/>
        </p:xfrm>
        <a:graphic>
          <a:graphicData uri="http://schemas.openxmlformats.org/drawingml/2006/table">
            <a:tbl>
              <a:tblPr firstRow="1" bandRow="1">
                <a:tableStyleId>{110AD155-F961-4746-A943-DB6564367A16}</a:tableStyleId>
              </a:tblPr>
              <a:tblGrid>
                <a:gridCol w="308972">
                  <a:extLst>
                    <a:ext uri="{9D8B030D-6E8A-4147-A177-3AD203B41FA5}">
                      <a16:colId xmlns:a16="http://schemas.microsoft.com/office/drawing/2014/main" val="20000"/>
                    </a:ext>
                  </a:extLst>
                </a:gridCol>
                <a:gridCol w="1000995">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tblGrid>
              <a:tr h="370840">
                <a:tc>
                  <a:txBody>
                    <a:bodyPr/>
                    <a:lstStyle/>
                    <a:p>
                      <a:r>
                        <a:rPr lang="en-US" dirty="0"/>
                        <a:t>Id</a:t>
                      </a:r>
                    </a:p>
                  </a:txBody>
                  <a:tcPr/>
                </a:tc>
                <a:tc>
                  <a:txBody>
                    <a:bodyPr/>
                    <a:lstStyle/>
                    <a:p>
                      <a:r>
                        <a:rPr lang="en-US" dirty="0"/>
                        <a:t>Username</a:t>
                      </a:r>
                    </a:p>
                  </a:txBody>
                  <a:tcPr/>
                </a:tc>
                <a:tc>
                  <a:txBody>
                    <a:bodyPr/>
                    <a:lstStyle/>
                    <a:p>
                      <a:r>
                        <a:rPr lang="en-US" dirty="0"/>
                        <a:t>Password</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johndoe1</a:t>
                      </a:r>
                    </a:p>
                  </a:txBody>
                  <a:tcPr/>
                </a:tc>
                <a:tc>
                  <a:txBody>
                    <a:bodyPr/>
                    <a:lstStyle/>
                    <a:p>
                      <a:r>
                        <a:rPr lang="en-US" dirty="0" err="1"/>
                        <a:t>ilovebacon</a:t>
                      </a:r>
                      <a:endParaRPr lang="en-US" dirty="0"/>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err="1"/>
                        <a:t>janedoe</a:t>
                      </a:r>
                      <a:endParaRPr lang="en-US" dirty="0"/>
                    </a:p>
                  </a:txBody>
                  <a:tcPr/>
                </a:tc>
                <a:tc>
                  <a:txBody>
                    <a:bodyPr/>
                    <a:lstStyle/>
                    <a:p>
                      <a:r>
                        <a:rPr lang="en-US" dirty="0" err="1"/>
                        <a:t>pythonrulz</a:t>
                      </a:r>
                      <a:endParaRPr lang="en-US" dirty="0"/>
                    </a:p>
                  </a:txBody>
                  <a:tcPr/>
                </a:tc>
                <a:extLst>
                  <a:ext uri="{0D108BD9-81ED-4DB2-BD59-A6C34878D82A}">
                    <a16:rowId xmlns:a16="http://schemas.microsoft.com/office/drawing/2014/main" val="10002"/>
                  </a:ext>
                </a:extLst>
              </a:tr>
              <a:tr h="370840">
                <a:tc>
                  <a:txBody>
                    <a:bodyPr/>
                    <a:lstStyle/>
                    <a:p>
                      <a:r>
                        <a:rPr lang="en-US" dirty="0"/>
                        <a:t>3</a:t>
                      </a:r>
                    </a:p>
                  </a:txBody>
                  <a:tcPr/>
                </a:tc>
                <a:tc>
                  <a:txBody>
                    <a:bodyPr/>
                    <a:lstStyle/>
                    <a:p>
                      <a:r>
                        <a:rPr lang="en-US" dirty="0"/>
                        <a:t>admin</a:t>
                      </a:r>
                    </a:p>
                  </a:txBody>
                  <a:tcPr/>
                </a:tc>
                <a:tc>
                  <a:txBody>
                    <a:bodyPr/>
                    <a:lstStyle/>
                    <a:p>
                      <a:r>
                        <a:rPr lang="en-US" dirty="0"/>
                        <a:t>admin</a:t>
                      </a:r>
                    </a:p>
                  </a:txBody>
                  <a:tcPr/>
                </a:tc>
                <a:extLst>
                  <a:ext uri="{0D108BD9-81ED-4DB2-BD59-A6C34878D82A}">
                    <a16:rowId xmlns:a16="http://schemas.microsoft.com/office/drawing/2014/main" val="10003"/>
                  </a:ext>
                </a:extLst>
              </a:tr>
            </a:tbl>
          </a:graphicData>
        </a:graphic>
      </p:graphicFrame>
      <p:sp>
        <p:nvSpPr>
          <p:cNvPr id="10" name="TextBox 9"/>
          <p:cNvSpPr txBox="1"/>
          <p:nvPr/>
        </p:nvSpPr>
        <p:spPr>
          <a:xfrm>
            <a:off x="2752344" y="1638300"/>
            <a:ext cx="4325112" cy="317500"/>
          </a:xfrm>
          <a:prstGeom prst="rect">
            <a:avLst/>
          </a:prstGeom>
          <a:noFill/>
        </p:spPr>
        <p:txBody>
          <a:bodyPr vert="horz" lIns="0" tIns="0" rIns="0" bIns="0" rtlCol="0" anchor="t" anchorCtr="0">
            <a:noAutofit/>
          </a:bodyPr>
          <a:lstStyle/>
          <a:p>
            <a:pPr algn="ctr"/>
            <a:r>
              <a:rPr lang="en-US" sz="1800" dirty="0">
                <a:solidFill>
                  <a:schemeClr val="dk1"/>
                </a:solidFill>
                <a:latin typeface="Franklin Gothic Book"/>
              </a:rPr>
              <a:t>Plain Text:</a:t>
            </a:r>
          </a:p>
        </p:txBody>
      </p:sp>
    </p:spTree>
    <p:extLst>
      <p:ext uri="{BB962C8B-B14F-4D97-AF65-F5344CB8AC3E}">
        <p14:creationId xmlns:p14="http://schemas.microsoft.com/office/powerpoint/2010/main" val="2504069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 Passwords</a:t>
            </a:r>
          </a:p>
        </p:txBody>
      </p:sp>
      <p:sp>
        <p:nvSpPr>
          <p:cNvPr id="4" name="Slide Number Placeholder 3"/>
          <p:cNvSpPr>
            <a:spLocks noGrp="1"/>
          </p:cNvSpPr>
          <p:nvPr>
            <p:ph type="sldNum" sz="quarter" idx="4"/>
          </p:nvPr>
        </p:nvSpPr>
        <p:spPr/>
        <p:txBody>
          <a:bodyPr/>
          <a:lstStyle/>
          <a:p>
            <a:fld id="{0AF8A4B7-68D6-47C7-8DF0-E856C990106D}" type="slidenum">
              <a:rPr lang="en-US" smtClean="0"/>
              <a:pPr/>
              <a:t>77</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146544542"/>
              </p:ext>
            </p:extLst>
          </p:nvPr>
        </p:nvGraphicFramePr>
        <p:xfrm>
          <a:off x="3650317" y="2095500"/>
          <a:ext cx="2529167" cy="1483360"/>
        </p:xfrm>
        <a:graphic>
          <a:graphicData uri="http://schemas.openxmlformats.org/drawingml/2006/table">
            <a:tbl>
              <a:tblPr firstRow="1" bandRow="1">
                <a:tableStyleId>{110AD155-F961-4746-A943-DB6564367A16}</a:tableStyleId>
              </a:tblPr>
              <a:tblGrid>
                <a:gridCol w="308972">
                  <a:extLst>
                    <a:ext uri="{9D8B030D-6E8A-4147-A177-3AD203B41FA5}">
                      <a16:colId xmlns:a16="http://schemas.microsoft.com/office/drawing/2014/main" val="20000"/>
                    </a:ext>
                  </a:extLst>
                </a:gridCol>
                <a:gridCol w="1000995">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tblGrid>
              <a:tr h="370840">
                <a:tc>
                  <a:txBody>
                    <a:bodyPr/>
                    <a:lstStyle/>
                    <a:p>
                      <a:r>
                        <a:rPr lang="en-US" dirty="0"/>
                        <a:t>Id</a:t>
                      </a:r>
                    </a:p>
                  </a:txBody>
                  <a:tcPr/>
                </a:tc>
                <a:tc>
                  <a:txBody>
                    <a:bodyPr/>
                    <a:lstStyle/>
                    <a:p>
                      <a:r>
                        <a:rPr lang="en-US" dirty="0"/>
                        <a:t>Username</a:t>
                      </a:r>
                    </a:p>
                  </a:txBody>
                  <a:tcPr/>
                </a:tc>
                <a:tc>
                  <a:txBody>
                    <a:bodyPr/>
                    <a:lstStyle/>
                    <a:p>
                      <a:r>
                        <a:rPr lang="en-US" dirty="0"/>
                        <a:t>Password</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johndoe1</a:t>
                      </a:r>
                    </a:p>
                  </a:txBody>
                  <a:tcPr/>
                </a:tc>
                <a:tc>
                  <a:txBody>
                    <a:bodyPr/>
                    <a:lstStyle/>
                    <a:p>
                      <a:r>
                        <a:rPr lang="en-US" dirty="0" err="1"/>
                        <a:t>ilovebacon</a:t>
                      </a:r>
                      <a:endParaRPr lang="en-US" dirty="0"/>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err="1"/>
                        <a:t>janedoe</a:t>
                      </a:r>
                      <a:endParaRPr lang="en-US" dirty="0"/>
                    </a:p>
                  </a:txBody>
                  <a:tcPr/>
                </a:tc>
                <a:tc>
                  <a:txBody>
                    <a:bodyPr/>
                    <a:lstStyle/>
                    <a:p>
                      <a:r>
                        <a:rPr lang="en-US" dirty="0" err="1"/>
                        <a:t>pythonrulz</a:t>
                      </a:r>
                      <a:endParaRPr lang="en-US" dirty="0"/>
                    </a:p>
                  </a:txBody>
                  <a:tcPr/>
                </a:tc>
                <a:extLst>
                  <a:ext uri="{0D108BD9-81ED-4DB2-BD59-A6C34878D82A}">
                    <a16:rowId xmlns:a16="http://schemas.microsoft.com/office/drawing/2014/main" val="10002"/>
                  </a:ext>
                </a:extLst>
              </a:tr>
              <a:tr h="370840">
                <a:tc>
                  <a:txBody>
                    <a:bodyPr/>
                    <a:lstStyle/>
                    <a:p>
                      <a:r>
                        <a:rPr lang="en-US" dirty="0"/>
                        <a:t>3</a:t>
                      </a:r>
                    </a:p>
                  </a:txBody>
                  <a:tcPr/>
                </a:tc>
                <a:tc>
                  <a:txBody>
                    <a:bodyPr/>
                    <a:lstStyle/>
                    <a:p>
                      <a:r>
                        <a:rPr lang="en-US" dirty="0"/>
                        <a:t>admin</a:t>
                      </a:r>
                    </a:p>
                  </a:txBody>
                  <a:tcPr/>
                </a:tc>
                <a:tc>
                  <a:txBody>
                    <a:bodyPr/>
                    <a:lstStyle/>
                    <a:p>
                      <a:r>
                        <a:rPr lang="en-US" dirty="0"/>
                        <a:t>admin</a:t>
                      </a:r>
                    </a:p>
                  </a:txBody>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711664995"/>
              </p:ext>
            </p:extLst>
          </p:nvPr>
        </p:nvGraphicFramePr>
        <p:xfrm>
          <a:off x="2360520" y="4498340"/>
          <a:ext cx="5108761" cy="1483360"/>
        </p:xfrm>
        <a:graphic>
          <a:graphicData uri="http://schemas.openxmlformats.org/drawingml/2006/table">
            <a:tbl>
              <a:tblPr firstRow="1" bandRow="1">
                <a:tableStyleId>{110AD155-F961-4746-A943-DB6564367A16}</a:tableStyleId>
              </a:tblPr>
              <a:tblGrid>
                <a:gridCol w="532057">
                  <a:extLst>
                    <a:ext uri="{9D8B030D-6E8A-4147-A177-3AD203B41FA5}">
                      <a16:colId xmlns:a16="http://schemas.microsoft.com/office/drawing/2014/main" val="20000"/>
                    </a:ext>
                  </a:extLst>
                </a:gridCol>
                <a:gridCol w="1364510">
                  <a:extLst>
                    <a:ext uri="{9D8B030D-6E8A-4147-A177-3AD203B41FA5}">
                      <a16:colId xmlns:a16="http://schemas.microsoft.com/office/drawing/2014/main" val="20001"/>
                    </a:ext>
                  </a:extLst>
                </a:gridCol>
                <a:gridCol w="3212194">
                  <a:extLst>
                    <a:ext uri="{9D8B030D-6E8A-4147-A177-3AD203B41FA5}">
                      <a16:colId xmlns:a16="http://schemas.microsoft.com/office/drawing/2014/main" val="20002"/>
                    </a:ext>
                  </a:extLst>
                </a:gridCol>
              </a:tblGrid>
              <a:tr h="370840">
                <a:tc>
                  <a:txBody>
                    <a:bodyPr/>
                    <a:lstStyle/>
                    <a:p>
                      <a:r>
                        <a:rPr lang="en-US" dirty="0"/>
                        <a:t>Id</a:t>
                      </a:r>
                    </a:p>
                  </a:txBody>
                  <a:tcPr/>
                </a:tc>
                <a:tc>
                  <a:txBody>
                    <a:bodyPr/>
                    <a:lstStyle/>
                    <a:p>
                      <a:r>
                        <a:rPr lang="en-US" dirty="0"/>
                        <a:t>Username</a:t>
                      </a:r>
                    </a:p>
                  </a:txBody>
                  <a:tcPr/>
                </a:tc>
                <a:tc>
                  <a:txBody>
                    <a:bodyPr/>
                    <a:lstStyle/>
                    <a:p>
                      <a:r>
                        <a:rPr lang="en-US" dirty="0"/>
                        <a:t>Password</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johndoe1</a:t>
                      </a:r>
                    </a:p>
                  </a:txBody>
                  <a:tcPr/>
                </a:tc>
                <a:tc>
                  <a:txBody>
                    <a:bodyPr/>
                    <a:lstStyle/>
                    <a:p>
                      <a:r>
                        <a:rPr lang="en-US" sz="1100" b="0" i="0" kern="1200" dirty="0">
                          <a:solidFill>
                            <a:schemeClr val="dk1"/>
                          </a:solidFill>
                          <a:effectLst/>
                          <a:latin typeface="+mn-lt"/>
                          <a:ea typeface="+mn-ea"/>
                          <a:cs typeface="+mn-cs"/>
                        </a:rPr>
                        <a:t>$1$O3JMY.Tw$AdLnLjQ/5jXF9.MTp3gHv/</a:t>
                      </a:r>
                      <a:endParaRPr lang="en-US" dirty="0"/>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err="1"/>
                        <a:t>janedoe</a:t>
                      </a:r>
                      <a:endParaRPr lang="en-US" dirty="0"/>
                    </a:p>
                  </a:txBody>
                  <a:tcPr/>
                </a:tc>
                <a:tc>
                  <a:txBody>
                    <a:bodyPr/>
                    <a:lstStyle/>
                    <a:p>
                      <a:r>
                        <a:rPr lang="en-US" sz="1100" b="0" i="0" kern="1200" dirty="0">
                          <a:solidFill>
                            <a:schemeClr val="dk1"/>
                          </a:solidFill>
                          <a:effectLst/>
                          <a:latin typeface="+mn-lt"/>
                          <a:ea typeface="+mn-ea"/>
                          <a:cs typeface="+mn-cs"/>
                        </a:rPr>
                        <a:t>b31d032cfdcf47a399990a71e43c5d2a:144816</a:t>
                      </a:r>
                      <a:endParaRPr lang="en-US" dirty="0"/>
                    </a:p>
                  </a:txBody>
                  <a:tcPr/>
                </a:tc>
                <a:extLst>
                  <a:ext uri="{0D108BD9-81ED-4DB2-BD59-A6C34878D82A}">
                    <a16:rowId xmlns:a16="http://schemas.microsoft.com/office/drawing/2014/main" val="10002"/>
                  </a:ext>
                </a:extLst>
              </a:tr>
              <a:tr h="370840">
                <a:tc>
                  <a:txBody>
                    <a:bodyPr/>
                    <a:lstStyle/>
                    <a:p>
                      <a:r>
                        <a:rPr lang="en-US" dirty="0"/>
                        <a:t>3</a:t>
                      </a:r>
                    </a:p>
                  </a:txBody>
                  <a:tcPr/>
                </a:tc>
                <a:tc>
                  <a:txBody>
                    <a:bodyPr/>
                    <a:lstStyle/>
                    <a:p>
                      <a:r>
                        <a:rPr lang="en-US" dirty="0"/>
                        <a:t>admin</a:t>
                      </a:r>
                    </a:p>
                  </a:txBody>
                  <a:tcPr/>
                </a:tc>
                <a:tc>
                  <a:txBody>
                    <a:bodyPr/>
                    <a:lstStyle/>
                    <a:p>
                      <a:r>
                        <a:rPr lang="en-US" sz="1100" b="0" i="0" kern="1200" dirty="0">
                          <a:solidFill>
                            <a:schemeClr val="dk1"/>
                          </a:solidFill>
                          <a:effectLst/>
                          <a:latin typeface="+mn-lt"/>
                          <a:ea typeface="+mn-ea"/>
                          <a:cs typeface="+mn-cs"/>
                        </a:rPr>
                        <a:t>8743b52063cd84097a65d1633f5c74f5</a:t>
                      </a:r>
                      <a:endParaRPr lang="en-US" dirty="0"/>
                    </a:p>
                  </a:txBody>
                  <a:tcPr/>
                </a:tc>
                <a:extLst>
                  <a:ext uri="{0D108BD9-81ED-4DB2-BD59-A6C34878D82A}">
                    <a16:rowId xmlns:a16="http://schemas.microsoft.com/office/drawing/2014/main" val="10003"/>
                  </a:ext>
                </a:extLst>
              </a:tr>
            </a:tbl>
          </a:graphicData>
        </a:graphic>
      </p:graphicFrame>
      <p:sp>
        <p:nvSpPr>
          <p:cNvPr id="9" name="TextBox 8"/>
          <p:cNvSpPr txBox="1"/>
          <p:nvPr/>
        </p:nvSpPr>
        <p:spPr>
          <a:xfrm>
            <a:off x="2752344" y="3987800"/>
            <a:ext cx="4325112" cy="317500"/>
          </a:xfrm>
          <a:prstGeom prst="rect">
            <a:avLst/>
          </a:prstGeom>
          <a:noFill/>
        </p:spPr>
        <p:txBody>
          <a:bodyPr vert="horz" lIns="0" tIns="0" rIns="0" bIns="0" rtlCol="0" anchor="t" anchorCtr="0">
            <a:noAutofit/>
          </a:bodyPr>
          <a:lstStyle/>
          <a:p>
            <a:pPr algn="ctr"/>
            <a:r>
              <a:rPr lang="en-US" sz="1800" dirty="0">
                <a:solidFill>
                  <a:schemeClr val="dk1"/>
                </a:solidFill>
                <a:latin typeface="Franklin Gothic Book"/>
              </a:rPr>
              <a:t>Encrypted:</a:t>
            </a:r>
          </a:p>
        </p:txBody>
      </p:sp>
      <p:sp>
        <p:nvSpPr>
          <p:cNvPr id="10" name="TextBox 9"/>
          <p:cNvSpPr txBox="1"/>
          <p:nvPr/>
        </p:nvSpPr>
        <p:spPr>
          <a:xfrm>
            <a:off x="2752344" y="1638300"/>
            <a:ext cx="4325112" cy="317500"/>
          </a:xfrm>
          <a:prstGeom prst="rect">
            <a:avLst/>
          </a:prstGeom>
          <a:noFill/>
        </p:spPr>
        <p:txBody>
          <a:bodyPr vert="horz" lIns="0" tIns="0" rIns="0" bIns="0" rtlCol="0" anchor="t" anchorCtr="0">
            <a:noAutofit/>
          </a:bodyPr>
          <a:lstStyle/>
          <a:p>
            <a:pPr algn="ctr"/>
            <a:r>
              <a:rPr lang="en-US" sz="1800" dirty="0">
                <a:solidFill>
                  <a:schemeClr val="dk1"/>
                </a:solidFill>
                <a:latin typeface="Franklin Gothic Book"/>
              </a:rPr>
              <a:t>Plain Text:</a:t>
            </a:r>
          </a:p>
        </p:txBody>
      </p:sp>
    </p:spTree>
    <p:extLst>
      <p:ext uri="{BB962C8B-B14F-4D97-AF65-F5344CB8AC3E}">
        <p14:creationId xmlns:p14="http://schemas.microsoft.com/office/powerpoint/2010/main" val="33595339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Encrypt Passwords?</a:t>
            </a:r>
          </a:p>
        </p:txBody>
      </p:sp>
      <p:sp>
        <p:nvSpPr>
          <p:cNvPr id="3" name="Text Placeholder 2"/>
          <p:cNvSpPr>
            <a:spLocks noGrp="1"/>
          </p:cNvSpPr>
          <p:nvPr>
            <p:ph type="body" sz="quarter" idx="16"/>
          </p:nvPr>
        </p:nvSpPr>
        <p:spPr>
          <a:xfrm>
            <a:off x="280989" y="3320815"/>
            <a:ext cx="9267823" cy="2127485"/>
          </a:xfrm>
        </p:spPr>
        <p:txBody>
          <a:bodyPr anchor="t"/>
          <a:lstStyle/>
          <a:p>
            <a:pPr marL="0" indent="0" algn="ctr">
              <a:buNone/>
            </a:pPr>
            <a:r>
              <a:rPr lang="en-US" sz="3600" dirty="0">
                <a:solidFill>
                  <a:schemeClr val="tx1">
                    <a:lumMod val="75000"/>
                    <a:lumOff val="25000"/>
                  </a:schemeClr>
                </a:solidFill>
              </a:rPr>
              <a:t>Software is imperfect.</a:t>
            </a:r>
          </a:p>
        </p:txBody>
      </p:sp>
      <p:sp>
        <p:nvSpPr>
          <p:cNvPr id="5" name="Slide Number Placeholder 4"/>
          <p:cNvSpPr>
            <a:spLocks noGrp="1"/>
          </p:cNvSpPr>
          <p:nvPr>
            <p:ph type="sldNum" sz="quarter" idx="4"/>
          </p:nvPr>
        </p:nvSpPr>
        <p:spPr/>
        <p:txBody>
          <a:bodyPr/>
          <a:lstStyle/>
          <a:p>
            <a:fld id="{0AF8A4B7-68D6-47C7-8DF0-E856C990106D}" type="slidenum">
              <a:rPr lang="en-US" smtClean="0"/>
              <a:pPr/>
              <a:t>78</a:t>
            </a:fld>
            <a:endParaRPr lang="en-US" dirty="0"/>
          </a:p>
        </p:txBody>
      </p:sp>
    </p:spTree>
    <p:extLst>
      <p:ext uri="{BB962C8B-B14F-4D97-AF65-F5344CB8AC3E}">
        <p14:creationId xmlns:p14="http://schemas.microsoft.com/office/powerpoint/2010/main" val="13871992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Encrypt Passwords?</a:t>
            </a:r>
          </a:p>
        </p:txBody>
      </p:sp>
      <p:sp>
        <p:nvSpPr>
          <p:cNvPr id="3" name="Text Placeholder 2"/>
          <p:cNvSpPr>
            <a:spLocks noGrp="1"/>
          </p:cNvSpPr>
          <p:nvPr>
            <p:ph type="body" sz="quarter" idx="16"/>
          </p:nvPr>
        </p:nvSpPr>
        <p:spPr>
          <a:xfrm>
            <a:off x="280989" y="3320815"/>
            <a:ext cx="9267823" cy="2127485"/>
          </a:xfrm>
        </p:spPr>
        <p:txBody>
          <a:bodyPr anchor="t"/>
          <a:lstStyle/>
          <a:p>
            <a:pPr marL="0" indent="0" algn="ctr">
              <a:buNone/>
            </a:pPr>
            <a:r>
              <a:rPr lang="en-US" sz="3600" dirty="0">
                <a:solidFill>
                  <a:schemeClr val="tx1">
                    <a:lumMod val="75000"/>
                    <a:lumOff val="25000"/>
                  </a:schemeClr>
                </a:solidFill>
              </a:rPr>
              <a:t>Someone may hack your software.</a:t>
            </a:r>
          </a:p>
        </p:txBody>
      </p:sp>
      <p:sp>
        <p:nvSpPr>
          <p:cNvPr id="5" name="Slide Number Placeholder 4"/>
          <p:cNvSpPr>
            <a:spLocks noGrp="1"/>
          </p:cNvSpPr>
          <p:nvPr>
            <p:ph type="sldNum" sz="quarter" idx="4"/>
          </p:nvPr>
        </p:nvSpPr>
        <p:spPr/>
        <p:txBody>
          <a:bodyPr/>
          <a:lstStyle/>
          <a:p>
            <a:fld id="{0AF8A4B7-68D6-47C7-8DF0-E856C990106D}" type="slidenum">
              <a:rPr lang="en-US" smtClean="0"/>
              <a:pPr/>
              <a:t>79</a:t>
            </a:fld>
            <a:endParaRPr lang="en-US" dirty="0"/>
          </a:p>
        </p:txBody>
      </p:sp>
    </p:spTree>
    <p:extLst>
      <p:ext uri="{BB962C8B-B14F-4D97-AF65-F5344CB8AC3E}">
        <p14:creationId xmlns:p14="http://schemas.microsoft.com/office/powerpoint/2010/main" val="1864904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Languages on GitHub.com</a:t>
            </a:r>
          </a:p>
        </p:txBody>
      </p:sp>
      <p:sp>
        <p:nvSpPr>
          <p:cNvPr id="3" name="Slide Number Placeholder 2"/>
          <p:cNvSpPr>
            <a:spLocks noGrp="1"/>
          </p:cNvSpPr>
          <p:nvPr>
            <p:ph type="sldNum" sz="quarter" idx="4"/>
          </p:nvPr>
        </p:nvSpPr>
        <p:spPr/>
        <p:txBody>
          <a:bodyPr/>
          <a:lstStyle/>
          <a:p>
            <a:fld id="{0AF8A4B7-68D6-47C7-8DF0-E856C990106D}" type="slidenum">
              <a:rPr lang="en-US" smtClean="0"/>
              <a:pPr/>
              <a:t>8</a:t>
            </a:fld>
            <a:endParaRPr lang="en-US" dirty="0"/>
          </a:p>
        </p:txBody>
      </p:sp>
      <p:pic>
        <p:nvPicPr>
          <p:cNvPr id="5" name="Picture 4">
            <a:extLst>
              <a:ext uri="{FF2B5EF4-FFF2-40B4-BE49-F238E27FC236}">
                <a16:creationId xmlns:a16="http://schemas.microsoft.com/office/drawing/2014/main" id="{7F3F3AA5-C166-FD45-91CE-A5E82D39AAF0}"/>
              </a:ext>
            </a:extLst>
          </p:cNvPr>
          <p:cNvPicPr>
            <a:picLocks noChangeAspect="1"/>
          </p:cNvPicPr>
          <p:nvPr/>
        </p:nvPicPr>
        <p:blipFill rotWithShape="1">
          <a:blip r:embed="rId3"/>
          <a:srcRect r="3973" b="24498"/>
          <a:stretch/>
        </p:blipFill>
        <p:spPr>
          <a:xfrm>
            <a:off x="272032" y="1354191"/>
            <a:ext cx="9439275" cy="5569408"/>
          </a:xfrm>
          <a:prstGeom prst="rect">
            <a:avLst/>
          </a:prstGeom>
        </p:spPr>
      </p:pic>
    </p:spTree>
    <p:extLst>
      <p:ext uri="{BB962C8B-B14F-4D97-AF65-F5344CB8AC3E}">
        <p14:creationId xmlns:p14="http://schemas.microsoft.com/office/powerpoint/2010/main" val="1615263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Encrypt Passwords?</a:t>
            </a:r>
          </a:p>
        </p:txBody>
      </p:sp>
      <p:sp>
        <p:nvSpPr>
          <p:cNvPr id="3" name="Text Placeholder 2"/>
          <p:cNvSpPr>
            <a:spLocks noGrp="1"/>
          </p:cNvSpPr>
          <p:nvPr>
            <p:ph type="body" sz="quarter" idx="16"/>
          </p:nvPr>
        </p:nvSpPr>
        <p:spPr>
          <a:xfrm>
            <a:off x="280989" y="3320815"/>
            <a:ext cx="9267823" cy="2127485"/>
          </a:xfrm>
        </p:spPr>
        <p:txBody>
          <a:bodyPr anchor="t"/>
          <a:lstStyle/>
          <a:p>
            <a:pPr marL="0" indent="0" algn="ctr">
              <a:buNone/>
            </a:pPr>
            <a:r>
              <a:rPr lang="en-US" sz="3600" dirty="0">
                <a:solidFill>
                  <a:schemeClr val="tx1">
                    <a:lumMod val="65000"/>
                    <a:lumOff val="35000"/>
                  </a:schemeClr>
                </a:solidFill>
              </a:rPr>
              <a:t>Someone </a:t>
            </a:r>
            <a:r>
              <a:rPr lang="en-US" sz="3600" i="1" u="sng" dirty="0"/>
              <a:t>will</a:t>
            </a:r>
            <a:r>
              <a:rPr lang="en-US" sz="3600" dirty="0">
                <a:solidFill>
                  <a:schemeClr val="tx1">
                    <a:lumMod val="65000"/>
                    <a:lumOff val="35000"/>
                  </a:schemeClr>
                </a:solidFill>
              </a:rPr>
              <a:t> hack your software.</a:t>
            </a:r>
          </a:p>
        </p:txBody>
      </p:sp>
      <p:sp>
        <p:nvSpPr>
          <p:cNvPr id="5" name="Slide Number Placeholder 4"/>
          <p:cNvSpPr>
            <a:spLocks noGrp="1"/>
          </p:cNvSpPr>
          <p:nvPr>
            <p:ph type="sldNum" sz="quarter" idx="4"/>
          </p:nvPr>
        </p:nvSpPr>
        <p:spPr/>
        <p:txBody>
          <a:bodyPr/>
          <a:lstStyle/>
          <a:p>
            <a:fld id="{0AF8A4B7-68D6-47C7-8DF0-E856C990106D}" type="slidenum">
              <a:rPr lang="en-US" smtClean="0"/>
              <a:pPr/>
              <a:t>80</a:t>
            </a:fld>
            <a:endParaRPr lang="en-US" dirty="0"/>
          </a:p>
        </p:txBody>
      </p:sp>
    </p:spTree>
    <p:extLst>
      <p:ext uri="{BB962C8B-B14F-4D97-AF65-F5344CB8AC3E}">
        <p14:creationId xmlns:p14="http://schemas.microsoft.com/office/powerpoint/2010/main" val="4199938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Encrypt Passwords?</a:t>
            </a:r>
          </a:p>
        </p:txBody>
      </p:sp>
      <p:sp>
        <p:nvSpPr>
          <p:cNvPr id="3" name="Text Placeholder 2"/>
          <p:cNvSpPr>
            <a:spLocks noGrp="1"/>
          </p:cNvSpPr>
          <p:nvPr>
            <p:ph type="body" sz="quarter" idx="16"/>
          </p:nvPr>
        </p:nvSpPr>
        <p:spPr>
          <a:xfrm>
            <a:off x="280989" y="1943101"/>
            <a:ext cx="9267823" cy="2590799"/>
          </a:xfrm>
        </p:spPr>
        <p:txBody>
          <a:bodyPr anchor="t"/>
          <a:lstStyle/>
          <a:p>
            <a:pPr marL="0" indent="0" algn="ctr">
              <a:buNone/>
            </a:pPr>
            <a:r>
              <a:rPr lang="en-US" sz="3600" dirty="0">
                <a:solidFill>
                  <a:schemeClr val="tx1">
                    <a:lumMod val="65000"/>
                    <a:lumOff val="35000"/>
                  </a:schemeClr>
                </a:solidFill>
              </a:rPr>
              <a:t>Or, a staff member with database access can simply lookup your plain text password…</a:t>
            </a:r>
          </a:p>
          <a:p>
            <a:pPr marL="0" indent="0" algn="ctr">
              <a:buNone/>
            </a:pPr>
            <a:endParaRPr lang="en-US" sz="3600" dirty="0">
              <a:solidFill>
                <a:schemeClr val="tx1">
                  <a:lumMod val="65000"/>
                  <a:lumOff val="35000"/>
                </a:schemeClr>
              </a:solidFill>
            </a:endParaRPr>
          </a:p>
        </p:txBody>
      </p:sp>
      <p:sp>
        <p:nvSpPr>
          <p:cNvPr id="5" name="Slide Number Placeholder 4"/>
          <p:cNvSpPr>
            <a:spLocks noGrp="1"/>
          </p:cNvSpPr>
          <p:nvPr>
            <p:ph type="sldNum" sz="quarter" idx="4"/>
          </p:nvPr>
        </p:nvSpPr>
        <p:spPr/>
        <p:txBody>
          <a:bodyPr/>
          <a:lstStyle/>
          <a:p>
            <a:fld id="{0AF8A4B7-68D6-47C7-8DF0-E856C990106D}" type="slidenum">
              <a:rPr lang="en-US" smtClean="0"/>
              <a:pPr/>
              <a:t>81</a:t>
            </a:fld>
            <a:endParaRPr lang="en-US" dirty="0"/>
          </a:p>
        </p:txBody>
      </p:sp>
    </p:spTree>
    <p:extLst>
      <p:ext uri="{BB962C8B-B14F-4D97-AF65-F5344CB8AC3E}">
        <p14:creationId xmlns:p14="http://schemas.microsoft.com/office/powerpoint/2010/main" val="14791346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Encrypt Passwords?</a:t>
            </a:r>
          </a:p>
        </p:txBody>
      </p:sp>
      <p:sp>
        <p:nvSpPr>
          <p:cNvPr id="3" name="Text Placeholder 2"/>
          <p:cNvSpPr>
            <a:spLocks noGrp="1"/>
          </p:cNvSpPr>
          <p:nvPr>
            <p:ph type="body" sz="quarter" idx="16"/>
          </p:nvPr>
        </p:nvSpPr>
        <p:spPr>
          <a:xfrm>
            <a:off x="280989" y="1943101"/>
            <a:ext cx="9267823" cy="2590799"/>
          </a:xfrm>
        </p:spPr>
        <p:txBody>
          <a:bodyPr anchor="t"/>
          <a:lstStyle/>
          <a:p>
            <a:pPr marL="0" indent="0" algn="ctr">
              <a:buNone/>
            </a:pPr>
            <a:r>
              <a:rPr lang="en-US" sz="3600" dirty="0">
                <a:solidFill>
                  <a:schemeClr val="tx1">
                    <a:lumMod val="65000"/>
                    <a:lumOff val="35000"/>
                  </a:schemeClr>
                </a:solidFill>
              </a:rPr>
              <a:t>Or, a staff member with database access can simply lookup your plain text password…</a:t>
            </a:r>
          </a:p>
          <a:p>
            <a:pPr marL="0" indent="0" algn="ctr">
              <a:buNone/>
            </a:pPr>
            <a:endParaRPr lang="en-US" sz="3600" dirty="0">
              <a:solidFill>
                <a:schemeClr val="tx1">
                  <a:lumMod val="65000"/>
                  <a:lumOff val="35000"/>
                </a:schemeClr>
              </a:solidFill>
            </a:endParaRPr>
          </a:p>
          <a:p>
            <a:pPr marL="0" indent="0" algn="ctr">
              <a:buNone/>
            </a:pPr>
            <a:r>
              <a:rPr lang="en-US" sz="3600" dirty="0">
                <a:solidFill>
                  <a:schemeClr val="tx1">
                    <a:lumMod val="65000"/>
                    <a:lumOff val="35000"/>
                  </a:schemeClr>
                </a:solidFill>
              </a:rPr>
              <a:t>…and attempt to login to your…</a:t>
            </a:r>
          </a:p>
          <a:p>
            <a:pPr marL="0" indent="0" algn="ctr">
              <a:buNone/>
            </a:pPr>
            <a:endParaRPr lang="en-US" sz="3600" dirty="0">
              <a:solidFill>
                <a:schemeClr val="tx1">
                  <a:lumMod val="65000"/>
                  <a:lumOff val="35000"/>
                </a:schemeClr>
              </a:solidFill>
            </a:endParaRPr>
          </a:p>
          <a:p>
            <a:pPr marL="0" indent="0" algn="ctr">
              <a:buNone/>
            </a:pPr>
            <a:endParaRPr lang="en-US" sz="3600" dirty="0">
              <a:solidFill>
                <a:schemeClr val="tx1">
                  <a:lumMod val="65000"/>
                  <a:lumOff val="35000"/>
                </a:schemeClr>
              </a:solidFill>
            </a:endParaRPr>
          </a:p>
        </p:txBody>
      </p:sp>
      <p:sp>
        <p:nvSpPr>
          <p:cNvPr id="5" name="Slide Number Placeholder 4"/>
          <p:cNvSpPr>
            <a:spLocks noGrp="1"/>
          </p:cNvSpPr>
          <p:nvPr>
            <p:ph type="sldNum" sz="quarter" idx="4"/>
          </p:nvPr>
        </p:nvSpPr>
        <p:spPr/>
        <p:txBody>
          <a:bodyPr/>
          <a:lstStyle/>
          <a:p>
            <a:fld id="{0AF8A4B7-68D6-47C7-8DF0-E856C990106D}" type="slidenum">
              <a:rPr lang="en-US" smtClean="0"/>
              <a:pPr/>
              <a:t>82</a:t>
            </a:fld>
            <a:endParaRPr lang="en-US" dirty="0"/>
          </a:p>
        </p:txBody>
      </p:sp>
      <p:sp>
        <p:nvSpPr>
          <p:cNvPr id="6" name="Text Placeholder 2"/>
          <p:cNvSpPr txBox="1">
            <a:spLocks/>
          </p:cNvSpPr>
          <p:nvPr/>
        </p:nvSpPr>
        <p:spPr>
          <a:xfrm>
            <a:off x="3358355" y="4914900"/>
            <a:ext cx="3113090" cy="2159584"/>
          </a:xfrm>
          <a:prstGeom prst="rect">
            <a:avLst/>
          </a:prstGeom>
        </p:spPr>
        <p:txBody>
          <a:bodyPr vert="horz" lIns="0" tIns="0" rIns="0" bIns="0" rtlCol="0" anchor="t">
            <a:noAutofit/>
          </a:bodyPr>
          <a:lstStyle>
            <a:lvl1pPr marL="242888" indent="-242888" algn="l" defTabSz="128016" rtl="0" eaLnBrk="1" latinLnBrk="0" hangingPunct="1">
              <a:spcBef>
                <a:spcPts val="264"/>
              </a:spcBef>
              <a:buSzPct val="80000"/>
              <a:buFontTx/>
              <a:buBlip>
                <a:blip r:embed="rId3"/>
              </a:buBlip>
              <a:defRPr sz="1100" kern="1200">
                <a:solidFill>
                  <a:schemeClr val="tx1"/>
                </a:solidFill>
                <a:latin typeface="+mn-lt"/>
                <a:ea typeface="+mn-ea"/>
                <a:cs typeface="+mn-cs"/>
              </a:defRPr>
            </a:lvl1pPr>
            <a:lvl2pPr marL="371475" indent="-242888" algn="l" defTabSz="128016" rtl="0" eaLnBrk="1" latinLnBrk="0" hangingPunct="1">
              <a:spcBef>
                <a:spcPts val="264"/>
              </a:spcBef>
              <a:buSzPct val="80000"/>
              <a:buFont typeface="Franklin Gothic Book" pitchFamily="34" charset="0"/>
              <a:buChar char="■"/>
              <a:defRPr sz="1100" kern="1200">
                <a:solidFill>
                  <a:schemeClr val="tx1"/>
                </a:solidFill>
                <a:latin typeface="+mn-lt"/>
                <a:ea typeface="+mn-ea"/>
                <a:cs typeface="+mn-cs"/>
              </a:defRPr>
            </a:lvl2pPr>
            <a:lvl3pPr marL="501650" indent="-246063" algn="l" defTabSz="128016" rtl="0" eaLnBrk="1" latinLnBrk="0" hangingPunct="1">
              <a:spcBef>
                <a:spcPts val="264"/>
              </a:spcBef>
              <a:buFont typeface="Franklin Gothic Book" pitchFamily="34" charset="0"/>
              <a:buChar char="–"/>
              <a:defRPr sz="1100" kern="1200">
                <a:solidFill>
                  <a:schemeClr val="tx1"/>
                </a:solidFill>
                <a:latin typeface="+mn-lt"/>
                <a:ea typeface="+mn-ea"/>
                <a:cs typeface="+mn-cs"/>
              </a:defRPr>
            </a:lvl3pPr>
            <a:lvl4pPr marL="631825" indent="-247650" algn="l" defTabSz="128016" rtl="0" eaLnBrk="1" latinLnBrk="0" hangingPunct="1">
              <a:spcBef>
                <a:spcPts val="264"/>
              </a:spcBef>
              <a:buFont typeface="Franklin Gothic Book" pitchFamily="34" charset="0"/>
              <a:buChar char="–"/>
              <a:defRPr sz="1100" kern="1200">
                <a:solidFill>
                  <a:schemeClr val="tx1"/>
                </a:solidFill>
                <a:latin typeface="+mn-lt"/>
                <a:ea typeface="+mn-ea"/>
                <a:cs typeface="+mn-cs"/>
              </a:defRPr>
            </a:lvl4pPr>
            <a:lvl5pPr marL="760413" indent="-247650" algn="l" defTabSz="128016" rtl="0" eaLnBrk="1" latinLnBrk="0" hangingPunct="1">
              <a:spcBef>
                <a:spcPts val="264"/>
              </a:spcBef>
              <a:buFont typeface="Franklin Gothic Book" pitchFamily="34" charset="0"/>
              <a:buChar char="–"/>
              <a:defRPr sz="1100" kern="1200" baseline="0">
                <a:solidFill>
                  <a:schemeClr val="tx1"/>
                </a:solidFill>
                <a:latin typeface="+mn-lt"/>
                <a:ea typeface="+mn-ea"/>
                <a:cs typeface="+mn-cs"/>
              </a:defRPr>
            </a:lvl5pPr>
            <a:lvl6pPr marL="890588" indent="-250825" algn="l" defTabSz="128016" rtl="0" eaLnBrk="1" latinLnBrk="0" hangingPunct="1">
              <a:spcBef>
                <a:spcPts val="264"/>
              </a:spcBef>
              <a:buFont typeface="Franklin Gothic Book" pitchFamily="34" charset="0"/>
              <a:buChar char="•"/>
              <a:defRPr sz="1100" kern="1200">
                <a:solidFill>
                  <a:schemeClr val="tx1"/>
                </a:solidFill>
                <a:latin typeface="+mn-lt"/>
                <a:ea typeface="+mn-ea"/>
                <a:cs typeface="+mn-cs"/>
              </a:defRPr>
            </a:lvl6pPr>
            <a:lvl7pPr marL="1011238" indent="-242888" algn="l" defTabSz="128016" rtl="0" eaLnBrk="1" latinLnBrk="0" hangingPunct="1">
              <a:spcBef>
                <a:spcPts val="264"/>
              </a:spcBef>
              <a:buFont typeface="Franklin Gothic Book" pitchFamily="34" charset="0"/>
              <a:buChar char="•"/>
              <a:defRPr sz="1100" kern="1200" baseline="0">
                <a:solidFill>
                  <a:schemeClr val="tx1"/>
                </a:solidFill>
                <a:latin typeface="+mn-lt"/>
                <a:ea typeface="+mn-ea"/>
                <a:cs typeface="+mn-cs"/>
              </a:defRPr>
            </a:lvl7pPr>
            <a:lvl8pPr marL="1141413" indent="-244475" algn="l" defTabSz="128016" rtl="0" eaLnBrk="1" latinLnBrk="0" hangingPunct="1">
              <a:spcBef>
                <a:spcPts val="264"/>
              </a:spcBef>
              <a:buFont typeface="Franklin Gothic Book" pitchFamily="34" charset="0"/>
              <a:buChar char="•"/>
              <a:defRPr sz="1100" kern="1200" baseline="0">
                <a:solidFill>
                  <a:schemeClr val="tx1"/>
                </a:solidFill>
                <a:latin typeface="+mn-lt"/>
                <a:ea typeface="+mn-ea"/>
                <a:cs typeface="+mn-cs"/>
              </a:defRPr>
            </a:lvl8pPr>
            <a:lvl9pPr marL="1262063" indent="-238125" algn="l" defTabSz="128016" rtl="0" eaLnBrk="1" latinLnBrk="0" hangingPunct="1">
              <a:spcBef>
                <a:spcPts val="264"/>
              </a:spcBef>
              <a:buFont typeface="Franklin Gothic Book" pitchFamily="34" charset="0"/>
              <a:buChar char="•"/>
              <a:defRPr sz="1100" kern="1200" baseline="0">
                <a:solidFill>
                  <a:schemeClr val="tx1"/>
                </a:solidFill>
                <a:latin typeface="+mn-lt"/>
                <a:ea typeface="+mn-ea"/>
                <a:cs typeface="+mn-cs"/>
              </a:defRPr>
            </a:lvl9pPr>
          </a:lstStyle>
          <a:p>
            <a:pPr>
              <a:buFont typeface="Wingdings" panose="05000000000000000000" pitchFamily="2" charset="2"/>
              <a:buChar char="§"/>
            </a:pPr>
            <a:r>
              <a:rPr lang="en-US" sz="2800" dirty="0">
                <a:solidFill>
                  <a:schemeClr val="tx1">
                    <a:lumMod val="65000"/>
                    <a:lumOff val="35000"/>
                  </a:schemeClr>
                </a:solidFill>
              </a:rPr>
              <a:t>Facebook account</a:t>
            </a:r>
          </a:p>
          <a:p>
            <a:pPr>
              <a:buFont typeface="Wingdings" panose="05000000000000000000" pitchFamily="2" charset="2"/>
              <a:buChar char="§"/>
            </a:pPr>
            <a:r>
              <a:rPr lang="en-US" sz="2800" dirty="0">
                <a:solidFill>
                  <a:schemeClr val="tx1">
                    <a:lumMod val="65000"/>
                    <a:lumOff val="35000"/>
                  </a:schemeClr>
                </a:solidFill>
              </a:rPr>
              <a:t>Twitter account</a:t>
            </a:r>
          </a:p>
          <a:p>
            <a:pPr>
              <a:buFont typeface="Wingdings" panose="05000000000000000000" pitchFamily="2" charset="2"/>
              <a:buChar char="§"/>
            </a:pPr>
            <a:r>
              <a:rPr lang="en-US" sz="2800" dirty="0">
                <a:solidFill>
                  <a:schemeClr val="tx1">
                    <a:lumMod val="65000"/>
                    <a:lumOff val="35000"/>
                  </a:schemeClr>
                </a:solidFill>
              </a:rPr>
              <a:t>checking account</a:t>
            </a:r>
          </a:p>
          <a:p>
            <a:pPr>
              <a:buFont typeface="Wingdings" panose="05000000000000000000" pitchFamily="2" charset="2"/>
              <a:buChar char="§"/>
            </a:pPr>
            <a:r>
              <a:rPr lang="en-US" sz="2800" dirty="0">
                <a:solidFill>
                  <a:schemeClr val="tx1">
                    <a:lumMod val="65000"/>
                    <a:lumOff val="35000"/>
                  </a:schemeClr>
                </a:solidFill>
              </a:rPr>
              <a:t>any account</a:t>
            </a:r>
          </a:p>
          <a:p>
            <a:pPr>
              <a:buFont typeface="Wingdings" panose="05000000000000000000" pitchFamily="2" charset="2"/>
              <a:buChar char="§"/>
            </a:pPr>
            <a:endParaRPr lang="en-US" sz="2800" dirty="0">
              <a:solidFill>
                <a:schemeClr val="tx1">
                  <a:lumMod val="65000"/>
                  <a:lumOff val="35000"/>
                </a:schemeClr>
              </a:solidFill>
            </a:endParaRPr>
          </a:p>
          <a:p>
            <a:pPr marL="0" indent="0">
              <a:buFontTx/>
              <a:buNone/>
            </a:pPr>
            <a:endParaRPr lang="en-US" sz="2800" dirty="0">
              <a:solidFill>
                <a:schemeClr val="tx1">
                  <a:lumMod val="65000"/>
                  <a:lumOff val="35000"/>
                </a:schemeClr>
              </a:solidFill>
            </a:endParaRPr>
          </a:p>
        </p:txBody>
      </p:sp>
    </p:spTree>
    <p:extLst>
      <p:ext uri="{BB962C8B-B14F-4D97-AF65-F5344CB8AC3E}">
        <p14:creationId xmlns:p14="http://schemas.microsoft.com/office/powerpoint/2010/main" val="31013615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SSL Encryption</a:t>
            </a:r>
          </a:p>
        </p:txBody>
      </p:sp>
      <p:sp>
        <p:nvSpPr>
          <p:cNvPr id="3" name="Text Placeholder 2"/>
          <p:cNvSpPr>
            <a:spLocks noGrp="1"/>
          </p:cNvSpPr>
          <p:nvPr>
            <p:ph type="body" sz="quarter" idx="16"/>
          </p:nvPr>
        </p:nvSpPr>
        <p:spPr>
          <a:xfrm>
            <a:off x="1638300" y="2019300"/>
            <a:ext cx="7806690" cy="3305174"/>
          </a:xfrm>
        </p:spPr>
        <p:txBody>
          <a:bodyPr anchor="t"/>
          <a:lstStyle/>
          <a:p>
            <a:pPr marL="0" indent="0">
              <a:buNone/>
            </a:pPr>
            <a:r>
              <a:rPr lang="en-US" sz="3200" b="1" dirty="0"/>
              <a:t>SSL</a:t>
            </a:r>
            <a:r>
              <a:rPr lang="en-US" sz="3200" dirty="0">
                <a:solidFill>
                  <a:schemeClr val="tx1">
                    <a:lumMod val="75000"/>
                    <a:lumOff val="25000"/>
                  </a:schemeClr>
                </a:solidFill>
              </a:rPr>
              <a:t> (Secure Sockets Layer) is the standard security technology for establishing an encrypted link between a web server and a browser. This link ensures that all data passed between the web server and browsers remain private and integral.</a:t>
            </a:r>
          </a:p>
        </p:txBody>
      </p:sp>
      <p:sp>
        <p:nvSpPr>
          <p:cNvPr id="5" name="Slide Number Placeholder 4"/>
          <p:cNvSpPr>
            <a:spLocks noGrp="1"/>
          </p:cNvSpPr>
          <p:nvPr>
            <p:ph type="sldNum" sz="quarter" idx="4"/>
          </p:nvPr>
        </p:nvSpPr>
        <p:spPr/>
        <p:txBody>
          <a:bodyPr/>
          <a:lstStyle/>
          <a:p>
            <a:fld id="{0AF8A4B7-68D6-47C7-8DF0-E856C990106D}" type="slidenum">
              <a:rPr lang="en-US" smtClean="0"/>
              <a:pPr/>
              <a:t>83</a:t>
            </a:fld>
            <a:endParaRPr lang="en-US" dirty="0"/>
          </a:p>
        </p:txBody>
      </p:sp>
      <p:sp>
        <p:nvSpPr>
          <p:cNvPr id="6" name="Rectangle 5"/>
          <p:cNvSpPr/>
          <p:nvPr/>
        </p:nvSpPr>
        <p:spPr>
          <a:xfrm>
            <a:off x="3310134" y="7124700"/>
            <a:ext cx="3209533" cy="261610"/>
          </a:xfrm>
          <a:prstGeom prst="rect">
            <a:avLst/>
          </a:prstGeom>
        </p:spPr>
        <p:txBody>
          <a:bodyPr wrap="none" anchor="ctr">
            <a:spAutoFit/>
          </a:bodyPr>
          <a:lstStyle/>
          <a:p>
            <a:r>
              <a:rPr lang="en-US" dirty="0">
                <a:solidFill>
                  <a:schemeClr val="bg1">
                    <a:lumMod val="50000"/>
                  </a:schemeClr>
                </a:solidFill>
              </a:rPr>
              <a:t>Source: http://info.ssl.com/article.aspx?id=10241</a:t>
            </a:r>
          </a:p>
        </p:txBody>
      </p:sp>
    </p:spTree>
    <p:extLst>
      <p:ext uri="{BB962C8B-B14F-4D97-AF65-F5344CB8AC3E}">
        <p14:creationId xmlns:p14="http://schemas.microsoft.com/office/powerpoint/2010/main" val="31164922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 vs HTTP</a:t>
            </a:r>
          </a:p>
        </p:txBody>
      </p:sp>
      <p:sp>
        <p:nvSpPr>
          <p:cNvPr id="3" name="Text Placeholder 2"/>
          <p:cNvSpPr>
            <a:spLocks noGrp="1"/>
          </p:cNvSpPr>
          <p:nvPr>
            <p:ph type="body" sz="quarter" idx="16"/>
          </p:nvPr>
        </p:nvSpPr>
        <p:spPr>
          <a:xfrm>
            <a:off x="1638300" y="2019300"/>
            <a:ext cx="7806690" cy="3305174"/>
          </a:xfrm>
        </p:spPr>
        <p:txBody>
          <a:bodyPr anchor="t"/>
          <a:lstStyle/>
          <a:p>
            <a:pPr marL="0" indent="0">
              <a:buNone/>
            </a:pPr>
            <a:r>
              <a:rPr lang="en-US" sz="3200" dirty="0">
                <a:solidFill>
                  <a:schemeClr val="tx1">
                    <a:lumMod val="75000"/>
                    <a:lumOff val="25000"/>
                  </a:schemeClr>
                </a:solidFill>
              </a:rPr>
              <a:t>HTTP transfers unencrypted data.</a:t>
            </a:r>
          </a:p>
          <a:p>
            <a:pPr marL="0" indent="0">
              <a:buNone/>
            </a:pPr>
            <a:endParaRPr lang="en-US" sz="3200" dirty="0">
              <a:solidFill>
                <a:schemeClr val="tx1">
                  <a:lumMod val="75000"/>
                  <a:lumOff val="25000"/>
                </a:schemeClr>
              </a:solidFill>
            </a:endParaRPr>
          </a:p>
          <a:p>
            <a:pPr marL="0" indent="0">
              <a:buNone/>
            </a:pPr>
            <a:r>
              <a:rPr lang="en-US" sz="3200" dirty="0">
                <a:solidFill>
                  <a:schemeClr val="tx1">
                    <a:lumMod val="75000"/>
                    <a:lumOff val="25000"/>
                  </a:schemeClr>
                </a:solidFill>
              </a:rPr>
              <a:t>HTTPS encrypts data in transfer (via SSL).</a:t>
            </a:r>
          </a:p>
          <a:p>
            <a:pPr marL="0" indent="0">
              <a:buNone/>
            </a:pPr>
            <a:endParaRPr lang="en-US" sz="3200" dirty="0">
              <a:solidFill>
                <a:schemeClr val="tx1">
                  <a:lumMod val="75000"/>
                  <a:lumOff val="25000"/>
                </a:schemeClr>
              </a:solidFill>
            </a:endParaRPr>
          </a:p>
          <a:p>
            <a:pPr marL="0" indent="0">
              <a:buNone/>
            </a:pPr>
            <a:r>
              <a:rPr lang="en-US" sz="3200" dirty="0">
                <a:solidFill>
                  <a:schemeClr val="tx1">
                    <a:lumMod val="75000"/>
                    <a:lumOff val="25000"/>
                  </a:schemeClr>
                </a:solidFill>
              </a:rPr>
              <a:t>People on your network can listen and “sniff” out data transferred over HTTP.</a:t>
            </a:r>
          </a:p>
          <a:p>
            <a:pPr marL="0" indent="0">
              <a:buNone/>
            </a:pPr>
            <a:endParaRPr lang="en-US" sz="3200" dirty="0">
              <a:solidFill>
                <a:schemeClr val="tx1">
                  <a:lumMod val="75000"/>
                  <a:lumOff val="25000"/>
                </a:schemeClr>
              </a:solidFill>
            </a:endParaRPr>
          </a:p>
          <a:p>
            <a:pPr marL="0" indent="0">
              <a:buNone/>
            </a:pPr>
            <a:r>
              <a:rPr lang="en-US" sz="3200" dirty="0">
                <a:solidFill>
                  <a:schemeClr val="tx1">
                    <a:lumMod val="75000"/>
                    <a:lumOff val="25000"/>
                  </a:schemeClr>
                </a:solidFill>
              </a:rPr>
              <a:t>e.g. usernames, passwords &amp; more</a:t>
            </a:r>
          </a:p>
        </p:txBody>
      </p:sp>
      <p:sp>
        <p:nvSpPr>
          <p:cNvPr id="5" name="Slide Number Placeholder 4"/>
          <p:cNvSpPr>
            <a:spLocks noGrp="1"/>
          </p:cNvSpPr>
          <p:nvPr>
            <p:ph type="sldNum" sz="quarter" idx="4"/>
          </p:nvPr>
        </p:nvSpPr>
        <p:spPr/>
        <p:txBody>
          <a:bodyPr/>
          <a:lstStyle/>
          <a:p>
            <a:fld id="{0AF8A4B7-68D6-47C7-8DF0-E856C990106D}" type="slidenum">
              <a:rPr lang="en-US" smtClean="0"/>
              <a:pPr/>
              <a:t>84</a:t>
            </a:fld>
            <a:endParaRPr lang="en-US" dirty="0"/>
          </a:p>
        </p:txBody>
      </p:sp>
    </p:spTree>
    <p:extLst>
      <p:ext uri="{BB962C8B-B14F-4D97-AF65-F5344CB8AC3E}">
        <p14:creationId xmlns:p14="http://schemas.microsoft.com/office/powerpoint/2010/main" val="5854327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files</a:t>
            </a:r>
          </a:p>
        </p:txBody>
      </p:sp>
      <p:sp>
        <p:nvSpPr>
          <p:cNvPr id="3" name="Text Placeholder 2"/>
          <p:cNvSpPr>
            <a:spLocks noGrp="1"/>
          </p:cNvSpPr>
          <p:nvPr>
            <p:ph type="body" sz="quarter" idx="16"/>
          </p:nvPr>
        </p:nvSpPr>
        <p:spPr>
          <a:xfrm>
            <a:off x="1638300" y="2019300"/>
            <a:ext cx="7806690" cy="4267200"/>
          </a:xfrm>
        </p:spPr>
        <p:txBody>
          <a:bodyPr anchor="t"/>
          <a:lstStyle/>
          <a:p>
            <a:pPr marL="0" indent="0">
              <a:buNone/>
            </a:pPr>
            <a:r>
              <a:rPr lang="en-US" sz="3200" dirty="0">
                <a:solidFill>
                  <a:schemeClr val="tx1">
                    <a:lumMod val="75000"/>
                    <a:lumOff val="25000"/>
                  </a:schemeClr>
                </a:solidFill>
              </a:rPr>
              <a:t>Be careful what files you place onto a server.</a:t>
            </a:r>
          </a:p>
          <a:p>
            <a:pPr marL="0" indent="0">
              <a:buNone/>
            </a:pPr>
            <a:endParaRPr lang="en-US" sz="3200" dirty="0">
              <a:solidFill>
                <a:schemeClr val="tx1">
                  <a:lumMod val="75000"/>
                  <a:lumOff val="25000"/>
                </a:schemeClr>
              </a:solidFill>
            </a:endParaRPr>
          </a:p>
          <a:p>
            <a:pPr marL="0" indent="0">
              <a:buNone/>
            </a:pPr>
            <a:r>
              <a:rPr lang="en-US" sz="3200" dirty="0">
                <a:solidFill>
                  <a:schemeClr val="tx1">
                    <a:lumMod val="75000"/>
                    <a:lumOff val="25000"/>
                  </a:schemeClr>
                </a:solidFill>
              </a:rPr>
              <a:t>Your programs should limit what files are publicly accessible.</a:t>
            </a:r>
          </a:p>
          <a:p>
            <a:pPr marL="0" indent="0">
              <a:buNone/>
            </a:pPr>
            <a:endParaRPr lang="en-US" sz="3200" dirty="0">
              <a:solidFill>
                <a:schemeClr val="tx1">
                  <a:lumMod val="75000"/>
                  <a:lumOff val="25000"/>
                </a:schemeClr>
              </a:solidFill>
            </a:endParaRPr>
          </a:p>
          <a:p>
            <a:pPr marL="0" indent="0">
              <a:buNone/>
            </a:pPr>
            <a:r>
              <a:rPr lang="en-US" sz="3200" dirty="0">
                <a:solidFill>
                  <a:schemeClr val="tx1">
                    <a:lumMod val="75000"/>
                    <a:lumOff val="25000"/>
                  </a:schemeClr>
                </a:solidFill>
              </a:rPr>
              <a:t>For instance, your Python files (if on a server) should reside in a restricted area not for public consumption.</a:t>
            </a:r>
          </a:p>
        </p:txBody>
      </p:sp>
      <p:sp>
        <p:nvSpPr>
          <p:cNvPr id="5" name="Slide Number Placeholder 4"/>
          <p:cNvSpPr>
            <a:spLocks noGrp="1"/>
          </p:cNvSpPr>
          <p:nvPr>
            <p:ph type="sldNum" sz="quarter" idx="4"/>
          </p:nvPr>
        </p:nvSpPr>
        <p:spPr/>
        <p:txBody>
          <a:bodyPr/>
          <a:lstStyle/>
          <a:p>
            <a:fld id="{0AF8A4B7-68D6-47C7-8DF0-E856C990106D}" type="slidenum">
              <a:rPr lang="en-US" smtClean="0"/>
              <a:pPr/>
              <a:t>85</a:t>
            </a:fld>
            <a:endParaRPr lang="en-US" dirty="0"/>
          </a:p>
        </p:txBody>
      </p:sp>
    </p:spTree>
    <p:extLst>
      <p:ext uri="{BB962C8B-B14F-4D97-AF65-F5344CB8AC3E}">
        <p14:creationId xmlns:p14="http://schemas.microsoft.com/office/powerpoint/2010/main" val="33986333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Databases</a:t>
            </a:r>
          </a:p>
        </p:txBody>
      </p:sp>
    </p:spTree>
    <p:extLst>
      <p:ext uri="{BB962C8B-B14F-4D97-AF65-F5344CB8AC3E}">
        <p14:creationId xmlns:p14="http://schemas.microsoft.com/office/powerpoint/2010/main" val="4347231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Server ODBC Module</a:t>
            </a:r>
          </a:p>
        </p:txBody>
      </p:sp>
      <p:sp>
        <p:nvSpPr>
          <p:cNvPr id="3" name="Text Placeholder 2"/>
          <p:cNvSpPr>
            <a:spLocks noGrp="1"/>
          </p:cNvSpPr>
          <p:nvPr>
            <p:ph type="body" sz="quarter" idx="16"/>
          </p:nvPr>
        </p:nvSpPr>
        <p:spPr>
          <a:xfrm>
            <a:off x="2092324" y="3000374"/>
            <a:ext cx="6270625" cy="1924051"/>
          </a:xfrm>
        </p:spPr>
        <p:txBody>
          <a:bodyPr/>
          <a:lstStyle/>
          <a:p>
            <a:r>
              <a:rPr lang="en-US" sz="1800" dirty="0"/>
              <a:t>Install the ODBC module to your environment.</a:t>
            </a:r>
          </a:p>
          <a:p>
            <a:pPr lvl="2"/>
            <a:r>
              <a:rPr lang="en-US" sz="1800" dirty="0">
                <a:solidFill>
                  <a:srgbClr val="686868"/>
                </a:solidFill>
              </a:rPr>
              <a:t>pip install </a:t>
            </a:r>
            <a:r>
              <a:rPr lang="en-US" sz="1800" dirty="0" err="1">
                <a:solidFill>
                  <a:srgbClr val="686868"/>
                </a:solidFill>
              </a:rPr>
              <a:t>pypyodbc</a:t>
            </a:r>
            <a:endParaRPr lang="en-US" sz="1800" dirty="0">
              <a:solidFill>
                <a:srgbClr val="686868"/>
              </a:solidFill>
            </a:endParaRPr>
          </a:p>
          <a:p>
            <a:pPr lvl="2"/>
            <a:endParaRPr lang="en-US" sz="1800" dirty="0">
              <a:solidFill>
                <a:srgbClr val="686868"/>
              </a:solidFill>
            </a:endParaRPr>
          </a:p>
          <a:p>
            <a:r>
              <a:rPr lang="en-US" sz="1800" dirty="0"/>
              <a:t>Import the </a:t>
            </a:r>
            <a:r>
              <a:rPr lang="en-US" sz="1800" dirty="0" err="1"/>
              <a:t>pypyodbc</a:t>
            </a:r>
            <a:r>
              <a:rPr lang="en-US" sz="1800" dirty="0"/>
              <a:t> module at the top of your python script.</a:t>
            </a:r>
          </a:p>
          <a:p>
            <a:pPr lvl="2"/>
            <a:r>
              <a:rPr lang="en-US" sz="1800" dirty="0">
                <a:solidFill>
                  <a:srgbClr val="737373"/>
                </a:solidFill>
              </a:rPr>
              <a:t>import</a:t>
            </a:r>
            <a:r>
              <a:rPr lang="en-US" sz="1800" b="1" dirty="0">
                <a:solidFill>
                  <a:srgbClr val="737373"/>
                </a:solidFill>
              </a:rPr>
              <a:t> </a:t>
            </a:r>
            <a:r>
              <a:rPr lang="en-US" sz="1800" dirty="0" err="1">
                <a:solidFill>
                  <a:srgbClr val="737373"/>
                </a:solidFill>
              </a:rPr>
              <a:t>pypyodbc</a:t>
            </a:r>
            <a:endParaRPr lang="en-US" sz="1800" dirty="0">
              <a:solidFill>
                <a:srgbClr val="737373"/>
              </a:solidFill>
            </a:endParaRPr>
          </a:p>
        </p:txBody>
      </p:sp>
      <p:sp>
        <p:nvSpPr>
          <p:cNvPr id="4" name="Slide Number Placeholder 3"/>
          <p:cNvSpPr>
            <a:spLocks noGrp="1"/>
          </p:cNvSpPr>
          <p:nvPr>
            <p:ph type="sldNum" sz="quarter" idx="4"/>
          </p:nvPr>
        </p:nvSpPr>
        <p:spPr/>
        <p:txBody>
          <a:bodyPr/>
          <a:lstStyle/>
          <a:p>
            <a:fld id="{0AF8A4B7-68D6-47C7-8DF0-E856C990106D}" type="slidenum">
              <a:rPr lang="en-US" smtClean="0"/>
              <a:pPr/>
              <a:t>87</a:t>
            </a:fld>
            <a:endParaRPr lang="en-US" dirty="0"/>
          </a:p>
        </p:txBody>
      </p:sp>
    </p:spTree>
    <p:extLst>
      <p:ext uri="{BB962C8B-B14F-4D97-AF65-F5344CB8AC3E}">
        <p14:creationId xmlns:p14="http://schemas.microsoft.com/office/powerpoint/2010/main" val="17838596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Server Connection example</a:t>
            </a:r>
          </a:p>
        </p:txBody>
      </p:sp>
      <p:sp>
        <p:nvSpPr>
          <p:cNvPr id="3" name="Text Placeholder 2"/>
          <p:cNvSpPr>
            <a:spLocks noGrp="1"/>
          </p:cNvSpPr>
          <p:nvPr>
            <p:ph type="body" sz="quarter" idx="16"/>
          </p:nvPr>
        </p:nvSpPr>
        <p:spPr>
          <a:xfrm>
            <a:off x="1609724" y="1819274"/>
            <a:ext cx="7712076" cy="4911725"/>
          </a:xfrm>
        </p:spPr>
        <p:txBody>
          <a:bodyPr/>
          <a:lstStyle/>
          <a:p>
            <a:pPr marL="0" indent="0">
              <a:buNone/>
            </a:pPr>
            <a:r>
              <a:rPr lang="en-US" b="1" dirty="0">
                <a:solidFill>
                  <a:srgbClr val="000080"/>
                </a:solidFill>
                <a:latin typeface="Courier New"/>
              </a:rPr>
              <a:t>import </a:t>
            </a:r>
            <a:r>
              <a:rPr lang="en-US" dirty="0" err="1">
                <a:solidFill>
                  <a:srgbClr val="000000"/>
                </a:solidFill>
                <a:latin typeface="Courier New"/>
              </a:rPr>
              <a:t>pypyodbc</a:t>
            </a:r>
            <a:br>
              <a:rPr lang="en-US" dirty="0">
                <a:solidFill>
                  <a:srgbClr val="000000"/>
                </a:solidFill>
                <a:latin typeface="Courier New"/>
              </a:rPr>
            </a:br>
            <a:br>
              <a:rPr lang="en-US" dirty="0">
                <a:solidFill>
                  <a:srgbClr val="000000"/>
                </a:solidFill>
                <a:latin typeface="Courier New"/>
              </a:rPr>
            </a:br>
            <a:r>
              <a:rPr lang="en-US" i="1" dirty="0">
                <a:solidFill>
                  <a:srgbClr val="808080"/>
                </a:solidFill>
                <a:latin typeface="Courier New"/>
              </a:rPr>
              <a:t># Define connection string</a:t>
            </a:r>
            <a:br>
              <a:rPr lang="en-US" i="1" dirty="0">
                <a:solidFill>
                  <a:srgbClr val="808080"/>
                </a:solidFill>
                <a:latin typeface="Courier New"/>
              </a:rPr>
            </a:br>
            <a:r>
              <a:rPr lang="en-US" dirty="0" err="1">
                <a:solidFill>
                  <a:srgbClr val="000000"/>
                </a:solidFill>
                <a:latin typeface="Courier New"/>
              </a:rPr>
              <a:t>connection_string</a:t>
            </a:r>
            <a:r>
              <a:rPr lang="en-US" dirty="0">
                <a:solidFill>
                  <a:srgbClr val="000000"/>
                </a:solidFill>
                <a:latin typeface="Courier New"/>
              </a:rPr>
              <a:t> = </a:t>
            </a:r>
            <a:r>
              <a:rPr lang="en-US" b="1" dirty="0">
                <a:solidFill>
                  <a:srgbClr val="008080"/>
                </a:solidFill>
                <a:latin typeface="Courier New"/>
              </a:rPr>
              <a:t>'Driver={SQL Server Native Client 11.0};Server=YOURSERVER;'</a:t>
            </a:r>
            <a:br>
              <a:rPr lang="en-US" b="1" dirty="0">
                <a:solidFill>
                  <a:srgbClr val="008080"/>
                </a:solidFill>
                <a:latin typeface="Courier New"/>
              </a:rPr>
            </a:br>
            <a:r>
              <a:rPr lang="en-US" b="1" dirty="0">
                <a:solidFill>
                  <a:srgbClr val="008080"/>
                </a:solidFill>
                <a:latin typeface="Courier New"/>
              </a:rPr>
              <a:t>'Database=</a:t>
            </a:r>
            <a:r>
              <a:rPr lang="en-US" b="1" dirty="0" err="1">
                <a:solidFill>
                  <a:srgbClr val="008080"/>
                </a:solidFill>
                <a:latin typeface="Courier New"/>
              </a:rPr>
              <a:t>YOURDATABASE;Uid</a:t>
            </a:r>
            <a:r>
              <a:rPr lang="en-US" b="1" dirty="0">
                <a:solidFill>
                  <a:srgbClr val="008080"/>
                </a:solidFill>
                <a:latin typeface="Courier New"/>
              </a:rPr>
              <a:t>=</a:t>
            </a:r>
            <a:r>
              <a:rPr lang="en-US" b="1" dirty="0" err="1">
                <a:solidFill>
                  <a:srgbClr val="008080"/>
                </a:solidFill>
                <a:latin typeface="Courier New"/>
              </a:rPr>
              <a:t>YOURUSERID;Pwd</a:t>
            </a:r>
            <a:r>
              <a:rPr lang="en-US" b="1" dirty="0">
                <a:solidFill>
                  <a:srgbClr val="008080"/>
                </a:solidFill>
                <a:latin typeface="Courier New"/>
              </a:rPr>
              <a:t>=YOURPASSWORD;'</a:t>
            </a:r>
            <a:br>
              <a:rPr lang="en-US" b="1" dirty="0">
                <a:solidFill>
                  <a:srgbClr val="008080"/>
                </a:solidFill>
                <a:latin typeface="Courier New"/>
              </a:rPr>
            </a:br>
            <a:br>
              <a:rPr lang="en-US" b="1" dirty="0">
                <a:solidFill>
                  <a:srgbClr val="008080"/>
                </a:solidFill>
                <a:latin typeface="Courier New"/>
              </a:rPr>
            </a:br>
            <a:r>
              <a:rPr lang="en-US" i="1" dirty="0">
                <a:solidFill>
                  <a:srgbClr val="808080"/>
                </a:solidFill>
                <a:latin typeface="Courier New"/>
              </a:rPr>
              <a:t># Open the connection</a:t>
            </a:r>
            <a:br>
              <a:rPr lang="en-US" i="1" dirty="0">
                <a:solidFill>
                  <a:srgbClr val="808080"/>
                </a:solidFill>
                <a:latin typeface="Courier New"/>
              </a:rPr>
            </a:br>
            <a:r>
              <a:rPr lang="en-US" dirty="0" err="1">
                <a:solidFill>
                  <a:srgbClr val="000000"/>
                </a:solidFill>
                <a:latin typeface="Courier New"/>
              </a:rPr>
              <a:t>connection</a:t>
            </a:r>
            <a:r>
              <a:rPr lang="en-US" dirty="0">
                <a:solidFill>
                  <a:srgbClr val="000000"/>
                </a:solidFill>
                <a:latin typeface="Courier New"/>
              </a:rPr>
              <a:t> = </a:t>
            </a:r>
            <a:r>
              <a:rPr lang="en-US" dirty="0" err="1">
                <a:solidFill>
                  <a:srgbClr val="000000"/>
                </a:solidFill>
                <a:latin typeface="Courier New"/>
              </a:rPr>
              <a:t>pypyodbc.connect</a:t>
            </a:r>
            <a:r>
              <a:rPr lang="en-US" dirty="0">
                <a:solidFill>
                  <a:srgbClr val="000000"/>
                </a:solidFill>
                <a:latin typeface="Courier New"/>
              </a:rPr>
              <a:t>(</a:t>
            </a:r>
            <a:r>
              <a:rPr lang="en-US" dirty="0" err="1">
                <a:solidFill>
                  <a:srgbClr val="000000"/>
                </a:solidFill>
                <a:latin typeface="Courier New"/>
              </a:rPr>
              <a:t>connection_string</a:t>
            </a:r>
            <a:r>
              <a:rPr lang="en-US" dirty="0">
                <a:solidFill>
                  <a:srgbClr val="000000"/>
                </a:solidFill>
                <a:latin typeface="Courier New"/>
              </a:rPr>
              <a:t>)</a:t>
            </a:r>
            <a:br>
              <a:rPr lang="en-US" dirty="0">
                <a:solidFill>
                  <a:srgbClr val="000000"/>
                </a:solidFill>
                <a:latin typeface="Courier New"/>
              </a:rPr>
            </a:br>
            <a:br>
              <a:rPr lang="en-US" dirty="0">
                <a:solidFill>
                  <a:srgbClr val="000000"/>
                </a:solidFill>
                <a:latin typeface="Courier New"/>
              </a:rPr>
            </a:br>
            <a:r>
              <a:rPr lang="en-US" i="1" dirty="0">
                <a:solidFill>
                  <a:srgbClr val="808080"/>
                </a:solidFill>
                <a:latin typeface="Courier New"/>
              </a:rPr>
              <a:t># Define query</a:t>
            </a:r>
            <a:br>
              <a:rPr lang="en-US" i="1" dirty="0">
                <a:solidFill>
                  <a:srgbClr val="808080"/>
                </a:solidFill>
                <a:latin typeface="Courier New"/>
              </a:rPr>
            </a:br>
            <a:r>
              <a:rPr lang="en-US" dirty="0">
                <a:solidFill>
                  <a:srgbClr val="000000"/>
                </a:solidFill>
                <a:latin typeface="Courier New"/>
              </a:rPr>
              <a:t>SQL = </a:t>
            </a:r>
            <a:r>
              <a:rPr lang="en-US" b="1" dirty="0">
                <a:solidFill>
                  <a:srgbClr val="008080"/>
                </a:solidFill>
                <a:latin typeface="Courier New"/>
              </a:rPr>
              <a:t>"YOUR SQL QUERY HERE"</a:t>
            </a:r>
            <a:br>
              <a:rPr lang="en-US" b="1" dirty="0">
                <a:solidFill>
                  <a:srgbClr val="008080"/>
                </a:solidFill>
                <a:latin typeface="Courier New"/>
              </a:rPr>
            </a:br>
            <a:br>
              <a:rPr lang="en-US" b="1" dirty="0">
                <a:solidFill>
                  <a:srgbClr val="008080"/>
                </a:solidFill>
                <a:latin typeface="Courier New"/>
              </a:rPr>
            </a:br>
            <a:r>
              <a:rPr lang="en-US" i="1" dirty="0">
                <a:solidFill>
                  <a:srgbClr val="808080"/>
                </a:solidFill>
                <a:latin typeface="Courier New"/>
              </a:rPr>
              <a:t># Execute query</a:t>
            </a:r>
            <a:br>
              <a:rPr lang="en-US" i="1" dirty="0">
                <a:solidFill>
                  <a:srgbClr val="808080"/>
                </a:solidFill>
                <a:latin typeface="Courier New"/>
              </a:rPr>
            </a:br>
            <a:r>
              <a:rPr lang="en-US" dirty="0">
                <a:solidFill>
                  <a:srgbClr val="000000"/>
                </a:solidFill>
                <a:latin typeface="Courier New"/>
              </a:rPr>
              <a:t>cur = </a:t>
            </a:r>
            <a:r>
              <a:rPr lang="en-US" dirty="0" err="1">
                <a:solidFill>
                  <a:srgbClr val="000000"/>
                </a:solidFill>
                <a:latin typeface="Courier New"/>
              </a:rPr>
              <a:t>connection.cursor</a:t>
            </a:r>
            <a:r>
              <a:rPr lang="en-US" dirty="0">
                <a:solidFill>
                  <a:srgbClr val="000000"/>
                </a:solidFill>
                <a:latin typeface="Courier New"/>
              </a:rPr>
              <a:t>()</a:t>
            </a:r>
            <a:br>
              <a:rPr lang="en-US" dirty="0">
                <a:solidFill>
                  <a:srgbClr val="000000"/>
                </a:solidFill>
                <a:latin typeface="Courier New"/>
              </a:rPr>
            </a:br>
            <a:r>
              <a:rPr lang="en-US" dirty="0" err="1">
                <a:solidFill>
                  <a:srgbClr val="000000"/>
                </a:solidFill>
                <a:latin typeface="Courier New"/>
              </a:rPr>
              <a:t>cur.execute</a:t>
            </a:r>
            <a:r>
              <a:rPr lang="en-US" dirty="0">
                <a:solidFill>
                  <a:srgbClr val="000000"/>
                </a:solidFill>
                <a:latin typeface="Courier New"/>
              </a:rPr>
              <a:t>(SQL)</a:t>
            </a:r>
            <a:br>
              <a:rPr lang="en-US" dirty="0">
                <a:solidFill>
                  <a:srgbClr val="000000"/>
                </a:solidFill>
                <a:latin typeface="Courier New"/>
              </a:rPr>
            </a:br>
            <a:br>
              <a:rPr lang="en-US" dirty="0">
                <a:solidFill>
                  <a:srgbClr val="000000"/>
                </a:solidFill>
                <a:latin typeface="Courier New"/>
              </a:rPr>
            </a:br>
            <a:r>
              <a:rPr lang="en-US" i="1" dirty="0">
                <a:solidFill>
                  <a:srgbClr val="808080"/>
                </a:solidFill>
                <a:latin typeface="Courier New"/>
              </a:rPr>
              <a:t># Print the result. Hint:</a:t>
            </a:r>
            <a:br>
              <a:rPr lang="en-US" i="1" dirty="0">
                <a:solidFill>
                  <a:srgbClr val="808080"/>
                </a:solidFill>
                <a:latin typeface="Courier New"/>
              </a:rPr>
            </a:br>
            <a:r>
              <a:rPr lang="en-US" i="1" dirty="0">
                <a:solidFill>
                  <a:srgbClr val="808080"/>
                </a:solidFill>
                <a:latin typeface="Courier New"/>
              </a:rPr>
              <a:t>#     </a:t>
            </a:r>
            <a:r>
              <a:rPr lang="en-US" i="1" dirty="0" err="1">
                <a:solidFill>
                  <a:srgbClr val="808080"/>
                </a:solidFill>
                <a:latin typeface="Courier New"/>
              </a:rPr>
              <a:t>cur.description</a:t>
            </a:r>
            <a:br>
              <a:rPr lang="en-US" i="1" dirty="0">
                <a:solidFill>
                  <a:srgbClr val="808080"/>
                </a:solidFill>
                <a:latin typeface="Courier New"/>
              </a:rPr>
            </a:br>
            <a:r>
              <a:rPr lang="en-US" i="1" dirty="0">
                <a:solidFill>
                  <a:srgbClr val="808080"/>
                </a:solidFill>
                <a:latin typeface="Courier New"/>
              </a:rPr>
              <a:t>#         This read-only property returns a list of tuples describing the columns </a:t>
            </a:r>
            <a:br>
              <a:rPr lang="en-US" i="1" dirty="0">
                <a:solidFill>
                  <a:srgbClr val="808080"/>
                </a:solidFill>
                <a:latin typeface="Courier New"/>
              </a:rPr>
            </a:br>
            <a:r>
              <a:rPr lang="en-US" i="1" dirty="0">
                <a:solidFill>
                  <a:srgbClr val="808080"/>
                </a:solidFill>
                <a:latin typeface="Courier New"/>
              </a:rPr>
              <a:t>#         in a result set.</a:t>
            </a:r>
            <a:br>
              <a:rPr lang="en-US" i="1" dirty="0">
                <a:solidFill>
                  <a:srgbClr val="808080"/>
                </a:solidFill>
                <a:latin typeface="Courier New"/>
              </a:rPr>
            </a:br>
            <a:r>
              <a:rPr lang="en-US" i="1" dirty="0">
                <a:solidFill>
                  <a:srgbClr val="808080"/>
                </a:solidFill>
                <a:latin typeface="Courier New"/>
              </a:rPr>
              <a:t>#     </a:t>
            </a:r>
            <a:r>
              <a:rPr lang="en-US" i="1" dirty="0" err="1">
                <a:solidFill>
                  <a:srgbClr val="808080"/>
                </a:solidFill>
                <a:latin typeface="Courier New"/>
              </a:rPr>
              <a:t>cur.fetchall</a:t>
            </a:r>
            <a:r>
              <a:rPr lang="en-US" i="1" dirty="0">
                <a:solidFill>
                  <a:srgbClr val="808080"/>
                </a:solidFill>
                <a:latin typeface="Courier New"/>
              </a:rPr>
              <a:t>():</a:t>
            </a:r>
            <a:br>
              <a:rPr lang="en-US" i="1" dirty="0">
                <a:solidFill>
                  <a:srgbClr val="808080"/>
                </a:solidFill>
                <a:latin typeface="Courier New"/>
              </a:rPr>
            </a:br>
            <a:r>
              <a:rPr lang="en-US" i="1" dirty="0">
                <a:solidFill>
                  <a:srgbClr val="808080"/>
                </a:solidFill>
                <a:latin typeface="Courier New"/>
              </a:rPr>
              <a:t>#         The method fetches all (or all remaining) rows of a query result set </a:t>
            </a:r>
            <a:br>
              <a:rPr lang="en-US" i="1" dirty="0">
                <a:solidFill>
                  <a:srgbClr val="808080"/>
                </a:solidFill>
                <a:latin typeface="Courier New"/>
              </a:rPr>
            </a:br>
            <a:r>
              <a:rPr lang="en-US" i="1" dirty="0">
                <a:solidFill>
                  <a:srgbClr val="808080"/>
                </a:solidFill>
                <a:latin typeface="Courier New"/>
              </a:rPr>
              <a:t>#         and returns a list of tuples. If no more rows are available, it returns </a:t>
            </a:r>
            <a:br>
              <a:rPr lang="en-US" i="1" dirty="0">
                <a:solidFill>
                  <a:srgbClr val="808080"/>
                </a:solidFill>
                <a:latin typeface="Courier New"/>
              </a:rPr>
            </a:br>
            <a:r>
              <a:rPr lang="en-US" i="1" dirty="0">
                <a:solidFill>
                  <a:srgbClr val="808080"/>
                </a:solidFill>
                <a:latin typeface="Courier New"/>
              </a:rPr>
              <a:t>#         an empty list.</a:t>
            </a:r>
            <a:br>
              <a:rPr lang="en-US" i="1" dirty="0">
                <a:solidFill>
                  <a:srgbClr val="808080"/>
                </a:solidFill>
                <a:latin typeface="Courier New"/>
              </a:rPr>
            </a:br>
            <a:br>
              <a:rPr lang="en-US" i="1" dirty="0">
                <a:solidFill>
                  <a:srgbClr val="808080"/>
                </a:solidFill>
                <a:latin typeface="Courier New"/>
              </a:rPr>
            </a:br>
            <a:r>
              <a:rPr lang="en-US" i="1" dirty="0">
                <a:solidFill>
                  <a:srgbClr val="808080"/>
                </a:solidFill>
                <a:latin typeface="Courier New"/>
              </a:rPr>
              <a:t># Close the connection</a:t>
            </a:r>
            <a:br>
              <a:rPr lang="en-US" i="1" dirty="0">
                <a:solidFill>
                  <a:srgbClr val="808080"/>
                </a:solidFill>
                <a:latin typeface="Courier New"/>
              </a:rPr>
            </a:br>
            <a:r>
              <a:rPr lang="en-US" dirty="0" err="1">
                <a:solidFill>
                  <a:srgbClr val="000000"/>
                </a:solidFill>
                <a:latin typeface="Courier New"/>
              </a:rPr>
              <a:t>cur.close</a:t>
            </a:r>
            <a:r>
              <a:rPr lang="en-US" dirty="0">
                <a:solidFill>
                  <a:srgbClr val="000000"/>
                </a:solidFill>
                <a:latin typeface="Courier New"/>
              </a:rPr>
              <a:t>()</a:t>
            </a:r>
            <a:br>
              <a:rPr lang="en-US" dirty="0">
                <a:solidFill>
                  <a:srgbClr val="000000"/>
                </a:solidFill>
                <a:latin typeface="Courier New"/>
              </a:rPr>
            </a:br>
            <a:r>
              <a:rPr lang="en-US" dirty="0" err="1">
                <a:solidFill>
                  <a:srgbClr val="000000"/>
                </a:solidFill>
                <a:latin typeface="Courier New"/>
              </a:rPr>
              <a:t>connection.close</a:t>
            </a:r>
            <a:r>
              <a:rPr lang="en-US" dirty="0">
                <a:solidFill>
                  <a:srgbClr val="000000"/>
                </a:solidFill>
                <a:latin typeface="Courier New"/>
              </a:rPr>
              <a:t>()</a:t>
            </a:r>
          </a:p>
        </p:txBody>
      </p:sp>
      <p:sp>
        <p:nvSpPr>
          <p:cNvPr id="4" name="Slide Number Placeholder 3"/>
          <p:cNvSpPr>
            <a:spLocks noGrp="1"/>
          </p:cNvSpPr>
          <p:nvPr>
            <p:ph type="sldNum" sz="quarter" idx="4"/>
          </p:nvPr>
        </p:nvSpPr>
        <p:spPr/>
        <p:txBody>
          <a:bodyPr/>
          <a:lstStyle/>
          <a:p>
            <a:fld id="{0AF8A4B7-68D6-47C7-8DF0-E856C990106D}" type="slidenum">
              <a:rPr lang="en-US" smtClean="0"/>
              <a:pPr/>
              <a:t>88</a:t>
            </a:fld>
            <a:endParaRPr lang="en-US" dirty="0"/>
          </a:p>
        </p:txBody>
      </p:sp>
      <p:sp>
        <p:nvSpPr>
          <p:cNvPr id="5" name="TextBox 4"/>
          <p:cNvSpPr txBox="1"/>
          <p:nvPr/>
        </p:nvSpPr>
        <p:spPr>
          <a:xfrm>
            <a:off x="5440105" y="5838447"/>
            <a:ext cx="3767033" cy="89255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lvl="1"/>
            <a:r>
              <a:rPr lang="en-US" sz="1400" b="1" dirty="0">
                <a:solidFill>
                  <a:srgbClr val="00929C"/>
                </a:solidFill>
              </a:rPr>
              <a:t>Exercise</a:t>
            </a:r>
          </a:p>
          <a:p>
            <a:pPr marL="0" lvl="1"/>
            <a:r>
              <a:rPr lang="en-US" dirty="0"/>
              <a:t>Open Lab 5.0 and execute a query on a remote SQL Server database.</a:t>
            </a:r>
          </a:p>
          <a:p>
            <a:pPr marL="0" lvl="1"/>
            <a:endParaRPr lang="en-US" dirty="0"/>
          </a:p>
        </p:txBody>
      </p:sp>
    </p:spTree>
    <p:extLst>
      <p:ext uri="{BB962C8B-B14F-4D97-AF65-F5344CB8AC3E}">
        <p14:creationId xmlns:p14="http://schemas.microsoft.com/office/powerpoint/2010/main" val="41573666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SQLAlchemy</a:t>
            </a:r>
            <a:endParaRPr lang="en-US" dirty="0"/>
          </a:p>
        </p:txBody>
      </p:sp>
      <p:sp>
        <p:nvSpPr>
          <p:cNvPr id="3" name="Text Placeholder 2"/>
          <p:cNvSpPr>
            <a:spLocks noGrp="1"/>
          </p:cNvSpPr>
          <p:nvPr>
            <p:ph type="body" sz="quarter" idx="16"/>
          </p:nvPr>
        </p:nvSpPr>
        <p:spPr>
          <a:xfrm>
            <a:off x="2092324" y="3000374"/>
            <a:ext cx="7234556" cy="3324226"/>
          </a:xfrm>
        </p:spPr>
        <p:txBody>
          <a:bodyPr/>
          <a:lstStyle/>
          <a:p>
            <a:r>
              <a:rPr lang="en-US" sz="1800" dirty="0"/>
              <a:t>Install the </a:t>
            </a:r>
            <a:r>
              <a:rPr lang="en-US" sz="1800" dirty="0" err="1"/>
              <a:t>SQLAlchemy</a:t>
            </a:r>
            <a:r>
              <a:rPr lang="en-US" sz="1800" dirty="0"/>
              <a:t> module to your environment.</a:t>
            </a:r>
          </a:p>
          <a:p>
            <a:pPr lvl="2"/>
            <a:r>
              <a:rPr lang="en-US" sz="1800" dirty="0">
                <a:solidFill>
                  <a:srgbClr val="686868"/>
                </a:solidFill>
              </a:rPr>
              <a:t>pip install </a:t>
            </a:r>
            <a:r>
              <a:rPr lang="en-US" sz="1800" dirty="0" err="1">
                <a:solidFill>
                  <a:srgbClr val="686868"/>
                </a:solidFill>
              </a:rPr>
              <a:t>sqlalchemy</a:t>
            </a:r>
            <a:endParaRPr lang="en-US" sz="1800" dirty="0">
              <a:solidFill>
                <a:srgbClr val="686868"/>
              </a:solidFill>
            </a:endParaRPr>
          </a:p>
          <a:p>
            <a:pPr lvl="2"/>
            <a:r>
              <a:rPr lang="en-US" sz="1800" dirty="0">
                <a:solidFill>
                  <a:srgbClr val="686868"/>
                </a:solidFill>
              </a:rPr>
              <a:t>Pip install </a:t>
            </a:r>
            <a:r>
              <a:rPr lang="en-US" sz="1800" dirty="0" err="1">
                <a:solidFill>
                  <a:srgbClr val="686868"/>
                </a:solidFill>
              </a:rPr>
              <a:t>pyodbc</a:t>
            </a:r>
            <a:endParaRPr lang="en-US" sz="1800" dirty="0">
              <a:solidFill>
                <a:srgbClr val="686868"/>
              </a:solidFill>
            </a:endParaRPr>
          </a:p>
          <a:p>
            <a:r>
              <a:rPr lang="en-US" sz="1800" dirty="0"/>
              <a:t>Import the </a:t>
            </a:r>
            <a:r>
              <a:rPr lang="en-US" sz="1800" dirty="0" err="1"/>
              <a:t>sqlalchemy</a:t>
            </a:r>
            <a:r>
              <a:rPr lang="en-US" sz="1800" dirty="0"/>
              <a:t> and </a:t>
            </a:r>
            <a:r>
              <a:rPr lang="en-US" sz="1800" dirty="0" err="1"/>
              <a:t>pymssql</a:t>
            </a:r>
            <a:r>
              <a:rPr lang="en-US" sz="1800" dirty="0"/>
              <a:t> modules at the top of your python script.</a:t>
            </a:r>
          </a:p>
          <a:p>
            <a:pPr lvl="2"/>
            <a:r>
              <a:rPr lang="en-US" sz="1800" dirty="0">
                <a:solidFill>
                  <a:srgbClr val="737373"/>
                </a:solidFill>
              </a:rPr>
              <a:t>import</a:t>
            </a:r>
            <a:r>
              <a:rPr lang="en-US" sz="1800" b="1" dirty="0">
                <a:solidFill>
                  <a:srgbClr val="737373"/>
                </a:solidFill>
              </a:rPr>
              <a:t> </a:t>
            </a:r>
            <a:r>
              <a:rPr lang="en-US" sz="1800" dirty="0" err="1">
                <a:solidFill>
                  <a:srgbClr val="737373"/>
                </a:solidFill>
              </a:rPr>
              <a:t>sqlalchemy</a:t>
            </a:r>
            <a:endParaRPr lang="en-US" sz="1800" dirty="0">
              <a:solidFill>
                <a:srgbClr val="737373"/>
              </a:solidFill>
            </a:endParaRPr>
          </a:p>
          <a:p>
            <a:pPr lvl="2"/>
            <a:r>
              <a:rPr lang="en-US" sz="1800" dirty="0">
                <a:solidFill>
                  <a:srgbClr val="737373"/>
                </a:solidFill>
              </a:rPr>
              <a:t>import </a:t>
            </a:r>
            <a:r>
              <a:rPr lang="en-US" sz="1800" dirty="0" err="1">
                <a:solidFill>
                  <a:srgbClr val="737373"/>
                </a:solidFill>
              </a:rPr>
              <a:t>pyodbc</a:t>
            </a:r>
            <a:endParaRPr lang="en-US" sz="1800" dirty="0">
              <a:solidFill>
                <a:srgbClr val="737373"/>
              </a:solidFill>
            </a:endParaRPr>
          </a:p>
        </p:txBody>
      </p:sp>
      <p:sp>
        <p:nvSpPr>
          <p:cNvPr id="4" name="Slide Number Placeholder 3"/>
          <p:cNvSpPr>
            <a:spLocks noGrp="1"/>
          </p:cNvSpPr>
          <p:nvPr>
            <p:ph type="sldNum" sz="quarter" idx="4"/>
          </p:nvPr>
        </p:nvSpPr>
        <p:spPr/>
        <p:txBody>
          <a:bodyPr/>
          <a:lstStyle/>
          <a:p>
            <a:fld id="{0AF8A4B7-68D6-47C7-8DF0-E856C990106D}" type="slidenum">
              <a:rPr lang="en-US" smtClean="0"/>
              <a:pPr/>
              <a:t>89</a:t>
            </a:fld>
            <a:endParaRPr lang="en-US" dirty="0"/>
          </a:p>
        </p:txBody>
      </p:sp>
    </p:spTree>
    <p:extLst>
      <p:ext uri="{BB962C8B-B14F-4D97-AF65-F5344CB8AC3E}">
        <p14:creationId xmlns:p14="http://schemas.microsoft.com/office/powerpoint/2010/main" val="333198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Languages on GitHub.com</a:t>
            </a:r>
          </a:p>
        </p:txBody>
      </p:sp>
      <p:sp>
        <p:nvSpPr>
          <p:cNvPr id="3" name="Slide Number Placeholder 2"/>
          <p:cNvSpPr>
            <a:spLocks noGrp="1"/>
          </p:cNvSpPr>
          <p:nvPr>
            <p:ph type="sldNum" sz="quarter" idx="4"/>
          </p:nvPr>
        </p:nvSpPr>
        <p:spPr/>
        <p:txBody>
          <a:bodyPr/>
          <a:lstStyle/>
          <a:p>
            <a:fld id="{0AF8A4B7-68D6-47C7-8DF0-E856C990106D}" type="slidenum">
              <a:rPr lang="en-US" smtClean="0"/>
              <a:pPr/>
              <a:t>9</a:t>
            </a:fld>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3058" t="11614" r="3578" b="51866"/>
          <a:stretch/>
        </p:blipFill>
        <p:spPr>
          <a:xfrm>
            <a:off x="339213" y="1681316"/>
            <a:ext cx="8177980" cy="5148109"/>
          </a:xfrm>
          <a:prstGeom prst="rect">
            <a:avLst/>
          </a:prstGeom>
        </p:spPr>
      </p:pic>
      <p:sp>
        <p:nvSpPr>
          <p:cNvPr id="5" name="Rectangle 4"/>
          <p:cNvSpPr/>
          <p:nvPr/>
        </p:nvSpPr>
        <p:spPr>
          <a:xfrm>
            <a:off x="4228658" y="7124700"/>
            <a:ext cx="1372492" cy="261610"/>
          </a:xfrm>
          <a:prstGeom prst="rect">
            <a:avLst/>
          </a:prstGeom>
        </p:spPr>
        <p:txBody>
          <a:bodyPr wrap="none" anchor="ctr">
            <a:spAutoFit/>
          </a:bodyPr>
          <a:lstStyle/>
          <a:p>
            <a:pPr algn="ctr"/>
            <a:r>
              <a:rPr lang="en-US" dirty="0">
                <a:solidFill>
                  <a:schemeClr val="bg1">
                    <a:lumMod val="50000"/>
                  </a:schemeClr>
                </a:solidFill>
              </a:rPr>
              <a:t>Source: GitHub.com</a:t>
            </a:r>
          </a:p>
        </p:txBody>
      </p:sp>
    </p:spTree>
    <p:extLst>
      <p:ext uri="{BB962C8B-B14F-4D97-AF65-F5344CB8AC3E}">
        <p14:creationId xmlns:p14="http://schemas.microsoft.com/office/powerpoint/2010/main" val="21654505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Server Connection example</a:t>
            </a:r>
          </a:p>
        </p:txBody>
      </p:sp>
      <p:sp>
        <p:nvSpPr>
          <p:cNvPr id="3" name="Text Placeholder 2"/>
          <p:cNvSpPr>
            <a:spLocks noGrp="1"/>
          </p:cNvSpPr>
          <p:nvPr>
            <p:ph type="body" sz="quarter" idx="16"/>
          </p:nvPr>
        </p:nvSpPr>
        <p:spPr>
          <a:xfrm>
            <a:off x="1609724" y="1819274"/>
            <a:ext cx="7712076" cy="4911725"/>
          </a:xfrm>
        </p:spPr>
        <p:txBody>
          <a:bodyPr/>
          <a:lstStyle/>
          <a:p>
            <a:pPr marL="0" indent="0">
              <a:buNone/>
            </a:pPr>
            <a:r>
              <a:rPr lang="en-US" b="1" dirty="0">
                <a:solidFill>
                  <a:srgbClr val="000080"/>
                </a:solidFill>
                <a:latin typeface="Courier New"/>
              </a:rPr>
              <a:t>import </a:t>
            </a:r>
            <a:r>
              <a:rPr lang="en-US" dirty="0" err="1">
                <a:solidFill>
                  <a:srgbClr val="000000"/>
                </a:solidFill>
                <a:latin typeface="Courier New"/>
              </a:rPr>
              <a:t>getpass</a:t>
            </a:r>
            <a:br>
              <a:rPr lang="en-US" dirty="0">
                <a:solidFill>
                  <a:srgbClr val="000000"/>
                </a:solidFill>
                <a:latin typeface="Courier New"/>
              </a:rPr>
            </a:br>
            <a:r>
              <a:rPr lang="en-US" b="1" dirty="0">
                <a:solidFill>
                  <a:srgbClr val="000080"/>
                </a:solidFill>
                <a:latin typeface="Courier New"/>
              </a:rPr>
              <a:t>from </a:t>
            </a:r>
            <a:r>
              <a:rPr lang="en-US" dirty="0" err="1">
                <a:solidFill>
                  <a:srgbClr val="000000"/>
                </a:solidFill>
                <a:latin typeface="Courier New"/>
              </a:rPr>
              <a:t>sqlalchemy</a:t>
            </a:r>
            <a:r>
              <a:rPr lang="en-US" dirty="0">
                <a:solidFill>
                  <a:srgbClr val="000000"/>
                </a:solidFill>
                <a:latin typeface="Courier New"/>
              </a:rPr>
              <a:t> </a:t>
            </a:r>
            <a:r>
              <a:rPr lang="en-US" b="1" dirty="0">
                <a:solidFill>
                  <a:srgbClr val="000080"/>
                </a:solidFill>
                <a:latin typeface="Courier New"/>
              </a:rPr>
              <a:t>import </a:t>
            </a:r>
            <a:r>
              <a:rPr lang="en-US" dirty="0">
                <a:solidFill>
                  <a:srgbClr val="000000"/>
                </a:solidFill>
                <a:latin typeface="Courier New"/>
              </a:rPr>
              <a:t>Column, String, Integer, </a:t>
            </a:r>
            <a:r>
              <a:rPr lang="en-US" dirty="0" err="1">
                <a:solidFill>
                  <a:srgbClr val="000000"/>
                </a:solidFill>
                <a:latin typeface="Courier New"/>
              </a:rPr>
              <a:t>ForeignKey</a:t>
            </a:r>
            <a:r>
              <a:rPr lang="en-US" dirty="0">
                <a:solidFill>
                  <a:srgbClr val="000000"/>
                </a:solidFill>
                <a:latin typeface="Courier New"/>
              </a:rPr>
              <a:t>, </a:t>
            </a:r>
            <a:r>
              <a:rPr lang="en-US" dirty="0" err="1">
                <a:solidFill>
                  <a:srgbClr val="000000"/>
                </a:solidFill>
                <a:latin typeface="Courier New"/>
              </a:rPr>
              <a:t>create_engine</a:t>
            </a:r>
            <a:br>
              <a:rPr lang="en-US" dirty="0">
                <a:solidFill>
                  <a:srgbClr val="000000"/>
                </a:solidFill>
                <a:latin typeface="Courier New"/>
              </a:rPr>
            </a:br>
            <a:r>
              <a:rPr lang="en-US" b="1" dirty="0">
                <a:solidFill>
                  <a:srgbClr val="000080"/>
                </a:solidFill>
                <a:latin typeface="Courier New"/>
              </a:rPr>
              <a:t>from </a:t>
            </a:r>
            <a:r>
              <a:rPr lang="en-US" dirty="0" err="1">
                <a:solidFill>
                  <a:srgbClr val="000000"/>
                </a:solidFill>
                <a:latin typeface="Courier New"/>
              </a:rPr>
              <a:t>sqlalchemy.ext.declarative</a:t>
            </a:r>
            <a:r>
              <a:rPr lang="en-US" dirty="0">
                <a:solidFill>
                  <a:srgbClr val="000000"/>
                </a:solidFill>
                <a:latin typeface="Courier New"/>
              </a:rPr>
              <a:t> </a:t>
            </a:r>
            <a:r>
              <a:rPr lang="en-US" b="1" dirty="0">
                <a:solidFill>
                  <a:srgbClr val="000080"/>
                </a:solidFill>
                <a:latin typeface="Courier New"/>
              </a:rPr>
              <a:t>import </a:t>
            </a:r>
            <a:r>
              <a:rPr lang="en-US" dirty="0" err="1">
                <a:solidFill>
                  <a:srgbClr val="000000"/>
                </a:solidFill>
                <a:latin typeface="Courier New"/>
              </a:rPr>
              <a:t>declarative_base</a:t>
            </a:r>
            <a:br>
              <a:rPr lang="en-US" dirty="0">
                <a:solidFill>
                  <a:srgbClr val="000000"/>
                </a:solidFill>
                <a:latin typeface="Courier New"/>
              </a:rPr>
            </a:br>
            <a:r>
              <a:rPr lang="en-US" b="1" dirty="0">
                <a:solidFill>
                  <a:srgbClr val="000080"/>
                </a:solidFill>
                <a:latin typeface="Courier New"/>
              </a:rPr>
              <a:t>from </a:t>
            </a:r>
            <a:r>
              <a:rPr lang="en-US" dirty="0" err="1">
                <a:solidFill>
                  <a:srgbClr val="000000"/>
                </a:solidFill>
                <a:latin typeface="Courier New"/>
              </a:rPr>
              <a:t>sqlalchemy.orm</a:t>
            </a:r>
            <a:r>
              <a:rPr lang="en-US" dirty="0">
                <a:solidFill>
                  <a:srgbClr val="000000"/>
                </a:solidFill>
                <a:latin typeface="Courier New"/>
              </a:rPr>
              <a:t> </a:t>
            </a:r>
            <a:r>
              <a:rPr lang="en-US" b="1" dirty="0">
                <a:solidFill>
                  <a:srgbClr val="000080"/>
                </a:solidFill>
                <a:latin typeface="Courier New"/>
              </a:rPr>
              <a:t>import </a:t>
            </a:r>
            <a:r>
              <a:rPr lang="en-US" dirty="0" err="1">
                <a:solidFill>
                  <a:srgbClr val="000000"/>
                </a:solidFill>
                <a:latin typeface="Courier New"/>
              </a:rPr>
              <a:t>sessionmaker</a:t>
            </a:r>
            <a:br>
              <a:rPr lang="en-US" dirty="0">
                <a:solidFill>
                  <a:srgbClr val="000000"/>
                </a:solidFill>
                <a:latin typeface="Courier New"/>
              </a:rPr>
            </a:br>
            <a:br>
              <a:rPr lang="en-US" dirty="0">
                <a:solidFill>
                  <a:srgbClr val="000000"/>
                </a:solidFill>
                <a:latin typeface="Courier New"/>
              </a:rPr>
            </a:br>
            <a:r>
              <a:rPr lang="en-US" i="1" dirty="0">
                <a:solidFill>
                  <a:srgbClr val="808080"/>
                </a:solidFill>
                <a:latin typeface="Courier New"/>
              </a:rPr>
              <a:t># Ask user for connection details (same as last lab)</a:t>
            </a:r>
            <a:br>
              <a:rPr lang="en-US" i="1" dirty="0">
                <a:solidFill>
                  <a:srgbClr val="808080"/>
                </a:solidFill>
                <a:latin typeface="Courier New"/>
              </a:rPr>
            </a:br>
            <a:br>
              <a:rPr lang="en-US" i="1" dirty="0">
                <a:solidFill>
                  <a:srgbClr val="808080"/>
                </a:solidFill>
                <a:latin typeface="Courier New"/>
              </a:rPr>
            </a:br>
            <a:r>
              <a:rPr lang="en-US" i="1" dirty="0">
                <a:solidFill>
                  <a:srgbClr val="808080"/>
                </a:solidFill>
                <a:latin typeface="Courier New"/>
              </a:rPr>
              <a:t># Format connection string (similar to last lab, but with slight differences)</a:t>
            </a:r>
            <a:br>
              <a:rPr lang="en-US" i="1" dirty="0">
                <a:solidFill>
                  <a:srgbClr val="808080"/>
                </a:solidFill>
                <a:latin typeface="Courier New"/>
              </a:rPr>
            </a:br>
            <a:r>
              <a:rPr lang="en-US" dirty="0" err="1">
                <a:solidFill>
                  <a:srgbClr val="000000"/>
                </a:solidFill>
                <a:latin typeface="Courier New"/>
              </a:rPr>
              <a:t>connection_string_template</a:t>
            </a:r>
            <a:r>
              <a:rPr lang="en-US" dirty="0">
                <a:solidFill>
                  <a:srgbClr val="000000"/>
                </a:solidFill>
                <a:latin typeface="Courier New"/>
              </a:rPr>
              <a:t> = </a:t>
            </a:r>
            <a:r>
              <a:rPr lang="en-US" b="1" dirty="0">
                <a:solidFill>
                  <a:srgbClr val="008080"/>
                </a:solidFill>
                <a:latin typeface="Courier New"/>
              </a:rPr>
              <a:t>"</a:t>
            </a:r>
            <a:r>
              <a:rPr lang="en-US" b="1" dirty="0" err="1">
                <a:solidFill>
                  <a:srgbClr val="008080"/>
                </a:solidFill>
                <a:latin typeface="Courier New"/>
              </a:rPr>
              <a:t>mssql+pyodbc</a:t>
            </a:r>
            <a:r>
              <a:rPr lang="en-US" b="1" dirty="0">
                <a:solidFill>
                  <a:srgbClr val="008080"/>
                </a:solidFill>
                <a:latin typeface="Courier New"/>
              </a:rPr>
              <a:t>://{}:{}@{}:1433/{}?driver=SQL+Server+Native+Client+11.0"</a:t>
            </a:r>
            <a:br>
              <a:rPr lang="en-US" b="1" dirty="0">
                <a:solidFill>
                  <a:srgbClr val="008080"/>
                </a:solidFill>
                <a:latin typeface="Courier New"/>
              </a:rPr>
            </a:br>
            <a:r>
              <a:rPr lang="en-US" dirty="0" err="1">
                <a:solidFill>
                  <a:srgbClr val="000000"/>
                </a:solidFill>
                <a:latin typeface="Courier New"/>
              </a:rPr>
              <a:t>connection_string</a:t>
            </a:r>
            <a:r>
              <a:rPr lang="en-US" dirty="0">
                <a:solidFill>
                  <a:srgbClr val="000000"/>
                </a:solidFill>
                <a:latin typeface="Courier New"/>
              </a:rPr>
              <a:t> = </a:t>
            </a:r>
            <a:r>
              <a:rPr lang="en-US" dirty="0" err="1">
                <a:solidFill>
                  <a:srgbClr val="000000"/>
                </a:solidFill>
                <a:latin typeface="Courier New"/>
              </a:rPr>
              <a:t>connection_string_template.format</a:t>
            </a:r>
            <a:r>
              <a:rPr lang="en-US" dirty="0">
                <a:solidFill>
                  <a:srgbClr val="000000"/>
                </a:solidFill>
                <a:latin typeface="Courier New"/>
              </a:rPr>
              <a:t>(username, password, server, database)</a:t>
            </a:r>
            <a:br>
              <a:rPr lang="en-US" dirty="0">
                <a:solidFill>
                  <a:srgbClr val="000000"/>
                </a:solidFill>
                <a:latin typeface="Courier New"/>
              </a:rPr>
            </a:br>
            <a:r>
              <a:rPr lang="en-US" i="1" dirty="0">
                <a:solidFill>
                  <a:srgbClr val="808080"/>
                </a:solidFill>
                <a:latin typeface="Courier New"/>
              </a:rPr>
              <a:t># create database engine from connection string</a:t>
            </a:r>
            <a:br>
              <a:rPr lang="en-US" i="1" dirty="0">
                <a:solidFill>
                  <a:srgbClr val="808080"/>
                </a:solidFill>
                <a:latin typeface="Courier New"/>
              </a:rPr>
            </a:br>
            <a:r>
              <a:rPr lang="en-US" dirty="0">
                <a:solidFill>
                  <a:srgbClr val="000000"/>
                </a:solidFill>
                <a:latin typeface="Courier New"/>
              </a:rPr>
              <a:t>engine = </a:t>
            </a:r>
            <a:r>
              <a:rPr lang="en-US" dirty="0" err="1">
                <a:solidFill>
                  <a:srgbClr val="000000"/>
                </a:solidFill>
                <a:latin typeface="Courier New"/>
              </a:rPr>
              <a:t>create_engine</a:t>
            </a:r>
            <a:r>
              <a:rPr lang="en-US" dirty="0">
                <a:solidFill>
                  <a:srgbClr val="000000"/>
                </a:solidFill>
                <a:latin typeface="Courier New"/>
              </a:rPr>
              <a:t>(</a:t>
            </a:r>
            <a:r>
              <a:rPr lang="en-US" dirty="0" err="1">
                <a:solidFill>
                  <a:srgbClr val="000000"/>
                </a:solidFill>
                <a:latin typeface="Courier New"/>
              </a:rPr>
              <a:t>connection_string</a:t>
            </a:r>
            <a:r>
              <a:rPr lang="en-US" dirty="0">
                <a:solidFill>
                  <a:srgbClr val="000000"/>
                </a:solidFill>
                <a:latin typeface="Courier New"/>
              </a:rPr>
              <a:t>)</a:t>
            </a:r>
            <a:br>
              <a:rPr lang="en-US" dirty="0">
                <a:solidFill>
                  <a:srgbClr val="000000"/>
                </a:solidFill>
                <a:latin typeface="Courier New"/>
              </a:rPr>
            </a:br>
            <a:r>
              <a:rPr lang="en-US" dirty="0">
                <a:solidFill>
                  <a:srgbClr val="000000"/>
                </a:solidFill>
                <a:latin typeface="Courier New"/>
              </a:rPr>
              <a:t>Base = </a:t>
            </a:r>
            <a:r>
              <a:rPr lang="en-US" dirty="0" err="1">
                <a:solidFill>
                  <a:srgbClr val="000000"/>
                </a:solidFill>
                <a:latin typeface="Courier New"/>
              </a:rPr>
              <a:t>declarative_base</a:t>
            </a:r>
            <a:r>
              <a:rPr lang="en-US" dirty="0">
                <a:solidFill>
                  <a:srgbClr val="000000"/>
                </a:solidFill>
                <a:latin typeface="Courier New"/>
              </a:rPr>
              <a:t>()</a:t>
            </a:r>
            <a:br>
              <a:rPr lang="en-US" dirty="0">
                <a:solidFill>
                  <a:srgbClr val="000000"/>
                </a:solidFill>
                <a:latin typeface="Courier New"/>
              </a:rPr>
            </a:br>
            <a:r>
              <a:rPr lang="en-US" i="1" dirty="0">
                <a:solidFill>
                  <a:srgbClr val="808080"/>
                </a:solidFill>
                <a:latin typeface="Courier New"/>
              </a:rPr>
              <a:t># configure session</a:t>
            </a:r>
            <a:br>
              <a:rPr lang="en-US" i="1" dirty="0">
                <a:solidFill>
                  <a:srgbClr val="808080"/>
                </a:solidFill>
                <a:latin typeface="Courier New"/>
              </a:rPr>
            </a:br>
            <a:r>
              <a:rPr lang="en-US" dirty="0" err="1">
                <a:solidFill>
                  <a:srgbClr val="000000"/>
                </a:solidFill>
                <a:latin typeface="Courier New"/>
              </a:rPr>
              <a:t>Session</a:t>
            </a:r>
            <a:r>
              <a:rPr lang="en-US" dirty="0">
                <a:solidFill>
                  <a:srgbClr val="000000"/>
                </a:solidFill>
                <a:latin typeface="Courier New"/>
              </a:rPr>
              <a:t> = </a:t>
            </a:r>
            <a:r>
              <a:rPr lang="en-US" dirty="0" err="1">
                <a:solidFill>
                  <a:srgbClr val="000000"/>
                </a:solidFill>
                <a:latin typeface="Courier New"/>
              </a:rPr>
              <a:t>sessionmaker</a:t>
            </a:r>
            <a:r>
              <a:rPr lang="en-US" dirty="0">
                <a:solidFill>
                  <a:srgbClr val="000000"/>
                </a:solidFill>
                <a:latin typeface="Courier New"/>
              </a:rPr>
              <a:t>()</a:t>
            </a:r>
            <a:br>
              <a:rPr lang="en-US" dirty="0">
                <a:solidFill>
                  <a:srgbClr val="000000"/>
                </a:solidFill>
                <a:latin typeface="Courier New"/>
              </a:rPr>
            </a:br>
            <a:r>
              <a:rPr lang="en-US" dirty="0" err="1">
                <a:solidFill>
                  <a:srgbClr val="000000"/>
                </a:solidFill>
                <a:latin typeface="Courier New"/>
              </a:rPr>
              <a:t>Session.configure</a:t>
            </a:r>
            <a:r>
              <a:rPr lang="en-US" dirty="0">
                <a:solidFill>
                  <a:srgbClr val="000000"/>
                </a:solidFill>
                <a:latin typeface="Courier New"/>
              </a:rPr>
              <a:t>(</a:t>
            </a:r>
            <a:r>
              <a:rPr lang="en-US" dirty="0">
                <a:solidFill>
                  <a:srgbClr val="660099"/>
                </a:solidFill>
                <a:latin typeface="Courier New"/>
              </a:rPr>
              <a:t>bind</a:t>
            </a:r>
            <a:r>
              <a:rPr lang="en-US" dirty="0">
                <a:solidFill>
                  <a:srgbClr val="000000"/>
                </a:solidFill>
                <a:latin typeface="Courier New"/>
              </a:rPr>
              <a:t>=engine)</a:t>
            </a:r>
            <a:br>
              <a:rPr lang="en-US" dirty="0">
                <a:solidFill>
                  <a:srgbClr val="000000"/>
                </a:solidFill>
                <a:latin typeface="Courier New"/>
              </a:rPr>
            </a:br>
            <a:r>
              <a:rPr lang="en-US" i="1" dirty="0">
                <a:solidFill>
                  <a:srgbClr val="808080"/>
                </a:solidFill>
                <a:latin typeface="Courier New"/>
              </a:rPr>
              <a:t># create session for interacting with database</a:t>
            </a:r>
            <a:br>
              <a:rPr lang="en-US" i="1" dirty="0">
                <a:solidFill>
                  <a:srgbClr val="808080"/>
                </a:solidFill>
                <a:latin typeface="Courier New"/>
              </a:rPr>
            </a:br>
            <a:r>
              <a:rPr lang="en-US" dirty="0">
                <a:solidFill>
                  <a:srgbClr val="000000"/>
                </a:solidFill>
                <a:latin typeface="Courier New"/>
              </a:rPr>
              <a:t>session = Session()</a:t>
            </a:r>
          </a:p>
          <a:p>
            <a:endParaRPr lang="en-US" i="1" dirty="0">
              <a:solidFill>
                <a:srgbClr val="000000"/>
              </a:solidFill>
              <a:latin typeface="Courier New"/>
            </a:endParaRPr>
          </a:p>
          <a:p>
            <a:endParaRPr lang="en-US" i="1" dirty="0">
              <a:solidFill>
                <a:srgbClr val="000000"/>
              </a:solidFill>
              <a:latin typeface="Courier New"/>
            </a:endParaRPr>
          </a:p>
          <a:p>
            <a:pPr marL="0" indent="0">
              <a:buNone/>
            </a:pPr>
            <a:r>
              <a:rPr lang="en-US" i="1" dirty="0">
                <a:solidFill>
                  <a:srgbClr val="000000"/>
                </a:solidFill>
                <a:latin typeface="Courier New"/>
              </a:rPr>
              <a:t>CONTINUED…</a:t>
            </a:r>
            <a:endParaRPr lang="en-US" i="1" dirty="0">
              <a:solidFill>
                <a:srgbClr val="808080"/>
              </a:solidFill>
              <a:latin typeface="Courier New"/>
            </a:endParaRPr>
          </a:p>
        </p:txBody>
      </p:sp>
      <p:sp>
        <p:nvSpPr>
          <p:cNvPr id="4" name="Slide Number Placeholder 3"/>
          <p:cNvSpPr>
            <a:spLocks noGrp="1"/>
          </p:cNvSpPr>
          <p:nvPr>
            <p:ph type="sldNum" sz="quarter" idx="4"/>
          </p:nvPr>
        </p:nvSpPr>
        <p:spPr/>
        <p:txBody>
          <a:bodyPr/>
          <a:lstStyle/>
          <a:p>
            <a:fld id="{0AF8A4B7-68D6-47C7-8DF0-E856C990106D}" type="slidenum">
              <a:rPr lang="en-US" smtClean="0"/>
              <a:pPr/>
              <a:t>90</a:t>
            </a:fld>
            <a:endParaRPr lang="en-US" dirty="0"/>
          </a:p>
        </p:txBody>
      </p:sp>
    </p:spTree>
    <p:extLst>
      <p:ext uri="{BB962C8B-B14F-4D97-AF65-F5344CB8AC3E}">
        <p14:creationId xmlns:p14="http://schemas.microsoft.com/office/powerpoint/2010/main" val="29895398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Server Connection example</a:t>
            </a:r>
          </a:p>
        </p:txBody>
      </p:sp>
      <p:sp>
        <p:nvSpPr>
          <p:cNvPr id="3" name="Text Placeholder 2"/>
          <p:cNvSpPr>
            <a:spLocks noGrp="1"/>
          </p:cNvSpPr>
          <p:nvPr>
            <p:ph type="body" sz="quarter" idx="16"/>
          </p:nvPr>
        </p:nvSpPr>
        <p:spPr>
          <a:xfrm>
            <a:off x="1609724" y="1609724"/>
            <a:ext cx="7712076" cy="4911725"/>
          </a:xfrm>
        </p:spPr>
        <p:txBody>
          <a:bodyPr/>
          <a:lstStyle/>
          <a:p>
            <a:pPr marL="0" indent="0">
              <a:buNone/>
            </a:pPr>
            <a:r>
              <a:rPr lang="en-US" b="1" dirty="0">
                <a:solidFill>
                  <a:srgbClr val="000080"/>
                </a:solidFill>
                <a:latin typeface="Courier New"/>
              </a:rPr>
              <a:t>class </a:t>
            </a:r>
            <a:r>
              <a:rPr lang="en-US" dirty="0">
                <a:solidFill>
                  <a:srgbClr val="000000"/>
                </a:solidFill>
                <a:latin typeface="Courier New"/>
              </a:rPr>
              <a:t>State(Base):</a:t>
            </a:r>
            <a:br>
              <a:rPr lang="en-US" dirty="0">
                <a:solidFill>
                  <a:srgbClr val="000000"/>
                </a:solidFill>
                <a:latin typeface="Courier New"/>
              </a:rPr>
            </a:br>
            <a:r>
              <a:rPr lang="en-US" dirty="0">
                <a:solidFill>
                  <a:srgbClr val="000000"/>
                </a:solidFill>
                <a:latin typeface="Courier New"/>
              </a:rPr>
              <a:t>    __</a:t>
            </a:r>
            <a:r>
              <a:rPr lang="en-US" dirty="0" err="1">
                <a:solidFill>
                  <a:srgbClr val="000000"/>
                </a:solidFill>
                <a:latin typeface="Courier New"/>
              </a:rPr>
              <a:t>tablename</a:t>
            </a:r>
            <a:r>
              <a:rPr lang="en-US" dirty="0">
                <a:solidFill>
                  <a:srgbClr val="000000"/>
                </a:solidFill>
                <a:latin typeface="Courier New"/>
              </a:rPr>
              <a:t>__ = </a:t>
            </a:r>
            <a:r>
              <a:rPr lang="en-US" b="1" dirty="0">
                <a:solidFill>
                  <a:srgbClr val="008080"/>
                </a:solidFill>
                <a:latin typeface="Courier New"/>
              </a:rPr>
              <a:t>'states'</a:t>
            </a:r>
            <a:br>
              <a:rPr lang="en-US" b="1" dirty="0">
                <a:solidFill>
                  <a:srgbClr val="008080"/>
                </a:solidFill>
                <a:latin typeface="Courier New"/>
              </a:rPr>
            </a:br>
            <a:r>
              <a:rPr lang="en-US" b="1" dirty="0">
                <a:solidFill>
                  <a:srgbClr val="008080"/>
                </a:solidFill>
                <a:latin typeface="Courier New"/>
              </a:rPr>
              <a:t>    </a:t>
            </a:r>
            <a:r>
              <a:rPr lang="en-US" dirty="0">
                <a:solidFill>
                  <a:srgbClr val="000000"/>
                </a:solidFill>
                <a:latin typeface="Courier New"/>
              </a:rPr>
              <a:t>id = Column(Integer, </a:t>
            </a:r>
            <a:r>
              <a:rPr lang="en-US" dirty="0" err="1">
                <a:solidFill>
                  <a:srgbClr val="660099"/>
                </a:solidFill>
                <a:latin typeface="Courier New"/>
              </a:rPr>
              <a:t>primary_key</a:t>
            </a:r>
            <a:r>
              <a:rPr lang="en-US" dirty="0">
                <a:solidFill>
                  <a:srgbClr val="000000"/>
                </a:solidFill>
                <a:latin typeface="Courier New"/>
              </a:rPr>
              <a:t>=</a:t>
            </a:r>
            <a:r>
              <a:rPr lang="en-US" b="1" dirty="0">
                <a:solidFill>
                  <a:srgbClr val="000080"/>
                </a:solidFill>
                <a:latin typeface="Courier New"/>
              </a:rPr>
              <a:t>True</a:t>
            </a:r>
            <a:r>
              <a:rPr lang="en-US" dirty="0">
                <a:solidFill>
                  <a:srgbClr val="000000"/>
                </a:solidFill>
                <a:latin typeface="Courier New"/>
              </a:rPr>
              <a:t>)</a:t>
            </a:r>
            <a:br>
              <a:rPr lang="en-US" dirty="0">
                <a:solidFill>
                  <a:srgbClr val="000000"/>
                </a:solidFill>
                <a:latin typeface="Courier New"/>
              </a:rPr>
            </a:br>
            <a:r>
              <a:rPr lang="en-US" dirty="0">
                <a:solidFill>
                  <a:srgbClr val="000000"/>
                </a:solidFill>
                <a:latin typeface="Courier New"/>
              </a:rPr>
              <a:t>    abbreviation = Column(String)</a:t>
            </a:r>
            <a:br>
              <a:rPr lang="en-US" dirty="0">
                <a:solidFill>
                  <a:srgbClr val="000000"/>
                </a:solidFill>
                <a:latin typeface="Courier New"/>
              </a:rPr>
            </a:br>
            <a:r>
              <a:rPr lang="en-US" dirty="0">
                <a:solidFill>
                  <a:srgbClr val="000000"/>
                </a:solidFill>
                <a:latin typeface="Courier New"/>
              </a:rPr>
              <a:t>    </a:t>
            </a:r>
            <a:r>
              <a:rPr lang="en-US" dirty="0" err="1">
                <a:solidFill>
                  <a:srgbClr val="000000"/>
                </a:solidFill>
                <a:latin typeface="Courier New"/>
              </a:rPr>
              <a:t>state_name</a:t>
            </a:r>
            <a:r>
              <a:rPr lang="en-US" dirty="0">
                <a:solidFill>
                  <a:srgbClr val="000000"/>
                </a:solidFill>
                <a:latin typeface="Courier New"/>
              </a:rPr>
              <a:t> = Column(String)</a:t>
            </a:r>
            <a:br>
              <a:rPr lang="en-US" dirty="0">
                <a:solidFill>
                  <a:srgbClr val="000000"/>
                </a:solidFill>
                <a:latin typeface="Courier New"/>
              </a:rPr>
            </a:br>
            <a:br>
              <a:rPr lang="en-US" dirty="0">
                <a:solidFill>
                  <a:srgbClr val="000000"/>
                </a:solidFill>
                <a:latin typeface="Courier New"/>
              </a:rPr>
            </a:br>
            <a:br>
              <a:rPr lang="en-US" dirty="0">
                <a:solidFill>
                  <a:srgbClr val="000000"/>
                </a:solidFill>
                <a:latin typeface="Courier New"/>
              </a:rPr>
            </a:br>
            <a:r>
              <a:rPr lang="en-US" b="1" dirty="0">
                <a:solidFill>
                  <a:srgbClr val="000080"/>
                </a:solidFill>
                <a:latin typeface="Courier New"/>
              </a:rPr>
              <a:t>class </a:t>
            </a:r>
            <a:r>
              <a:rPr lang="en-US" dirty="0">
                <a:solidFill>
                  <a:srgbClr val="000000"/>
                </a:solidFill>
                <a:latin typeface="Courier New"/>
              </a:rPr>
              <a:t>Address(Base):</a:t>
            </a:r>
            <a:br>
              <a:rPr lang="en-US" dirty="0">
                <a:solidFill>
                  <a:srgbClr val="000000"/>
                </a:solidFill>
                <a:latin typeface="Courier New"/>
              </a:rPr>
            </a:br>
            <a:r>
              <a:rPr lang="en-US" dirty="0">
                <a:solidFill>
                  <a:srgbClr val="000000"/>
                </a:solidFill>
                <a:latin typeface="Courier New"/>
              </a:rPr>
              <a:t>    __</a:t>
            </a:r>
            <a:r>
              <a:rPr lang="en-US" dirty="0" err="1">
                <a:solidFill>
                  <a:srgbClr val="000000"/>
                </a:solidFill>
                <a:latin typeface="Courier New"/>
              </a:rPr>
              <a:t>tablename</a:t>
            </a:r>
            <a:r>
              <a:rPr lang="en-US" dirty="0">
                <a:solidFill>
                  <a:srgbClr val="000000"/>
                </a:solidFill>
                <a:latin typeface="Courier New"/>
              </a:rPr>
              <a:t>__ = </a:t>
            </a:r>
            <a:r>
              <a:rPr lang="en-US" b="1" dirty="0">
                <a:solidFill>
                  <a:srgbClr val="008080"/>
                </a:solidFill>
                <a:latin typeface="Courier New"/>
              </a:rPr>
              <a:t>'addresses'</a:t>
            </a:r>
            <a:br>
              <a:rPr lang="en-US" b="1" dirty="0">
                <a:solidFill>
                  <a:srgbClr val="008080"/>
                </a:solidFill>
                <a:latin typeface="Courier New"/>
              </a:rPr>
            </a:br>
            <a:r>
              <a:rPr lang="en-US" b="1" dirty="0">
                <a:solidFill>
                  <a:srgbClr val="008080"/>
                </a:solidFill>
                <a:latin typeface="Courier New"/>
              </a:rPr>
              <a:t>    </a:t>
            </a:r>
            <a:r>
              <a:rPr lang="en-US" dirty="0">
                <a:solidFill>
                  <a:srgbClr val="000000"/>
                </a:solidFill>
                <a:latin typeface="Courier New"/>
              </a:rPr>
              <a:t>id = Column(Integer, </a:t>
            </a:r>
            <a:r>
              <a:rPr lang="en-US" dirty="0" err="1">
                <a:solidFill>
                  <a:srgbClr val="660099"/>
                </a:solidFill>
                <a:latin typeface="Courier New"/>
              </a:rPr>
              <a:t>primary_key</a:t>
            </a:r>
            <a:r>
              <a:rPr lang="en-US" dirty="0">
                <a:solidFill>
                  <a:srgbClr val="000000"/>
                </a:solidFill>
                <a:latin typeface="Courier New"/>
              </a:rPr>
              <a:t>=</a:t>
            </a:r>
            <a:r>
              <a:rPr lang="en-US" b="1" dirty="0">
                <a:solidFill>
                  <a:srgbClr val="000080"/>
                </a:solidFill>
                <a:latin typeface="Courier New"/>
              </a:rPr>
              <a:t>True</a:t>
            </a:r>
            <a:r>
              <a:rPr lang="en-US" dirty="0">
                <a:solidFill>
                  <a:srgbClr val="000000"/>
                </a:solidFill>
                <a:latin typeface="Courier New"/>
              </a:rPr>
              <a:t>)</a:t>
            </a:r>
            <a:br>
              <a:rPr lang="en-US" dirty="0">
                <a:solidFill>
                  <a:srgbClr val="000000"/>
                </a:solidFill>
                <a:latin typeface="Courier New"/>
              </a:rPr>
            </a:br>
            <a:r>
              <a:rPr lang="en-US" dirty="0">
                <a:solidFill>
                  <a:srgbClr val="000000"/>
                </a:solidFill>
                <a:latin typeface="Courier New"/>
              </a:rPr>
              <a:t>    </a:t>
            </a:r>
            <a:r>
              <a:rPr lang="en-US" dirty="0" err="1">
                <a:solidFill>
                  <a:srgbClr val="000000"/>
                </a:solidFill>
                <a:latin typeface="Courier New"/>
              </a:rPr>
              <a:t>street_address</a:t>
            </a:r>
            <a:r>
              <a:rPr lang="en-US" dirty="0">
                <a:solidFill>
                  <a:srgbClr val="000000"/>
                </a:solidFill>
                <a:latin typeface="Courier New"/>
              </a:rPr>
              <a:t> = Column(String)</a:t>
            </a:r>
            <a:br>
              <a:rPr lang="en-US" dirty="0">
                <a:solidFill>
                  <a:srgbClr val="000000"/>
                </a:solidFill>
                <a:latin typeface="Courier New"/>
              </a:rPr>
            </a:br>
            <a:r>
              <a:rPr lang="en-US" dirty="0">
                <a:solidFill>
                  <a:srgbClr val="000000"/>
                </a:solidFill>
                <a:latin typeface="Courier New"/>
              </a:rPr>
              <a:t>    street_address_2 = Column(String)</a:t>
            </a:r>
            <a:br>
              <a:rPr lang="en-US" dirty="0">
                <a:solidFill>
                  <a:srgbClr val="000000"/>
                </a:solidFill>
                <a:latin typeface="Courier New"/>
              </a:rPr>
            </a:br>
            <a:r>
              <a:rPr lang="en-US" dirty="0">
                <a:solidFill>
                  <a:srgbClr val="000000"/>
                </a:solidFill>
                <a:latin typeface="Courier New"/>
              </a:rPr>
              <a:t>    city = Column(String)</a:t>
            </a:r>
            <a:br>
              <a:rPr lang="en-US" dirty="0">
                <a:solidFill>
                  <a:srgbClr val="000000"/>
                </a:solidFill>
                <a:latin typeface="Courier New"/>
              </a:rPr>
            </a:br>
            <a:r>
              <a:rPr lang="en-US" dirty="0">
                <a:solidFill>
                  <a:srgbClr val="000000"/>
                </a:solidFill>
                <a:latin typeface="Courier New"/>
              </a:rPr>
              <a:t>    </a:t>
            </a:r>
            <a:r>
              <a:rPr lang="en-US" dirty="0" err="1">
                <a:solidFill>
                  <a:srgbClr val="000000"/>
                </a:solidFill>
                <a:latin typeface="Courier New"/>
              </a:rPr>
              <a:t>state_id</a:t>
            </a:r>
            <a:r>
              <a:rPr lang="en-US" dirty="0">
                <a:solidFill>
                  <a:srgbClr val="000000"/>
                </a:solidFill>
                <a:latin typeface="Courier New"/>
              </a:rPr>
              <a:t> = Column(Integer, </a:t>
            </a:r>
            <a:r>
              <a:rPr lang="en-US" dirty="0" err="1">
                <a:solidFill>
                  <a:srgbClr val="000000"/>
                </a:solidFill>
                <a:latin typeface="Courier New"/>
              </a:rPr>
              <a:t>ForeignKey</a:t>
            </a:r>
            <a:r>
              <a:rPr lang="en-US" dirty="0">
                <a:solidFill>
                  <a:srgbClr val="000000"/>
                </a:solidFill>
                <a:latin typeface="Courier New"/>
              </a:rPr>
              <a:t>(State.id))</a:t>
            </a:r>
            <a:br>
              <a:rPr lang="en-US" dirty="0">
                <a:solidFill>
                  <a:srgbClr val="000000"/>
                </a:solidFill>
                <a:latin typeface="Courier New"/>
              </a:rPr>
            </a:br>
            <a:br>
              <a:rPr lang="en-US" dirty="0">
                <a:solidFill>
                  <a:srgbClr val="000000"/>
                </a:solidFill>
                <a:latin typeface="Courier New"/>
              </a:rPr>
            </a:br>
            <a:br>
              <a:rPr lang="en-US" dirty="0">
                <a:solidFill>
                  <a:srgbClr val="000000"/>
                </a:solidFill>
                <a:latin typeface="Courier New"/>
              </a:rPr>
            </a:br>
            <a:r>
              <a:rPr lang="en-US" b="1" dirty="0">
                <a:solidFill>
                  <a:srgbClr val="000080"/>
                </a:solidFill>
                <a:latin typeface="Courier New"/>
              </a:rPr>
              <a:t>class </a:t>
            </a:r>
            <a:r>
              <a:rPr lang="en-US" dirty="0">
                <a:solidFill>
                  <a:srgbClr val="000000"/>
                </a:solidFill>
                <a:latin typeface="Courier New"/>
              </a:rPr>
              <a:t>User(Base):</a:t>
            </a:r>
            <a:br>
              <a:rPr lang="en-US" dirty="0">
                <a:solidFill>
                  <a:srgbClr val="000000"/>
                </a:solidFill>
                <a:latin typeface="Courier New"/>
              </a:rPr>
            </a:br>
            <a:r>
              <a:rPr lang="en-US" dirty="0">
                <a:solidFill>
                  <a:srgbClr val="000000"/>
                </a:solidFill>
                <a:latin typeface="Courier New"/>
              </a:rPr>
              <a:t>    __</a:t>
            </a:r>
            <a:r>
              <a:rPr lang="en-US" dirty="0" err="1">
                <a:solidFill>
                  <a:srgbClr val="000000"/>
                </a:solidFill>
                <a:latin typeface="Courier New"/>
              </a:rPr>
              <a:t>tablename</a:t>
            </a:r>
            <a:r>
              <a:rPr lang="en-US" dirty="0">
                <a:solidFill>
                  <a:srgbClr val="000000"/>
                </a:solidFill>
                <a:latin typeface="Courier New"/>
              </a:rPr>
              <a:t>__ = </a:t>
            </a:r>
            <a:r>
              <a:rPr lang="en-US" b="1" dirty="0">
                <a:solidFill>
                  <a:srgbClr val="008080"/>
                </a:solidFill>
                <a:latin typeface="Courier New"/>
              </a:rPr>
              <a:t>'users'</a:t>
            </a:r>
            <a:br>
              <a:rPr lang="en-US" b="1" dirty="0">
                <a:solidFill>
                  <a:srgbClr val="008080"/>
                </a:solidFill>
                <a:latin typeface="Courier New"/>
              </a:rPr>
            </a:br>
            <a:r>
              <a:rPr lang="en-US" b="1" dirty="0">
                <a:solidFill>
                  <a:srgbClr val="008080"/>
                </a:solidFill>
                <a:latin typeface="Courier New"/>
              </a:rPr>
              <a:t>    </a:t>
            </a:r>
            <a:r>
              <a:rPr lang="en-US" dirty="0">
                <a:solidFill>
                  <a:srgbClr val="000000"/>
                </a:solidFill>
                <a:latin typeface="Courier New"/>
              </a:rPr>
              <a:t>id = Column(Integer, </a:t>
            </a:r>
            <a:r>
              <a:rPr lang="en-US" dirty="0" err="1">
                <a:solidFill>
                  <a:srgbClr val="660099"/>
                </a:solidFill>
                <a:latin typeface="Courier New"/>
              </a:rPr>
              <a:t>primary_key</a:t>
            </a:r>
            <a:r>
              <a:rPr lang="en-US" dirty="0">
                <a:solidFill>
                  <a:srgbClr val="000000"/>
                </a:solidFill>
                <a:latin typeface="Courier New"/>
              </a:rPr>
              <a:t>=</a:t>
            </a:r>
            <a:r>
              <a:rPr lang="en-US" b="1" dirty="0">
                <a:solidFill>
                  <a:srgbClr val="000080"/>
                </a:solidFill>
                <a:latin typeface="Courier New"/>
              </a:rPr>
              <a:t>True</a:t>
            </a:r>
            <a:r>
              <a:rPr lang="en-US" dirty="0">
                <a:solidFill>
                  <a:srgbClr val="000000"/>
                </a:solidFill>
                <a:latin typeface="Courier New"/>
              </a:rPr>
              <a:t>)</a:t>
            </a:r>
            <a:br>
              <a:rPr lang="en-US" dirty="0">
                <a:solidFill>
                  <a:srgbClr val="000000"/>
                </a:solidFill>
                <a:latin typeface="Courier New"/>
              </a:rPr>
            </a:br>
            <a:r>
              <a:rPr lang="en-US" dirty="0">
                <a:solidFill>
                  <a:srgbClr val="000000"/>
                </a:solidFill>
                <a:latin typeface="Courier New"/>
              </a:rPr>
              <a:t>    username = Column(String)</a:t>
            </a:r>
            <a:br>
              <a:rPr lang="en-US" dirty="0">
                <a:solidFill>
                  <a:srgbClr val="000000"/>
                </a:solidFill>
                <a:latin typeface="Courier New"/>
              </a:rPr>
            </a:br>
            <a:r>
              <a:rPr lang="en-US" dirty="0">
                <a:solidFill>
                  <a:srgbClr val="000000"/>
                </a:solidFill>
                <a:latin typeface="Courier New"/>
              </a:rPr>
              <a:t>    </a:t>
            </a:r>
            <a:r>
              <a:rPr lang="en-US" dirty="0" err="1">
                <a:solidFill>
                  <a:srgbClr val="000000"/>
                </a:solidFill>
                <a:latin typeface="Courier New"/>
              </a:rPr>
              <a:t>first_name</a:t>
            </a:r>
            <a:r>
              <a:rPr lang="en-US" dirty="0">
                <a:solidFill>
                  <a:srgbClr val="000000"/>
                </a:solidFill>
                <a:latin typeface="Courier New"/>
              </a:rPr>
              <a:t> = Column(String)</a:t>
            </a:r>
            <a:br>
              <a:rPr lang="en-US" dirty="0">
                <a:solidFill>
                  <a:srgbClr val="000000"/>
                </a:solidFill>
                <a:latin typeface="Courier New"/>
              </a:rPr>
            </a:br>
            <a:r>
              <a:rPr lang="en-US" dirty="0">
                <a:solidFill>
                  <a:srgbClr val="000000"/>
                </a:solidFill>
                <a:latin typeface="Courier New"/>
              </a:rPr>
              <a:t>    </a:t>
            </a:r>
            <a:r>
              <a:rPr lang="en-US" dirty="0" err="1">
                <a:solidFill>
                  <a:srgbClr val="000000"/>
                </a:solidFill>
                <a:latin typeface="Courier New"/>
              </a:rPr>
              <a:t>last_name</a:t>
            </a:r>
            <a:r>
              <a:rPr lang="en-US" dirty="0">
                <a:solidFill>
                  <a:srgbClr val="000000"/>
                </a:solidFill>
                <a:latin typeface="Courier New"/>
              </a:rPr>
              <a:t> = Column(String)</a:t>
            </a:r>
            <a:br>
              <a:rPr lang="en-US" dirty="0">
                <a:solidFill>
                  <a:srgbClr val="000000"/>
                </a:solidFill>
                <a:latin typeface="Courier New"/>
              </a:rPr>
            </a:br>
            <a:r>
              <a:rPr lang="en-US" dirty="0">
                <a:solidFill>
                  <a:srgbClr val="000000"/>
                </a:solidFill>
                <a:latin typeface="Courier New"/>
              </a:rPr>
              <a:t>    email = Column(String)</a:t>
            </a:r>
            <a:br>
              <a:rPr lang="en-US" dirty="0">
                <a:solidFill>
                  <a:srgbClr val="000000"/>
                </a:solidFill>
                <a:latin typeface="Courier New"/>
              </a:rPr>
            </a:br>
            <a:r>
              <a:rPr lang="en-US" dirty="0">
                <a:solidFill>
                  <a:srgbClr val="000000"/>
                </a:solidFill>
                <a:latin typeface="Courier New"/>
              </a:rPr>
              <a:t>    </a:t>
            </a:r>
            <a:r>
              <a:rPr lang="en-US" dirty="0" err="1">
                <a:solidFill>
                  <a:srgbClr val="000000"/>
                </a:solidFill>
                <a:latin typeface="Courier New"/>
              </a:rPr>
              <a:t>primary_address_id</a:t>
            </a:r>
            <a:r>
              <a:rPr lang="en-US" dirty="0">
                <a:solidFill>
                  <a:srgbClr val="000000"/>
                </a:solidFill>
                <a:latin typeface="Courier New"/>
              </a:rPr>
              <a:t> = Column(Integer, </a:t>
            </a:r>
            <a:r>
              <a:rPr lang="en-US" dirty="0" err="1">
                <a:solidFill>
                  <a:srgbClr val="000000"/>
                </a:solidFill>
                <a:latin typeface="Courier New"/>
              </a:rPr>
              <a:t>ForeignKey</a:t>
            </a:r>
            <a:r>
              <a:rPr lang="en-US" dirty="0">
                <a:solidFill>
                  <a:srgbClr val="000000"/>
                </a:solidFill>
                <a:latin typeface="Courier New"/>
              </a:rPr>
              <a:t>(Address.id))</a:t>
            </a:r>
            <a:endParaRPr lang="en-US" i="1" dirty="0">
              <a:solidFill>
                <a:srgbClr val="808080"/>
              </a:solidFill>
              <a:latin typeface="Courier New"/>
            </a:endParaRPr>
          </a:p>
        </p:txBody>
      </p:sp>
      <p:sp>
        <p:nvSpPr>
          <p:cNvPr id="4" name="Slide Number Placeholder 3"/>
          <p:cNvSpPr>
            <a:spLocks noGrp="1"/>
          </p:cNvSpPr>
          <p:nvPr>
            <p:ph type="sldNum" sz="quarter" idx="4"/>
          </p:nvPr>
        </p:nvSpPr>
        <p:spPr/>
        <p:txBody>
          <a:bodyPr/>
          <a:lstStyle/>
          <a:p>
            <a:fld id="{0AF8A4B7-68D6-47C7-8DF0-E856C990106D}" type="slidenum">
              <a:rPr lang="en-US" smtClean="0"/>
              <a:pPr/>
              <a:t>91</a:t>
            </a:fld>
            <a:endParaRPr lang="en-US" dirty="0"/>
          </a:p>
        </p:txBody>
      </p:sp>
      <p:sp>
        <p:nvSpPr>
          <p:cNvPr id="5" name="TextBox 4"/>
          <p:cNvSpPr txBox="1"/>
          <p:nvPr/>
        </p:nvSpPr>
        <p:spPr>
          <a:xfrm>
            <a:off x="5440105" y="5838447"/>
            <a:ext cx="3767033" cy="89255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lvl="1"/>
            <a:r>
              <a:rPr lang="en-US" sz="1400" b="1" dirty="0">
                <a:solidFill>
                  <a:srgbClr val="00929C"/>
                </a:solidFill>
              </a:rPr>
              <a:t>Exercise</a:t>
            </a:r>
          </a:p>
          <a:p>
            <a:pPr marL="0" lvl="1"/>
            <a:r>
              <a:rPr lang="en-US" dirty="0"/>
              <a:t>Open Labs 5.1 &amp; 5.2 and use the </a:t>
            </a:r>
            <a:r>
              <a:rPr lang="en-US" dirty="0" err="1"/>
              <a:t>SQLAlchemy</a:t>
            </a:r>
            <a:r>
              <a:rPr lang="en-US" dirty="0"/>
              <a:t> toolkit to interact with a SQL Server database.</a:t>
            </a:r>
          </a:p>
          <a:p>
            <a:pPr marL="0" lvl="1"/>
            <a:endParaRPr lang="en-US" dirty="0"/>
          </a:p>
        </p:txBody>
      </p:sp>
    </p:spTree>
    <p:extLst>
      <p:ext uri="{BB962C8B-B14F-4D97-AF65-F5344CB8AC3E}">
        <p14:creationId xmlns:p14="http://schemas.microsoft.com/office/powerpoint/2010/main" val="12433862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Slide Number Placeholder 4"/>
          <p:cNvSpPr>
            <a:spLocks noGrp="1"/>
          </p:cNvSpPr>
          <p:nvPr>
            <p:ph type="sldNum" sz="quarter" idx="4"/>
          </p:nvPr>
        </p:nvSpPr>
        <p:spPr/>
        <p:txBody>
          <a:bodyPr/>
          <a:lstStyle/>
          <a:p>
            <a:fld id="{0AF8A4B7-68D6-47C7-8DF0-E856C990106D}" type="slidenum">
              <a:rPr lang="en-US" smtClean="0"/>
              <a:pPr/>
              <a:t>92</a:t>
            </a:fld>
            <a:endParaRPr lang="en-US" dirty="0"/>
          </a:p>
        </p:txBody>
      </p:sp>
      <p:sp>
        <p:nvSpPr>
          <p:cNvPr id="6" name="Rectangle 5"/>
          <p:cNvSpPr/>
          <p:nvPr/>
        </p:nvSpPr>
        <p:spPr>
          <a:xfrm>
            <a:off x="3908054" y="7124700"/>
            <a:ext cx="2013693" cy="261610"/>
          </a:xfrm>
          <a:prstGeom prst="rect">
            <a:avLst/>
          </a:prstGeom>
        </p:spPr>
        <p:txBody>
          <a:bodyPr wrap="none" anchor="ctr">
            <a:spAutoFit/>
          </a:bodyPr>
          <a:lstStyle/>
          <a:p>
            <a:r>
              <a:rPr lang="en-US" dirty="0">
                <a:solidFill>
                  <a:schemeClr val="bg1">
                    <a:lumMod val="50000"/>
                  </a:schemeClr>
                </a:solidFill>
              </a:rPr>
              <a:t>Source: http://xkcd.com/327/</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329" y="2470313"/>
            <a:ext cx="8457143" cy="2603175"/>
          </a:xfrm>
          <a:prstGeom prst="rect">
            <a:avLst/>
          </a:prstGeom>
        </p:spPr>
      </p:pic>
    </p:spTree>
    <p:extLst>
      <p:ext uri="{BB962C8B-B14F-4D97-AF65-F5344CB8AC3E}">
        <p14:creationId xmlns:p14="http://schemas.microsoft.com/office/powerpoint/2010/main" val="42765608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Tree>
    <p:extLst>
      <p:ext uri="{BB962C8B-B14F-4D97-AF65-F5344CB8AC3E}">
        <p14:creationId xmlns:p14="http://schemas.microsoft.com/office/powerpoint/2010/main" val="35436995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from Text Files</a:t>
            </a:r>
          </a:p>
        </p:txBody>
      </p:sp>
      <p:sp>
        <p:nvSpPr>
          <p:cNvPr id="3" name="Text Placeholder 2"/>
          <p:cNvSpPr>
            <a:spLocks noGrp="1"/>
          </p:cNvSpPr>
          <p:nvPr>
            <p:ph type="body" sz="quarter" idx="16"/>
          </p:nvPr>
        </p:nvSpPr>
        <p:spPr/>
        <p:txBody>
          <a:bodyPr/>
          <a:lstStyle/>
          <a:p>
            <a:r>
              <a:rPr lang="en-US" sz="1600" dirty="0"/>
              <a:t>Writing to a file: </a:t>
            </a:r>
          </a:p>
          <a:p>
            <a:pPr marL="0" indent="0">
              <a:buNone/>
            </a:pPr>
            <a:endParaRPr lang="en-US" sz="1600" dirty="0"/>
          </a:p>
          <a:p>
            <a:pPr marL="647700" lvl="5" indent="0">
              <a:buNone/>
            </a:pPr>
            <a:r>
              <a:rPr lang="en-US" sz="1400" dirty="0">
                <a:solidFill>
                  <a:schemeClr val="dk1"/>
                </a:solidFill>
              </a:rPr>
              <a:t>feedback = “0, Good, Needs more sweaters” # what to put in the file</a:t>
            </a:r>
          </a:p>
          <a:p>
            <a:pPr marL="647700" lvl="5" indent="0">
              <a:buNone/>
            </a:pPr>
            <a:r>
              <a:rPr lang="en-US" sz="1400" dirty="0" err="1">
                <a:solidFill>
                  <a:schemeClr val="dk1"/>
                </a:solidFill>
              </a:rPr>
              <a:t>filepath</a:t>
            </a:r>
            <a:r>
              <a:rPr lang="en-US" sz="1400" dirty="0">
                <a:solidFill>
                  <a:schemeClr val="dk1"/>
                </a:solidFill>
              </a:rPr>
              <a:t> = (“C:/path/to/filename.txt”)             # a tuple with one string for the file path</a:t>
            </a:r>
          </a:p>
          <a:p>
            <a:pPr marL="647700" lvl="5" indent="0">
              <a:buNone/>
            </a:pPr>
            <a:r>
              <a:rPr lang="en-US" sz="1400" dirty="0">
                <a:solidFill>
                  <a:schemeClr val="dk1"/>
                </a:solidFill>
              </a:rPr>
              <a:t>pout = open(</a:t>
            </a:r>
            <a:r>
              <a:rPr lang="en-US" sz="1400" dirty="0" err="1">
                <a:solidFill>
                  <a:schemeClr val="dk1"/>
                </a:solidFill>
              </a:rPr>
              <a:t>filepath</a:t>
            </a:r>
            <a:r>
              <a:rPr lang="en-US" sz="1400" dirty="0">
                <a:solidFill>
                  <a:schemeClr val="dk1"/>
                </a:solidFill>
              </a:rPr>
              <a:t>, ‘</a:t>
            </a:r>
            <a:r>
              <a:rPr lang="en-US" sz="1400" dirty="0" err="1">
                <a:solidFill>
                  <a:schemeClr val="dk1"/>
                </a:solidFill>
              </a:rPr>
              <a:t>wt</a:t>
            </a:r>
            <a:r>
              <a:rPr lang="en-US" sz="1400" dirty="0">
                <a:solidFill>
                  <a:schemeClr val="dk1"/>
                </a:solidFill>
              </a:rPr>
              <a:t>’)                                # open file for writing </a:t>
            </a:r>
          </a:p>
          <a:p>
            <a:pPr marL="647700" lvl="5" indent="0">
              <a:buNone/>
            </a:pPr>
            <a:r>
              <a:rPr lang="en-US" sz="1400" dirty="0" err="1">
                <a:solidFill>
                  <a:schemeClr val="dk1"/>
                </a:solidFill>
              </a:rPr>
              <a:t>pout.write</a:t>
            </a:r>
            <a:r>
              <a:rPr lang="en-US" sz="1400" dirty="0">
                <a:solidFill>
                  <a:schemeClr val="dk1"/>
                </a:solidFill>
              </a:rPr>
              <a:t>(feedback)                                         # write text to file</a:t>
            </a:r>
          </a:p>
          <a:p>
            <a:pPr marL="647700" lvl="5" indent="0">
              <a:buNone/>
            </a:pPr>
            <a:r>
              <a:rPr lang="en-US" sz="1400" dirty="0" err="1">
                <a:solidFill>
                  <a:schemeClr val="dk1"/>
                </a:solidFill>
              </a:rPr>
              <a:t>pout.close</a:t>
            </a:r>
            <a:r>
              <a:rPr lang="en-US" sz="1400" dirty="0">
                <a:solidFill>
                  <a:schemeClr val="dk1"/>
                </a:solidFill>
              </a:rPr>
              <a:t>()                                                        # close the file before continuing</a:t>
            </a:r>
          </a:p>
          <a:p>
            <a:pPr marL="0" indent="0">
              <a:buNone/>
            </a:pPr>
            <a:endParaRPr lang="en-US" sz="1600" dirty="0"/>
          </a:p>
          <a:p>
            <a:r>
              <a:rPr lang="en-US" sz="1600" dirty="0"/>
              <a:t>The first time you run this code, the file may not exist</a:t>
            </a:r>
          </a:p>
          <a:p>
            <a:endParaRPr lang="en-US" sz="1600" dirty="0"/>
          </a:p>
          <a:p>
            <a:r>
              <a:rPr lang="en-US" sz="1600" dirty="0"/>
              <a:t>Rather than throw an error at the open() function, Python creates the file</a:t>
            </a:r>
          </a:p>
          <a:p>
            <a:pPr marL="0" indent="0">
              <a:buNone/>
            </a:pPr>
            <a:endParaRPr lang="en-US" sz="1600" dirty="0"/>
          </a:p>
          <a:p>
            <a:r>
              <a:rPr lang="en-US" sz="1600" dirty="0"/>
              <a:t>Lab 7.0</a:t>
            </a:r>
          </a:p>
        </p:txBody>
      </p:sp>
      <p:sp>
        <p:nvSpPr>
          <p:cNvPr id="4" name="Slide Number Placeholder 3"/>
          <p:cNvSpPr>
            <a:spLocks noGrp="1"/>
          </p:cNvSpPr>
          <p:nvPr>
            <p:ph type="sldNum" sz="quarter" idx="4"/>
          </p:nvPr>
        </p:nvSpPr>
        <p:spPr/>
        <p:txBody>
          <a:bodyPr/>
          <a:lstStyle/>
          <a:p>
            <a:fld id="{0AF8A4B7-68D6-47C7-8DF0-E856C990106D}" type="slidenum">
              <a:rPr lang="en-US" smtClean="0"/>
              <a:pPr/>
              <a:t>94</a:t>
            </a:fld>
            <a:endParaRPr lang="en-US" dirty="0"/>
          </a:p>
        </p:txBody>
      </p:sp>
    </p:spTree>
    <p:extLst>
      <p:ext uri="{BB962C8B-B14F-4D97-AF65-F5344CB8AC3E}">
        <p14:creationId xmlns:p14="http://schemas.microsoft.com/office/powerpoint/2010/main" val="12580690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from Text Files</a:t>
            </a:r>
          </a:p>
        </p:txBody>
      </p:sp>
      <p:sp>
        <p:nvSpPr>
          <p:cNvPr id="3" name="Text Placeholder 2"/>
          <p:cNvSpPr>
            <a:spLocks noGrp="1"/>
          </p:cNvSpPr>
          <p:nvPr>
            <p:ph type="body" sz="quarter" idx="16"/>
          </p:nvPr>
        </p:nvSpPr>
        <p:spPr/>
        <p:txBody>
          <a:bodyPr/>
          <a:lstStyle/>
          <a:p>
            <a:r>
              <a:rPr lang="en-US" sz="1600" dirty="0"/>
              <a:t>Similar to </a:t>
            </a:r>
            <a:r>
              <a:rPr lang="en-US" sz="1600" dirty="0" err="1"/>
              <a:t>pout.write</a:t>
            </a:r>
            <a:r>
              <a:rPr lang="en-US" sz="1600" dirty="0"/>
              <a:t>(), there are several ways you can use to read from the text file:</a:t>
            </a:r>
          </a:p>
          <a:p>
            <a:pPr lvl="1"/>
            <a:r>
              <a:rPr lang="en-US" sz="1600" dirty="0"/>
              <a:t>Read()</a:t>
            </a:r>
          </a:p>
          <a:p>
            <a:pPr lvl="1"/>
            <a:r>
              <a:rPr lang="en-US" sz="1600" dirty="0" err="1"/>
              <a:t>Readline</a:t>
            </a:r>
            <a:r>
              <a:rPr lang="en-US" sz="1600" dirty="0"/>
              <a:t>()</a:t>
            </a:r>
          </a:p>
          <a:p>
            <a:pPr lvl="1"/>
            <a:r>
              <a:rPr lang="en-US" sz="1600" dirty="0"/>
              <a:t>iterate</a:t>
            </a:r>
          </a:p>
          <a:p>
            <a:pPr marL="0" indent="0">
              <a:buNone/>
            </a:pPr>
            <a:endParaRPr lang="en-US" sz="1600" dirty="0"/>
          </a:p>
          <a:p>
            <a:r>
              <a:rPr lang="en-US" sz="1600" dirty="0"/>
              <a:t>Read()</a:t>
            </a:r>
          </a:p>
          <a:p>
            <a:pPr lvl="1"/>
            <a:r>
              <a:rPr lang="en-US" sz="1600" dirty="0"/>
              <a:t> Reads the entire file into memory at once if no argument is provided</a:t>
            </a:r>
          </a:p>
          <a:p>
            <a:pPr lvl="1"/>
            <a:endParaRPr lang="en-US" sz="1600" dirty="0"/>
          </a:p>
          <a:p>
            <a:pPr lvl="1"/>
            <a:r>
              <a:rPr lang="en-US" sz="1600" i="1" dirty="0"/>
              <a:t>CAREFUL</a:t>
            </a:r>
            <a:r>
              <a:rPr lang="en-US" sz="1600" dirty="0"/>
              <a:t> – this method can eat up a huge chunk of memory if you unexpectedly read() a large file</a:t>
            </a:r>
          </a:p>
          <a:p>
            <a:pPr lvl="1"/>
            <a:endParaRPr lang="en-US" sz="1600" dirty="0"/>
          </a:p>
          <a:p>
            <a:pPr lvl="1"/>
            <a:r>
              <a:rPr lang="en-US" sz="1600" dirty="0"/>
              <a:t>You can also feed a character count as the argument, allowing you to read the file in chunks</a:t>
            </a:r>
          </a:p>
          <a:p>
            <a:pPr lvl="1"/>
            <a:r>
              <a:rPr lang="en-US" sz="1600" dirty="0" err="1"/>
              <a:t>file.read</a:t>
            </a:r>
            <a:r>
              <a:rPr lang="en-US" sz="1600" dirty="0"/>
              <a:t>(n) - This method reads n number of characters from the file, or if n is blank it reads the entire file.</a:t>
            </a:r>
          </a:p>
          <a:p>
            <a:pPr lvl="1"/>
            <a:endParaRPr lang="en-US" sz="1600" dirty="0"/>
          </a:p>
          <a:p>
            <a:pPr marL="1019175" lvl="8" indent="0">
              <a:buNone/>
            </a:pPr>
            <a:r>
              <a:rPr lang="en-US" sz="1600" dirty="0"/>
              <a:t>f = open("test.txt", "r") #opens file with name of "test.txt“</a:t>
            </a:r>
          </a:p>
          <a:p>
            <a:pPr marL="1019175" lvl="8" indent="0">
              <a:buNone/>
            </a:pPr>
            <a:r>
              <a:rPr lang="en-US" sz="1600" dirty="0"/>
              <a:t>print(</a:t>
            </a:r>
            <a:r>
              <a:rPr lang="en-US" sz="1600" dirty="0" err="1"/>
              <a:t>f.read</a:t>
            </a:r>
            <a:r>
              <a:rPr lang="en-US" sz="1600" dirty="0"/>
              <a:t>())</a:t>
            </a:r>
          </a:p>
          <a:p>
            <a:pPr marL="1019175" lvl="8" indent="0">
              <a:buNone/>
            </a:pPr>
            <a:r>
              <a:rPr lang="en-US" sz="1600" dirty="0" err="1"/>
              <a:t>f.close</a:t>
            </a:r>
            <a:r>
              <a:rPr lang="en-US" sz="1600" dirty="0"/>
              <a:t>()</a:t>
            </a:r>
          </a:p>
          <a:p>
            <a:endParaRPr lang="en-US" sz="1600" dirty="0"/>
          </a:p>
          <a:p>
            <a:pPr marL="1019175" lvl="8" indent="0">
              <a:buNone/>
            </a:pPr>
            <a:endParaRPr lang="en-US" sz="1600" dirty="0"/>
          </a:p>
          <a:p>
            <a:pPr marL="1019175" lvl="8" indent="0">
              <a:buNone/>
            </a:pPr>
            <a:endParaRPr lang="en-US" sz="1600" dirty="0"/>
          </a:p>
          <a:p>
            <a:pPr marL="1019175" lvl="8" indent="0">
              <a:buNone/>
            </a:pPr>
            <a:endParaRPr lang="en-US" sz="1600" dirty="0"/>
          </a:p>
          <a:p>
            <a:pPr marL="1019175" lvl="8" indent="0">
              <a:buNone/>
            </a:pPr>
            <a:endParaRPr lang="en-US" sz="1600" dirty="0"/>
          </a:p>
          <a:p>
            <a:pPr marL="128587" lvl="1" indent="0">
              <a:buNone/>
            </a:pPr>
            <a:endParaRPr lang="en-US" sz="1600" dirty="0"/>
          </a:p>
        </p:txBody>
      </p:sp>
      <p:sp>
        <p:nvSpPr>
          <p:cNvPr id="4" name="Slide Number Placeholder 3"/>
          <p:cNvSpPr>
            <a:spLocks noGrp="1"/>
          </p:cNvSpPr>
          <p:nvPr>
            <p:ph type="sldNum" sz="quarter" idx="4"/>
          </p:nvPr>
        </p:nvSpPr>
        <p:spPr/>
        <p:txBody>
          <a:bodyPr/>
          <a:lstStyle/>
          <a:p>
            <a:fld id="{0AF8A4B7-68D6-47C7-8DF0-E856C990106D}" type="slidenum">
              <a:rPr lang="en-US" smtClean="0"/>
              <a:pPr/>
              <a:t>95</a:t>
            </a:fld>
            <a:endParaRPr lang="en-US" dirty="0"/>
          </a:p>
        </p:txBody>
      </p:sp>
    </p:spTree>
    <p:extLst>
      <p:ext uri="{BB962C8B-B14F-4D97-AF65-F5344CB8AC3E}">
        <p14:creationId xmlns:p14="http://schemas.microsoft.com/office/powerpoint/2010/main" val="34289800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from Text Files</a:t>
            </a:r>
          </a:p>
        </p:txBody>
      </p:sp>
      <p:sp>
        <p:nvSpPr>
          <p:cNvPr id="3" name="Text Placeholder 2"/>
          <p:cNvSpPr>
            <a:spLocks noGrp="1"/>
          </p:cNvSpPr>
          <p:nvPr>
            <p:ph type="body" sz="quarter" idx="16"/>
          </p:nvPr>
        </p:nvSpPr>
        <p:spPr/>
        <p:txBody>
          <a:bodyPr/>
          <a:lstStyle/>
          <a:p>
            <a:r>
              <a:rPr lang="en-US" sz="1600" dirty="0" err="1"/>
              <a:t>Readline</a:t>
            </a:r>
            <a:r>
              <a:rPr lang="en-US" sz="1600" dirty="0"/>
              <a:t>()</a:t>
            </a:r>
          </a:p>
          <a:p>
            <a:endParaRPr lang="en-US" sz="1600" dirty="0"/>
          </a:p>
          <a:p>
            <a:pPr lvl="1"/>
            <a:r>
              <a:rPr lang="en-US" sz="1600" dirty="0"/>
              <a:t>Reads the file one line at a time</a:t>
            </a:r>
          </a:p>
          <a:p>
            <a:pPr lvl="1"/>
            <a:endParaRPr lang="en-US" sz="1600" dirty="0"/>
          </a:p>
          <a:p>
            <a:pPr lvl="1"/>
            <a:r>
              <a:rPr lang="en-US" sz="1600" dirty="0"/>
              <a:t>Once the end of the file is reached, </a:t>
            </a:r>
            <a:r>
              <a:rPr lang="en-US" sz="1600" dirty="0" err="1"/>
              <a:t>readline</a:t>
            </a:r>
            <a:r>
              <a:rPr lang="en-US" sz="1600" dirty="0"/>
              <a:t>() returns an empty string</a:t>
            </a:r>
          </a:p>
          <a:p>
            <a:pPr lvl="1"/>
            <a:endParaRPr lang="en-US" sz="1600" dirty="0"/>
          </a:p>
          <a:p>
            <a:r>
              <a:rPr lang="en-US" sz="1600" dirty="0"/>
              <a:t>Iterator</a:t>
            </a:r>
          </a:p>
          <a:p>
            <a:endParaRPr lang="en-US" sz="1600" dirty="0"/>
          </a:p>
          <a:p>
            <a:pPr lvl="1"/>
            <a:r>
              <a:rPr lang="en-US" sz="1600" dirty="0"/>
              <a:t>A cleaner, more concise way to read lines from a file is to iterate using the “for” operator</a:t>
            </a:r>
          </a:p>
          <a:p>
            <a:pPr lvl="1"/>
            <a:endParaRPr lang="en-US" sz="1600" dirty="0"/>
          </a:p>
          <a:p>
            <a:pPr lvl="1"/>
            <a:r>
              <a:rPr lang="en-US" sz="1600" dirty="0"/>
              <a:t>This is the preferred method</a:t>
            </a:r>
          </a:p>
          <a:p>
            <a:pPr lvl="1"/>
            <a:endParaRPr lang="en-US" sz="1600" dirty="0"/>
          </a:p>
          <a:p>
            <a:pPr marL="1019175" lvl="8" indent="0">
              <a:buNone/>
            </a:pPr>
            <a:br>
              <a:rPr lang="en-US" sz="1600" dirty="0"/>
            </a:br>
            <a:r>
              <a:rPr lang="en-US" sz="1600" dirty="0"/>
              <a:t>f = open("</a:t>
            </a:r>
            <a:r>
              <a:rPr lang="en-US" sz="1600" dirty="0" err="1"/>
              <a:t>test.txt","r</a:t>
            </a:r>
            <a:r>
              <a:rPr lang="en-US" sz="1600" dirty="0"/>
              <a:t>") #opens file with name of "test.txt"</a:t>
            </a:r>
            <a:br>
              <a:rPr lang="en-US" sz="1600" dirty="0"/>
            </a:br>
            <a:r>
              <a:rPr lang="en-US" sz="1600" dirty="0" err="1"/>
              <a:t>myList</a:t>
            </a:r>
            <a:r>
              <a:rPr lang="en-US" sz="1600" dirty="0"/>
              <a:t> = []</a:t>
            </a:r>
            <a:br>
              <a:rPr lang="en-US" sz="1600" dirty="0"/>
            </a:br>
            <a:r>
              <a:rPr lang="en-US" sz="1600" dirty="0"/>
              <a:t>for line in f: </a:t>
            </a:r>
            <a:r>
              <a:rPr lang="en-US" sz="1600" dirty="0" err="1"/>
              <a:t>myList.append</a:t>
            </a:r>
            <a:r>
              <a:rPr lang="en-US" sz="1600" dirty="0"/>
              <a:t>(line) print(</a:t>
            </a:r>
            <a:r>
              <a:rPr lang="en-US" sz="1600" dirty="0" err="1"/>
              <a:t>myList</a:t>
            </a:r>
            <a:r>
              <a:rPr lang="en-US" sz="1600" dirty="0"/>
              <a:t>)</a:t>
            </a:r>
          </a:p>
          <a:p>
            <a:pPr lvl="1"/>
            <a:endParaRPr lang="en-US" sz="1600" dirty="0"/>
          </a:p>
          <a:p>
            <a:r>
              <a:rPr lang="en-US" sz="1600" dirty="0"/>
              <a:t>Lab 7.1</a:t>
            </a:r>
          </a:p>
          <a:p>
            <a:pPr marL="1019175" lvl="8" indent="0">
              <a:buNone/>
            </a:pPr>
            <a:endParaRPr lang="en-US" sz="1600" dirty="0"/>
          </a:p>
          <a:p>
            <a:pPr marL="1019175" lvl="8" indent="0">
              <a:buNone/>
            </a:pPr>
            <a:endParaRPr lang="en-US" sz="1600" dirty="0"/>
          </a:p>
        </p:txBody>
      </p:sp>
      <p:sp>
        <p:nvSpPr>
          <p:cNvPr id="4" name="Slide Number Placeholder 3"/>
          <p:cNvSpPr>
            <a:spLocks noGrp="1"/>
          </p:cNvSpPr>
          <p:nvPr>
            <p:ph type="sldNum" sz="quarter" idx="4"/>
          </p:nvPr>
        </p:nvSpPr>
        <p:spPr/>
        <p:txBody>
          <a:bodyPr/>
          <a:lstStyle/>
          <a:p>
            <a:fld id="{0AF8A4B7-68D6-47C7-8DF0-E856C990106D}" type="slidenum">
              <a:rPr lang="en-US" smtClean="0"/>
              <a:pPr/>
              <a:t>96</a:t>
            </a:fld>
            <a:endParaRPr lang="en-US" dirty="0"/>
          </a:p>
        </p:txBody>
      </p:sp>
    </p:spTree>
    <p:extLst>
      <p:ext uri="{BB962C8B-B14F-4D97-AF65-F5344CB8AC3E}">
        <p14:creationId xmlns:p14="http://schemas.microsoft.com/office/powerpoint/2010/main" val="19933050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from Text Files</a:t>
            </a:r>
          </a:p>
        </p:txBody>
      </p:sp>
      <p:sp>
        <p:nvSpPr>
          <p:cNvPr id="3" name="Text Placeholder 2"/>
          <p:cNvSpPr>
            <a:spLocks noGrp="1"/>
          </p:cNvSpPr>
          <p:nvPr>
            <p:ph type="body" sz="quarter" idx="16"/>
          </p:nvPr>
        </p:nvSpPr>
        <p:spPr/>
        <p:txBody>
          <a:bodyPr/>
          <a:lstStyle/>
          <a:p>
            <a:r>
              <a:rPr lang="en-US" sz="1600" dirty="0"/>
              <a:t>Other handy methods:</a:t>
            </a:r>
          </a:p>
          <a:p>
            <a:endParaRPr lang="en-US" sz="1600" dirty="0"/>
          </a:p>
          <a:p>
            <a:pPr lvl="1"/>
            <a:r>
              <a:rPr lang="en-US" sz="1600" dirty="0"/>
              <a:t>.seek(offset, </a:t>
            </a:r>
            <a:r>
              <a:rPr lang="en-US" sz="1600" dirty="0" err="1"/>
              <a:t>from_what</a:t>
            </a:r>
            <a:r>
              <a:rPr lang="en-US" sz="1600" dirty="0"/>
              <a:t>) # </a:t>
            </a:r>
            <a:r>
              <a:rPr lang="en-US" sz="1600" dirty="0" err="1"/>
              <a:t>from_what</a:t>
            </a:r>
            <a:r>
              <a:rPr lang="en-US" sz="1600" dirty="0"/>
              <a:t> is optional; defaults to the beginning of file</a:t>
            </a:r>
          </a:p>
          <a:p>
            <a:pPr lvl="1"/>
            <a:endParaRPr lang="en-US" sz="1600" dirty="0"/>
          </a:p>
          <a:p>
            <a:pPr lvl="1"/>
            <a:r>
              <a:rPr lang="en-US" sz="1600" dirty="0"/>
              <a:t>.seek(10) # goes to the 11</a:t>
            </a:r>
            <a:r>
              <a:rPr lang="en-US" sz="1600" baseline="30000" dirty="0"/>
              <a:t>th</a:t>
            </a:r>
            <a:r>
              <a:rPr lang="en-US" sz="1600" dirty="0"/>
              <a:t> byte in the file</a:t>
            </a:r>
          </a:p>
          <a:p>
            <a:pPr lvl="1"/>
            <a:endParaRPr lang="en-US" sz="1600" dirty="0"/>
          </a:p>
          <a:p>
            <a:pPr lvl="1"/>
            <a:r>
              <a:rPr lang="en-US" sz="1600" dirty="0"/>
              <a:t>.read(x) # reads </a:t>
            </a:r>
            <a:r>
              <a:rPr lang="en-US" sz="1600" i="1" dirty="0"/>
              <a:t>x</a:t>
            </a:r>
            <a:r>
              <a:rPr lang="en-US" sz="1600" dirty="0"/>
              <a:t> bytes from the current spot in the file (11</a:t>
            </a:r>
            <a:r>
              <a:rPr lang="en-US" sz="1600" baseline="30000" dirty="0"/>
              <a:t>th</a:t>
            </a:r>
            <a:r>
              <a:rPr lang="en-US" sz="1600" dirty="0"/>
              <a:t> byte, if you’ve run the seek() above)</a:t>
            </a:r>
          </a:p>
          <a:p>
            <a:pPr lvl="1"/>
            <a:endParaRPr lang="en-US" sz="1600" dirty="0"/>
          </a:p>
          <a:p>
            <a:pPr lvl="1"/>
            <a:r>
              <a:rPr lang="en-US" sz="1600" dirty="0"/>
              <a:t>.tell() # indicates where you are in the file</a:t>
            </a:r>
          </a:p>
          <a:p>
            <a:pPr marL="0" indent="0">
              <a:buNone/>
            </a:pPr>
            <a:endParaRPr lang="en-US" sz="1600" dirty="0"/>
          </a:p>
        </p:txBody>
      </p:sp>
      <p:sp>
        <p:nvSpPr>
          <p:cNvPr id="4" name="Slide Number Placeholder 3"/>
          <p:cNvSpPr>
            <a:spLocks noGrp="1"/>
          </p:cNvSpPr>
          <p:nvPr>
            <p:ph type="sldNum" sz="quarter" idx="4"/>
          </p:nvPr>
        </p:nvSpPr>
        <p:spPr/>
        <p:txBody>
          <a:bodyPr/>
          <a:lstStyle/>
          <a:p>
            <a:fld id="{0AF8A4B7-68D6-47C7-8DF0-E856C990106D}" type="slidenum">
              <a:rPr lang="en-US" smtClean="0"/>
              <a:pPr/>
              <a:t>97</a:t>
            </a:fld>
            <a:endParaRPr lang="en-US" dirty="0"/>
          </a:p>
        </p:txBody>
      </p:sp>
    </p:spTree>
    <p:extLst>
      <p:ext uri="{BB962C8B-B14F-4D97-AF65-F5344CB8AC3E}">
        <p14:creationId xmlns:p14="http://schemas.microsoft.com/office/powerpoint/2010/main" val="347697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Actions</a:t>
            </a:r>
          </a:p>
        </p:txBody>
      </p:sp>
      <p:sp>
        <p:nvSpPr>
          <p:cNvPr id="3" name="Text Placeholder 2"/>
          <p:cNvSpPr>
            <a:spLocks noGrp="1"/>
          </p:cNvSpPr>
          <p:nvPr>
            <p:ph type="body" sz="quarter" idx="16"/>
          </p:nvPr>
        </p:nvSpPr>
        <p:spPr/>
        <p:txBody>
          <a:bodyPr/>
          <a:lstStyle/>
          <a:p>
            <a:pPr marL="0" indent="0">
              <a:buNone/>
            </a:pPr>
            <a:endParaRPr lang="en-US" sz="1600" dirty="0"/>
          </a:p>
          <a:p>
            <a:r>
              <a:rPr lang="en-US" sz="1600" dirty="0"/>
              <a:t>The ‘</a:t>
            </a:r>
            <a:r>
              <a:rPr lang="en-US" sz="1600" dirty="0" err="1"/>
              <a:t>wt</a:t>
            </a:r>
            <a:r>
              <a:rPr lang="en-US" sz="1600" dirty="0"/>
              <a:t>’ argument indicates that you are writing text (as opposed to binary). You could have also used:</a:t>
            </a:r>
          </a:p>
          <a:p>
            <a:pPr lvl="1"/>
            <a:r>
              <a:rPr lang="en-US" sz="1600" dirty="0"/>
              <a:t>r – read</a:t>
            </a:r>
          </a:p>
          <a:p>
            <a:pPr lvl="1"/>
            <a:r>
              <a:rPr lang="en-US" sz="1600" dirty="0"/>
              <a:t>x – write, but only if the file </a:t>
            </a:r>
            <a:r>
              <a:rPr lang="en-US" sz="1600" i="1" dirty="0"/>
              <a:t>does not exist</a:t>
            </a:r>
            <a:endParaRPr lang="en-US" sz="1600" dirty="0"/>
          </a:p>
          <a:p>
            <a:pPr lvl="1"/>
            <a:r>
              <a:rPr lang="en-US" sz="1600" dirty="0"/>
              <a:t>a – append (write after end) if the file exists</a:t>
            </a:r>
          </a:p>
          <a:p>
            <a:pPr marL="0" indent="0">
              <a:buNone/>
            </a:pPr>
            <a:endParaRPr lang="en-US" sz="1600" dirty="0"/>
          </a:p>
          <a:p>
            <a:pPr marL="0" indent="0">
              <a:buNone/>
            </a:pPr>
            <a:endParaRPr lang="en-US" sz="1600" dirty="0"/>
          </a:p>
        </p:txBody>
      </p:sp>
      <p:sp>
        <p:nvSpPr>
          <p:cNvPr id="4" name="Slide Number Placeholder 3"/>
          <p:cNvSpPr>
            <a:spLocks noGrp="1"/>
          </p:cNvSpPr>
          <p:nvPr>
            <p:ph type="sldNum" sz="quarter" idx="4"/>
          </p:nvPr>
        </p:nvSpPr>
        <p:spPr/>
        <p:txBody>
          <a:bodyPr/>
          <a:lstStyle/>
          <a:p>
            <a:fld id="{0AF8A4B7-68D6-47C7-8DF0-E856C990106D}" type="slidenum">
              <a:rPr lang="en-US" smtClean="0"/>
              <a:pPr/>
              <a:t>98</a:t>
            </a:fld>
            <a:endParaRPr lang="en-US" dirty="0"/>
          </a:p>
        </p:txBody>
      </p:sp>
    </p:spTree>
    <p:extLst>
      <p:ext uri="{BB962C8B-B14F-4D97-AF65-F5344CB8AC3E}">
        <p14:creationId xmlns:p14="http://schemas.microsoft.com/office/powerpoint/2010/main" val="34878637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Management</a:t>
            </a:r>
          </a:p>
        </p:txBody>
      </p:sp>
      <p:sp>
        <p:nvSpPr>
          <p:cNvPr id="3" name="Text Placeholder 2"/>
          <p:cNvSpPr>
            <a:spLocks noGrp="1"/>
          </p:cNvSpPr>
          <p:nvPr>
            <p:ph type="body" sz="quarter" idx="16"/>
          </p:nvPr>
        </p:nvSpPr>
        <p:spPr/>
        <p:txBody>
          <a:bodyPr/>
          <a:lstStyle/>
          <a:p>
            <a:r>
              <a:rPr lang="en-US" sz="1600" dirty="0"/>
              <a:t>There are modules you can import that can help you manage files</a:t>
            </a:r>
          </a:p>
          <a:p>
            <a:pPr lvl="1"/>
            <a:r>
              <a:rPr lang="en-US" sz="1600" dirty="0"/>
              <a:t>Creating files</a:t>
            </a:r>
          </a:p>
          <a:p>
            <a:pPr lvl="1"/>
            <a:r>
              <a:rPr lang="en-US" sz="1600" dirty="0"/>
              <a:t>Moving/Copying files</a:t>
            </a:r>
          </a:p>
          <a:p>
            <a:pPr lvl="1"/>
            <a:r>
              <a:rPr lang="en-US" sz="1600" dirty="0"/>
              <a:t>Deleting files</a:t>
            </a:r>
          </a:p>
          <a:p>
            <a:pPr lvl="1"/>
            <a:r>
              <a:rPr lang="en-US" sz="1600" dirty="0"/>
              <a:t>Renaming files</a:t>
            </a:r>
          </a:p>
          <a:p>
            <a:pPr lvl="1"/>
            <a:r>
              <a:rPr lang="en-US" sz="1600" dirty="0"/>
              <a:t>Creating and modifying a folder structure</a:t>
            </a:r>
          </a:p>
          <a:p>
            <a:pPr marL="0" indent="0">
              <a:buNone/>
            </a:pPr>
            <a:endParaRPr lang="en-US" sz="1600" dirty="0"/>
          </a:p>
          <a:p>
            <a:pPr marL="0" indent="0">
              <a:buNone/>
            </a:pPr>
            <a:endParaRPr lang="en-US" sz="1600" dirty="0"/>
          </a:p>
        </p:txBody>
      </p:sp>
      <p:sp>
        <p:nvSpPr>
          <p:cNvPr id="4" name="Slide Number Placeholder 3"/>
          <p:cNvSpPr>
            <a:spLocks noGrp="1"/>
          </p:cNvSpPr>
          <p:nvPr>
            <p:ph type="sldNum" sz="quarter" idx="4"/>
          </p:nvPr>
        </p:nvSpPr>
        <p:spPr/>
        <p:txBody>
          <a:bodyPr/>
          <a:lstStyle/>
          <a:p>
            <a:fld id="{0AF8A4B7-68D6-47C7-8DF0-E856C990106D}" type="slidenum">
              <a:rPr lang="en-US" smtClean="0"/>
              <a:pPr/>
              <a:t>99</a:t>
            </a:fld>
            <a:endParaRPr lang="en-US" dirty="0"/>
          </a:p>
        </p:txBody>
      </p:sp>
    </p:spTree>
    <p:extLst>
      <p:ext uri="{BB962C8B-B14F-4D97-AF65-F5344CB8AC3E}">
        <p14:creationId xmlns:p14="http://schemas.microsoft.com/office/powerpoint/2010/main" val="47292912"/>
      </p:ext>
    </p:extLst>
  </p:cSld>
  <p:clrMapOvr>
    <a:masterClrMapping/>
  </p:clrMapOvr>
</p:sld>
</file>

<file path=ppt/theme/theme1.xml><?xml version="1.0" encoding="utf-8"?>
<a:theme xmlns:a="http://schemas.openxmlformats.org/drawingml/2006/main" name="FTI Consulting PowerPoint Template">
  <a:themeElements>
    <a:clrScheme name="FTI Colors">
      <a:dk1>
        <a:srgbClr val="000000"/>
      </a:dk1>
      <a:lt1>
        <a:srgbClr val="FFFFFF"/>
      </a:lt1>
      <a:dk2>
        <a:srgbClr val="003763"/>
      </a:dk2>
      <a:lt2>
        <a:srgbClr val="FFFFFF"/>
      </a:lt2>
      <a:accent1>
        <a:srgbClr val="003763"/>
      </a:accent1>
      <a:accent2>
        <a:srgbClr val="298DC1"/>
      </a:accent2>
      <a:accent3>
        <a:srgbClr val="D2CFCD"/>
      </a:accent3>
      <a:accent4>
        <a:srgbClr val="32006E"/>
      </a:accent4>
      <a:accent5>
        <a:srgbClr val="873299"/>
      </a:accent5>
      <a:accent6>
        <a:srgbClr val="FF661B"/>
      </a:accent6>
      <a:hlink>
        <a:srgbClr val="71B7E4"/>
      </a:hlink>
      <a:folHlink>
        <a:srgbClr val="800080"/>
      </a:folHlink>
    </a:clrScheme>
    <a:fontScheme name="FTI Fonts">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Dark Blue (Logo)">
      <a:srgbClr val="003763"/>
    </a:custClr>
    <a:custClr name="Yellow">
      <a:srgbClr val="FFDE71"/>
    </a:custClr>
    <a:custClr name="Blue-Green">
      <a:srgbClr val="00929C"/>
    </a:custClr>
    <a:custClr name="Red">
      <a:srgbClr val="983F4A"/>
    </a:custClr>
    <a:custClr name="Dark Purple">
      <a:srgbClr val="31006D"/>
    </a:custClr>
    <a:custClr name="Bright Blue">
      <a:srgbClr val="71C1E2"/>
    </a:custClr>
    <a:custClr name="Green">
      <a:srgbClr val="00884B"/>
    </a:custClr>
    <a:custClr name="Muted Yellow">
      <a:srgbClr val="CDAB42"/>
    </a:custClr>
    <a:custClr name="Medium Blue">
      <a:srgbClr val="298DC1"/>
    </a:custClr>
    <a:custClr name="Bright Green">
      <a:srgbClr val="71B014"/>
    </a:custClr>
  </a:custClrLst>
  <a:extLst>
    <a:ext uri="{05A4C25C-085E-4340-85A3-A5531E510DB2}">
      <thm15:themeFamily xmlns:thm15="http://schemas.microsoft.com/office/thememl/2012/main" name="FTI Consulting PowerPoint Template - Letter.potx" id="{5D848FE1-9609-4792-8F5E-EC08380461B4}" vid="{68FD9FDF-7694-46B4-8B98-9334CF7EED4D}"/>
    </a:ext>
  </a:extLst>
</a:theme>
</file>

<file path=ppt/theme/theme2.xml><?xml version="1.0" encoding="utf-8"?>
<a:theme xmlns:a="http://schemas.openxmlformats.org/drawingml/2006/main" name="1_FTI Consulting PowerPoint Template">
  <a:themeElements>
    <a:clrScheme name="FTI Colors">
      <a:dk1>
        <a:srgbClr val="000000"/>
      </a:dk1>
      <a:lt1>
        <a:srgbClr val="FFFFFF"/>
      </a:lt1>
      <a:dk2>
        <a:srgbClr val="003763"/>
      </a:dk2>
      <a:lt2>
        <a:srgbClr val="FFFFFF"/>
      </a:lt2>
      <a:accent1>
        <a:srgbClr val="003763"/>
      </a:accent1>
      <a:accent2>
        <a:srgbClr val="298DC1"/>
      </a:accent2>
      <a:accent3>
        <a:srgbClr val="D2CFCD"/>
      </a:accent3>
      <a:accent4>
        <a:srgbClr val="32006E"/>
      </a:accent4>
      <a:accent5>
        <a:srgbClr val="873299"/>
      </a:accent5>
      <a:accent6>
        <a:srgbClr val="FF661B"/>
      </a:accent6>
      <a:hlink>
        <a:srgbClr val="71B7E4"/>
      </a:hlink>
      <a:folHlink>
        <a:srgbClr val="800080"/>
      </a:folHlink>
    </a:clrScheme>
    <a:fontScheme name="FTI Fonts">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Dark Blue (Logo)">
      <a:srgbClr val="003763"/>
    </a:custClr>
    <a:custClr name="Yellow">
      <a:srgbClr val="FFDE71"/>
    </a:custClr>
    <a:custClr name="Blue-Green">
      <a:srgbClr val="00929C"/>
    </a:custClr>
    <a:custClr name="Red">
      <a:srgbClr val="983F4A"/>
    </a:custClr>
    <a:custClr name="Dark Purple">
      <a:srgbClr val="31006D"/>
    </a:custClr>
    <a:custClr name="Bright Blue">
      <a:srgbClr val="71C1E2"/>
    </a:custClr>
    <a:custClr name="Green">
      <a:srgbClr val="00884B"/>
    </a:custClr>
    <a:custClr name="Muted Yellow">
      <a:srgbClr val="CDAB42"/>
    </a:custClr>
    <a:custClr name="Medium Blue">
      <a:srgbClr val="298DC1"/>
    </a:custClr>
    <a:custClr name="Bright Green">
      <a:srgbClr val="71B014"/>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item1.xml><?xml version="1.0" encoding="utf-8"?>
<XMLData LayoutName="ThreeBoxesCombinedRight_KeyMessage"/>
</file>

<file path=customXml/item10.xml><?xml version="1.0" encoding="utf-8"?>
<XMLData LayoutName="TwoColumnsWithChart_KeyMessage"/>
</file>

<file path=customXml/item11.xml><?xml version="1.0" encoding="utf-8"?>
<XMLData LayoutName="ThreeColumnContentPane"/>
</file>

<file path=customXml/item12.xml><?xml version="1.0" encoding="utf-8"?>
<XMLData LayoutName="TwoChartsHorizontal"/>
</file>

<file path=customXml/item13.xml><?xml version="1.0" encoding="utf-8"?>
<XMLData LayoutName="SectionDividerWithImage"/>
</file>

<file path=customXml/item14.xml><?xml version="1.0" encoding="utf-8"?>
<XMLData LayoutName="TeamBioFourWithoutPhoto"/>
</file>

<file path=customXml/item15.xml><?xml version="1.0" encoding="utf-8"?>
<XMLData LayoutName="TwoRows_KeyMessage"/>
</file>

<file path=customXml/item16.xml><?xml version="1.0" encoding="utf-8"?>
<XMLData LayoutName="TeamBioListWithPhoto"/>
</file>

<file path=customXml/item17.xml><?xml version="1.0" encoding="utf-8"?>
<XMLData LayoutName="ThreeBoxesCombinedLeft"/>
</file>

<file path=customXml/item18.xml><?xml version="1.0" encoding="utf-8"?>
<XMLData LayoutName="ThreeColumnContentPane"/>
</file>

<file path=customXml/item19.xml><?xml version="1.0" encoding="utf-8"?>
<XMLData LayoutName="TwoColumnsWithChart_KeyMessage"/>
</file>

<file path=customXml/item2.xml><?xml version="1.0" encoding="utf-8"?>
<XMLData LayoutName="TwoColumnsWithChart"/>
</file>

<file path=customXml/item20.xml><?xml version="1.0" encoding="utf-8"?>
<XMLData LayoutName="TwoColumnContentPane_KeyMessage"/>
</file>

<file path=customXml/item21.xml><?xml version="1.0" encoding="utf-8"?>
<XMLData LayoutName="TwoColumnContentPane_KeyMessage"/>
</file>

<file path=customXml/item22.xml><?xml version="1.0" encoding="utf-8"?>
<XMLData LayoutName="Blank_KeyMessage"/>
</file>

<file path=customXml/item23.xml><?xml version="1.0" encoding="utf-8"?>
<XMLData LayoutName="SingleColumnPane"/>
</file>

<file path=customXml/item24.xml><?xml version="1.0" encoding="utf-8"?>
<XMLData LayoutName="SingleChart_KeyMessage"/>
</file>

<file path=customXml/item25.xml><?xml version="1.0" encoding="utf-8"?>
<XMLData LayoutName="Blank"/>
</file>

<file path=customXml/item26.xml><?xml version="1.0" encoding="utf-8"?>
<XMLData LayoutName="TwoColumnContentPane"/>
</file>

<file path=customXml/item27.xml><?xml version="1.0" encoding="utf-8"?>
<XMLData LayoutName="ThreeColumnContentPane_KeyMessage"/>
</file>

<file path=customXml/item28.xml><?xml version="1.0" encoding="utf-8"?>
<XMLData LayoutName="SingleBioContinuation"/>
</file>

<file path=customXml/item29.xml><?xml version="1.0" encoding="utf-8"?>
<XMLData LayoutName="CoverPageWithoutImageWithoutLogo"/>
</file>

<file path=customXml/item3.xml><?xml version="1.0" encoding="utf-8"?>
<XMLData LayoutName="CriticalThinkingAtTheCriticalTime"/>
</file>

<file path=customXml/item30.xml><?xml version="1.0" encoding="utf-8"?>
<XMLData LayoutName="TeamBioListWithoutPhoto"/>
</file>

<file path=customXml/item31.xml><?xml version="1.0" encoding="utf-8"?>
<XMLData LayoutName="ThreeBoxesCombinedRight"/>
</file>

<file path=customXml/item32.xml><?xml version="1.0" encoding="utf-8"?>
<XMLData LayoutName="TeamBioGrid"/>
</file>

<file path=customXml/item33.xml><?xml version="1.0" encoding="utf-8"?>
<XMLData LayoutName="TwoChartsVertical_KeyMessage"/>
</file>

<file path=customXml/item34.xml><?xml version="1.0" encoding="utf-8"?>
<XMLData LayoutName="TeamBioFiveWithoutPhoto"/>
</file>

<file path=customXml/item35.xml><?xml version="1.0" encoding="utf-8"?>
<XMLData LayoutName="TombstoneLarge"/>
</file>

<file path=customXml/item36.xml><?xml version="1.0" encoding="utf-8"?>
<XMLData LayoutName="TwoChartsVertical"/>
</file>

<file path=customXml/item37.xml><?xml version="1.0" encoding="utf-8"?>
<XMLData LayoutName="ThreeColumnContentPane_KeyMessage"/>
</file>

<file path=customXml/item38.xml><?xml version="1.0" encoding="utf-8"?>
<XMLData LayoutName="TombstoneSmall"/>
</file>

<file path=customXml/item39.xml><?xml version="1.0" encoding="utf-8"?>
<XMLData LayoutName="CoverPageWithImage"/>
</file>

<file path=customXml/item4.xml><?xml version="1.0" encoding="utf-8"?>
<XMLData LayoutName="ThreeBoxesCombinedLeft"/>
</file>

<file path=customXml/item40.xml><?xml version="1.0" encoding="utf-8"?>
<XMLData LayoutName="SWOT"/>
</file>

<file path=customXml/item41.xml><?xml version="1.0" encoding="utf-8"?>
<XMLData LayoutName="TeamBioListWithPhoto"/>
</file>

<file path=customXml/item42.xml><?xml version="1.0" encoding="utf-8"?>
<XMLData LayoutName="SectionDividerWithoutImage"/>
</file>

<file path=customXml/item43.xml><?xml version="1.0" encoding="utf-8"?>
<XMLData LayoutName="TwoCaseStudies"/>
</file>

<file path=customXml/item44.xml><?xml version="1.0" encoding="utf-8"?>
<XMLData LayoutName="ThreeCharts_KeyMessage"/>
</file>

<file path=customXml/item45.xml><?xml version="1.0" encoding="utf-8"?>
<XMLData LayoutName="SingleCaseStudy"/>
</file>

<file path=customXml/item46.xml><?xml version="1.0" encoding="utf-8"?>
<XMLData LayoutName="SingleBioWithPhoto"/>
</file>

<file path=customXml/item47.xml><?xml version="1.0" encoding="utf-8"?>
<XMLData LayoutName="TeamBioThreeWithPhoto"/>
</file>

<file path=customXml/item48.xml><?xml version="1.0" encoding="utf-8"?>
<XMLData LayoutName="CriticalThinkingAtTheCriticalTime"/>
</file>

<file path=customXml/item49.xml><?xml version="1.0" encoding="utf-8"?>
<XMLData LayoutName="ColorPalette"/>
</file>

<file path=customXml/item5.xml><?xml version="1.0" encoding="utf-8"?>
<XMLData LayoutName="CoverPageWithoutImageWithoutLogo"/>
</file>

<file path=customXml/item50.xml><?xml version="1.0" encoding="utf-8"?>
<XMLData LayoutName="ThreeBoxesCombinedLeft_KeyMessage"/>
</file>

<file path=customXml/item51.xml><?xml version="1.0" encoding="utf-8"?>
<XMLData LayoutName="Blank"/>
</file>

<file path=customXml/item52.xml><?xml version="1.0" encoding="utf-8"?>
<XMLData LayoutName="SixBoxes_KeyMessage"/>
</file>

<file path=customXml/item53.xml><?xml version="1.0" encoding="utf-8"?>
<XMLData LayoutName="TeamBioGrid"/>
</file>

<file path=customXml/item54.xml><?xml version="1.0" encoding="utf-8"?>
<XMLData LayoutName="TeamBioThreeWithoutPhoto"/>
</file>

<file path=customXml/item55.xml><?xml version="1.0" encoding="utf-8"?>
<XMLData LayoutName="SingleColumnPane_KeyMessage"/>
</file>

<file path=customXml/item56.xml><?xml version="1.0" encoding="utf-8"?>
<XMLData LayoutName="FourBoxes_KeyMessage"/>
</file>

<file path=customXml/item57.xml><?xml version="1.0" encoding="utf-8"?>
<XMLData LayoutName="TeamBioListWithoutPhoto"/>
</file>

<file path=customXml/item58.xml><?xml version="1.0" encoding="utf-8"?>
<XMLData LayoutName="SingleBioWithPhoto"/>
</file>

<file path=customXml/item59.xml><?xml version="1.0" encoding="utf-8"?>
<XMLData LayoutName="TeamBioTwoWithoutPhoto"/>
</file>

<file path=customXml/item6.xml><?xml version="1.0" encoding="utf-8"?>
<XMLData LayoutName="TwoChartsHorizontal_KeyMessage"/>
</file>

<file path=customXml/item60.xml><?xml version="1.0" encoding="utf-8"?>
<XMLData LayoutName="TwoColumnContentPane"/>
</file>

<file path=customXml/item61.xml><?xml version="1.0" encoding="utf-8"?>
<XMLData LayoutName="SingleChart"/>
</file>

<file path=customXml/item62.xml><?xml version="1.0" encoding="utf-8"?>
<XMLData LayoutName="TeamBioTwoWithPhoto"/>
</file>

<file path=customXml/item63.xml><?xml version="1.0" encoding="utf-8"?>
<XMLData LayoutName="CoverPageWithoutImage"/>
</file>

<file path=customXml/item64.xml><?xml version="1.0" encoding="utf-8"?>
<XMLData LayoutName="FourBoxes_KeyMessage"/>
</file>

<file path=customXml/item65.xml><?xml version="1.0" encoding="utf-8"?>
<XMLData LayoutName="TeamBioTwoWithPhoto"/>
</file>

<file path=customXml/item66.xml><?xml version="1.0" encoding="utf-8"?>
<XMLData LayoutName="TwoColumnsWithChart"/>
</file>

<file path=customXml/item67.xml><?xml version="1.0" encoding="utf-8"?>
<XMLData LayoutName="SubsectionDivider"/>
</file>

<file path=customXml/item68.xml><?xml version="1.0" encoding="utf-8"?>
<XMLData LayoutName="TableOfContents"/>
</file>

<file path=customXml/item69.xml><?xml version="1.0" encoding="utf-8"?>
<XMLData LayoutName="ThreeBoxesCombinedLeft_KeyMessage"/>
</file>

<file path=customXml/item7.xml><?xml version="1.0" encoding="utf-8"?>
<XMLData LayoutName="SingleBioWithoutPhoto"/>
</file>

<file path=customXml/item70.xml><?xml version="1.0" encoding="utf-8"?>
<XMLData LayoutName="TwoRows_KeyMessage"/>
</file>

<file path=customXml/item71.xml><?xml version="1.0" encoding="utf-8"?>
<XMLData LayoutName="SingleColumnPane_KeyMessage"/>
</file>

<file path=customXml/item72.xml><?xml version="1.0" encoding="utf-8"?>
<XMLData LayoutName="TwoRows"/>
</file>

<file path=customXml/item73.xml><?xml version="1.0" encoding="utf-8"?>
<XMLData LayoutName="TeamBioTwoWithoutPhoto"/>
</file>

<file path=customXml/item74.xml><?xml version="1.0" encoding="utf-8"?>
<XMLData LayoutName="TombstoneSmall"/>
</file>

<file path=customXml/item75.xml><?xml version="1.0" encoding="utf-8"?>
<XMLData LayoutName="SingleBioWithoutPhoto"/>
</file>

<file path=customXml/item76.xml><?xml version="1.0" encoding="utf-8"?>
<XMLData PageSize="Letter"/>
</file>

<file path=customXml/item77.xml><?xml version="1.0" encoding="utf-8"?>
<XMLData LayoutName="TeamBioFiveWithPhoto"/>
</file>

<file path=customXml/item78.xml><?xml version="1.0" encoding="utf-8"?>
<XMLData LayoutName="ThreeBoxesCombinedRight_KeyMessage"/>
</file>

<file path=customXml/item79.xml><?xml version="1.0" encoding="utf-8"?>
<XMLData ShapeName="Footnote1"/>
</file>

<file path=customXml/item8.xml><?xml version="1.0" encoding="utf-8"?>
<XMLData LayoutName="CoverPageWithoutImage"/>
</file>

<file path=customXml/item80.xml><?xml version="1.0" encoding="utf-8"?>
<XMLData LayoutName="ThreeCharts"/>
</file>

<file path=customXml/item81.xml><?xml version="1.0" encoding="utf-8"?>
<XMLData LayoutName="FourBoxes"/>
</file>

<file path=customXml/item82.xml><?xml version="1.0" encoding="utf-8"?>
<XMLData LayoutName="SectionDividerWithoutImage"/>
</file>

<file path=customXml/item83.xml><?xml version="1.0" encoding="utf-8"?>
<XMLData LayoutName="SectionDividerWithImage"/>
</file>

<file path=customXml/item84.xml><?xml version="1.0" encoding="utf-8"?>
<XMLData LayoutName="TableOfContents"/>
</file>

<file path=customXml/item85.xml><?xml version="1.0" encoding="utf-8"?>
<XMLData LayoutName="Blank_KeyMessage"/>
</file>

<file path=customXml/item86.xml><?xml version="1.0" encoding="utf-8"?>
<XMLData LayoutName="SingleCaseStudy"/>
</file>

<file path=customXml/item87.xml><?xml version="1.0" encoding="utf-8"?>
<XMLData LayoutName="SWOT"/>
</file>

<file path=customXml/item88.xml><?xml version="1.0" encoding="utf-8"?>
<XMLData LayoutName="ThreeBoxesCombinedRight"/>
</file>

<file path=customXml/item89.xml><?xml version="1.0" encoding="utf-8"?>
<XMLData LayoutName="CoverPageWithImage"/>
</file>

<file path=customXml/item9.xml><?xml version="1.0" encoding="utf-8"?>
<XMLData LayoutName="SixBoxes"/>
</file>

<file path=customXml/item90.xml><?xml version="1.0" encoding="utf-8"?>
<XMLData LayoutName="TombstoneLarge"/>
</file>

<file path=customXml/item91.xml><?xml version="1.0" encoding="utf-8"?>
<XMLData LayoutName="TwoRows"/>
</file>

<file path=customXml/item92.xml><?xml version="1.0" encoding="utf-8"?>
<XMLData PageSize="Letter"/>
</file>

<file path=customXml/item93.xml><?xml version="1.0" encoding="utf-8"?>
<XMLData LayoutName="FourBoxes"/>
</file>

<file path=customXml/item94.xml><?xml version="1.0" encoding="utf-8"?>
<XMLData LayoutName="SixBoxes_KeyMessage"/>
</file>

<file path=customXml/item95.xml><?xml version="1.0" encoding="utf-8"?>
<XMLData LayoutName="SingleContentPane"/>
</file>

<file path=customXml/item96.xml><?xml version="1.0" encoding="utf-8"?>
<XMLData LayoutName="TeamBioFourWithPhoto"/>
</file>

<file path=customXml/item97.xml><?xml version="1.0" encoding="utf-8"?>
<XMLData LayoutName="TwoCaseStudies"/>
</file>

<file path=customXml/item98.xml><?xml version="1.0" encoding="utf-8"?>
<XMLData LayoutName="SixBoxes"/>
</file>

<file path=customXml/item99.xml><?xml version="1.0" encoding="utf-8"?>
<XMLData LayoutName="SingleColumnPane"/>
</file>

<file path=customXml/itemProps1.xml><?xml version="1.0" encoding="utf-8"?>
<ds:datastoreItem xmlns:ds="http://schemas.openxmlformats.org/officeDocument/2006/customXml" ds:itemID="{B0C810DB-3CCF-48B6-90F7-B1557563AB9B}">
  <ds:schemaRefs/>
</ds:datastoreItem>
</file>

<file path=customXml/itemProps10.xml><?xml version="1.0" encoding="utf-8"?>
<ds:datastoreItem xmlns:ds="http://schemas.openxmlformats.org/officeDocument/2006/customXml" ds:itemID="{424275D4-2808-40A6-9CA0-574643536B50}">
  <ds:schemaRefs/>
</ds:datastoreItem>
</file>

<file path=customXml/itemProps11.xml><?xml version="1.0" encoding="utf-8"?>
<ds:datastoreItem xmlns:ds="http://schemas.openxmlformats.org/officeDocument/2006/customXml" ds:itemID="{8169FE7A-2493-4FBA-A696-7210EBBF6CC7}">
  <ds:schemaRefs/>
</ds:datastoreItem>
</file>

<file path=customXml/itemProps12.xml><?xml version="1.0" encoding="utf-8"?>
<ds:datastoreItem xmlns:ds="http://schemas.openxmlformats.org/officeDocument/2006/customXml" ds:itemID="{D2995149-3D6C-4BD3-B36D-57A3EB85B2F7}">
  <ds:schemaRefs/>
</ds:datastoreItem>
</file>

<file path=customXml/itemProps13.xml><?xml version="1.0" encoding="utf-8"?>
<ds:datastoreItem xmlns:ds="http://schemas.openxmlformats.org/officeDocument/2006/customXml" ds:itemID="{DD1E2D92-41FE-438F-AB8A-33545023D940}">
  <ds:schemaRefs/>
</ds:datastoreItem>
</file>

<file path=customXml/itemProps14.xml><?xml version="1.0" encoding="utf-8"?>
<ds:datastoreItem xmlns:ds="http://schemas.openxmlformats.org/officeDocument/2006/customXml" ds:itemID="{A344514C-B176-4187-9F4F-9F719FF8AB1E}">
  <ds:schemaRefs/>
</ds:datastoreItem>
</file>

<file path=customXml/itemProps15.xml><?xml version="1.0" encoding="utf-8"?>
<ds:datastoreItem xmlns:ds="http://schemas.openxmlformats.org/officeDocument/2006/customXml" ds:itemID="{737DA82E-BE1C-43B1-9442-42F838590FF5}">
  <ds:schemaRefs/>
</ds:datastoreItem>
</file>

<file path=customXml/itemProps16.xml><?xml version="1.0" encoding="utf-8"?>
<ds:datastoreItem xmlns:ds="http://schemas.openxmlformats.org/officeDocument/2006/customXml" ds:itemID="{FD50D408-3CDB-442C-895F-6965E35E6BCC}">
  <ds:schemaRefs/>
</ds:datastoreItem>
</file>

<file path=customXml/itemProps17.xml><?xml version="1.0" encoding="utf-8"?>
<ds:datastoreItem xmlns:ds="http://schemas.openxmlformats.org/officeDocument/2006/customXml" ds:itemID="{6FE74FB0-048D-416F-8DE8-5D50D0A47E5B}">
  <ds:schemaRefs/>
</ds:datastoreItem>
</file>

<file path=customXml/itemProps18.xml><?xml version="1.0" encoding="utf-8"?>
<ds:datastoreItem xmlns:ds="http://schemas.openxmlformats.org/officeDocument/2006/customXml" ds:itemID="{DD60F715-A656-48F6-B9D9-9D1EA76FB2AB}">
  <ds:schemaRefs/>
</ds:datastoreItem>
</file>

<file path=customXml/itemProps19.xml><?xml version="1.0" encoding="utf-8"?>
<ds:datastoreItem xmlns:ds="http://schemas.openxmlformats.org/officeDocument/2006/customXml" ds:itemID="{F9833CC9-C34F-4951-A14A-0F9E23ABB167}">
  <ds:schemaRefs/>
</ds:datastoreItem>
</file>

<file path=customXml/itemProps2.xml><?xml version="1.0" encoding="utf-8"?>
<ds:datastoreItem xmlns:ds="http://schemas.openxmlformats.org/officeDocument/2006/customXml" ds:itemID="{7A788613-10DB-40C0-8A8E-982E26A93949}">
  <ds:schemaRefs/>
</ds:datastoreItem>
</file>

<file path=customXml/itemProps20.xml><?xml version="1.0" encoding="utf-8"?>
<ds:datastoreItem xmlns:ds="http://schemas.openxmlformats.org/officeDocument/2006/customXml" ds:itemID="{90BB9F7C-B322-451E-8B47-74FE8084680C}">
  <ds:schemaRefs/>
</ds:datastoreItem>
</file>

<file path=customXml/itemProps21.xml><?xml version="1.0" encoding="utf-8"?>
<ds:datastoreItem xmlns:ds="http://schemas.openxmlformats.org/officeDocument/2006/customXml" ds:itemID="{ED7F928B-BD98-4B32-91A6-DD1D1FB21FD7}">
  <ds:schemaRefs/>
</ds:datastoreItem>
</file>

<file path=customXml/itemProps22.xml><?xml version="1.0" encoding="utf-8"?>
<ds:datastoreItem xmlns:ds="http://schemas.openxmlformats.org/officeDocument/2006/customXml" ds:itemID="{1863A791-6DE5-4EEA-9AE5-E25C5178C724}">
  <ds:schemaRefs/>
</ds:datastoreItem>
</file>

<file path=customXml/itemProps23.xml><?xml version="1.0" encoding="utf-8"?>
<ds:datastoreItem xmlns:ds="http://schemas.openxmlformats.org/officeDocument/2006/customXml" ds:itemID="{B6818A0C-831F-409E-8E6B-91025AE49EF9}">
  <ds:schemaRefs/>
</ds:datastoreItem>
</file>

<file path=customXml/itemProps24.xml><?xml version="1.0" encoding="utf-8"?>
<ds:datastoreItem xmlns:ds="http://schemas.openxmlformats.org/officeDocument/2006/customXml" ds:itemID="{2E669985-6431-4142-A84A-D7BC365738EB}">
  <ds:schemaRefs/>
</ds:datastoreItem>
</file>

<file path=customXml/itemProps25.xml><?xml version="1.0" encoding="utf-8"?>
<ds:datastoreItem xmlns:ds="http://schemas.openxmlformats.org/officeDocument/2006/customXml" ds:itemID="{6ADD54B9-BE1B-4117-AD69-868BCC0B3347}">
  <ds:schemaRefs/>
</ds:datastoreItem>
</file>

<file path=customXml/itemProps26.xml><?xml version="1.0" encoding="utf-8"?>
<ds:datastoreItem xmlns:ds="http://schemas.openxmlformats.org/officeDocument/2006/customXml" ds:itemID="{DB711502-81B1-496B-BC48-FC164D2D55B2}">
  <ds:schemaRefs/>
</ds:datastoreItem>
</file>

<file path=customXml/itemProps27.xml><?xml version="1.0" encoding="utf-8"?>
<ds:datastoreItem xmlns:ds="http://schemas.openxmlformats.org/officeDocument/2006/customXml" ds:itemID="{3B1465F1-F365-462F-A716-0093BE3E4303}">
  <ds:schemaRefs/>
</ds:datastoreItem>
</file>

<file path=customXml/itemProps28.xml><?xml version="1.0" encoding="utf-8"?>
<ds:datastoreItem xmlns:ds="http://schemas.openxmlformats.org/officeDocument/2006/customXml" ds:itemID="{8BA42340-8059-4E12-BE2C-455631F28609}">
  <ds:schemaRefs/>
</ds:datastoreItem>
</file>

<file path=customXml/itemProps29.xml><?xml version="1.0" encoding="utf-8"?>
<ds:datastoreItem xmlns:ds="http://schemas.openxmlformats.org/officeDocument/2006/customXml" ds:itemID="{833A6148-B9CB-4289-A777-16F7D9CAFDF5}">
  <ds:schemaRefs/>
</ds:datastoreItem>
</file>

<file path=customXml/itemProps3.xml><?xml version="1.0" encoding="utf-8"?>
<ds:datastoreItem xmlns:ds="http://schemas.openxmlformats.org/officeDocument/2006/customXml" ds:itemID="{AC743810-7466-4E56-A8A9-0E1274CDA3AF}">
  <ds:schemaRefs/>
</ds:datastoreItem>
</file>

<file path=customXml/itemProps30.xml><?xml version="1.0" encoding="utf-8"?>
<ds:datastoreItem xmlns:ds="http://schemas.openxmlformats.org/officeDocument/2006/customXml" ds:itemID="{1C9E7E3B-0336-4B08-98FF-42E53F6667D4}">
  <ds:schemaRefs/>
</ds:datastoreItem>
</file>

<file path=customXml/itemProps31.xml><?xml version="1.0" encoding="utf-8"?>
<ds:datastoreItem xmlns:ds="http://schemas.openxmlformats.org/officeDocument/2006/customXml" ds:itemID="{40630DAB-BC17-4707-A0D0-BDA4B2A8B5A5}">
  <ds:schemaRefs/>
</ds:datastoreItem>
</file>

<file path=customXml/itemProps32.xml><?xml version="1.0" encoding="utf-8"?>
<ds:datastoreItem xmlns:ds="http://schemas.openxmlformats.org/officeDocument/2006/customXml" ds:itemID="{93695CB2-0E07-4085-BE2A-0FE7DA2785E7}">
  <ds:schemaRefs/>
</ds:datastoreItem>
</file>

<file path=customXml/itemProps33.xml><?xml version="1.0" encoding="utf-8"?>
<ds:datastoreItem xmlns:ds="http://schemas.openxmlformats.org/officeDocument/2006/customXml" ds:itemID="{A642018A-3399-4940-AA2B-A0168BAB49FF}">
  <ds:schemaRefs/>
</ds:datastoreItem>
</file>

<file path=customXml/itemProps34.xml><?xml version="1.0" encoding="utf-8"?>
<ds:datastoreItem xmlns:ds="http://schemas.openxmlformats.org/officeDocument/2006/customXml" ds:itemID="{44826819-EF5D-4877-BCA2-30F8C171D1F0}">
  <ds:schemaRefs/>
</ds:datastoreItem>
</file>

<file path=customXml/itemProps35.xml><?xml version="1.0" encoding="utf-8"?>
<ds:datastoreItem xmlns:ds="http://schemas.openxmlformats.org/officeDocument/2006/customXml" ds:itemID="{F60E0AE5-9428-47F7-A8E2-5B1C643085BB}">
  <ds:schemaRefs/>
</ds:datastoreItem>
</file>

<file path=customXml/itemProps36.xml><?xml version="1.0" encoding="utf-8"?>
<ds:datastoreItem xmlns:ds="http://schemas.openxmlformats.org/officeDocument/2006/customXml" ds:itemID="{882583AC-B1A3-4C88-AAAD-2F58A35D981B}">
  <ds:schemaRefs/>
</ds:datastoreItem>
</file>

<file path=customXml/itemProps37.xml><?xml version="1.0" encoding="utf-8"?>
<ds:datastoreItem xmlns:ds="http://schemas.openxmlformats.org/officeDocument/2006/customXml" ds:itemID="{EC5ADE6E-68A3-4413-9717-B4F47C31C1EE}">
  <ds:schemaRefs/>
</ds:datastoreItem>
</file>

<file path=customXml/itemProps38.xml><?xml version="1.0" encoding="utf-8"?>
<ds:datastoreItem xmlns:ds="http://schemas.openxmlformats.org/officeDocument/2006/customXml" ds:itemID="{AD4072F5-22B3-4132-A022-182D0A42ADAB}">
  <ds:schemaRefs/>
</ds:datastoreItem>
</file>

<file path=customXml/itemProps39.xml><?xml version="1.0" encoding="utf-8"?>
<ds:datastoreItem xmlns:ds="http://schemas.openxmlformats.org/officeDocument/2006/customXml" ds:itemID="{DE30EE69-E613-4772-A6D8-6859093C08A4}">
  <ds:schemaRefs/>
</ds:datastoreItem>
</file>

<file path=customXml/itemProps4.xml><?xml version="1.0" encoding="utf-8"?>
<ds:datastoreItem xmlns:ds="http://schemas.openxmlformats.org/officeDocument/2006/customXml" ds:itemID="{C6DA4162-09B2-4486-A02C-A680BC495B73}">
  <ds:schemaRefs/>
</ds:datastoreItem>
</file>

<file path=customXml/itemProps40.xml><?xml version="1.0" encoding="utf-8"?>
<ds:datastoreItem xmlns:ds="http://schemas.openxmlformats.org/officeDocument/2006/customXml" ds:itemID="{A22F8EBE-9571-4967-A319-4FEA9C86027A}">
  <ds:schemaRefs/>
</ds:datastoreItem>
</file>

<file path=customXml/itemProps41.xml><?xml version="1.0" encoding="utf-8"?>
<ds:datastoreItem xmlns:ds="http://schemas.openxmlformats.org/officeDocument/2006/customXml" ds:itemID="{DCB117FB-E176-4450-835E-AB3204DB0F76}">
  <ds:schemaRefs/>
</ds:datastoreItem>
</file>

<file path=customXml/itemProps42.xml><?xml version="1.0" encoding="utf-8"?>
<ds:datastoreItem xmlns:ds="http://schemas.openxmlformats.org/officeDocument/2006/customXml" ds:itemID="{3B9C59EF-D9D2-4BB9-AA3F-F9BFD685CF98}">
  <ds:schemaRefs/>
</ds:datastoreItem>
</file>

<file path=customXml/itemProps43.xml><?xml version="1.0" encoding="utf-8"?>
<ds:datastoreItem xmlns:ds="http://schemas.openxmlformats.org/officeDocument/2006/customXml" ds:itemID="{844C3D8E-E7F1-4E12-8315-C13CD5311BB0}">
  <ds:schemaRefs/>
</ds:datastoreItem>
</file>

<file path=customXml/itemProps44.xml><?xml version="1.0" encoding="utf-8"?>
<ds:datastoreItem xmlns:ds="http://schemas.openxmlformats.org/officeDocument/2006/customXml" ds:itemID="{1A9A0D33-8B7F-417F-8D91-4AEF9E5B05E1}">
  <ds:schemaRefs/>
</ds:datastoreItem>
</file>

<file path=customXml/itemProps45.xml><?xml version="1.0" encoding="utf-8"?>
<ds:datastoreItem xmlns:ds="http://schemas.openxmlformats.org/officeDocument/2006/customXml" ds:itemID="{341C2726-D07E-44BD-B833-FCF2B14008AC}">
  <ds:schemaRefs/>
</ds:datastoreItem>
</file>

<file path=customXml/itemProps46.xml><?xml version="1.0" encoding="utf-8"?>
<ds:datastoreItem xmlns:ds="http://schemas.openxmlformats.org/officeDocument/2006/customXml" ds:itemID="{B22DE613-09F2-4776-A0D7-0B86A32141EE}">
  <ds:schemaRefs/>
</ds:datastoreItem>
</file>

<file path=customXml/itemProps47.xml><?xml version="1.0" encoding="utf-8"?>
<ds:datastoreItem xmlns:ds="http://schemas.openxmlformats.org/officeDocument/2006/customXml" ds:itemID="{CF96B8AA-48EE-4EB8-9F7E-5838CF8A6393}">
  <ds:schemaRefs/>
</ds:datastoreItem>
</file>

<file path=customXml/itemProps48.xml><?xml version="1.0" encoding="utf-8"?>
<ds:datastoreItem xmlns:ds="http://schemas.openxmlformats.org/officeDocument/2006/customXml" ds:itemID="{D0D6E6AC-54D0-4270-B856-8492BBCF6499}">
  <ds:schemaRefs/>
</ds:datastoreItem>
</file>

<file path=customXml/itemProps49.xml><?xml version="1.0" encoding="utf-8"?>
<ds:datastoreItem xmlns:ds="http://schemas.openxmlformats.org/officeDocument/2006/customXml" ds:itemID="{3D147911-DDC2-4EB1-A9C9-380DED3ACD05}">
  <ds:schemaRefs/>
</ds:datastoreItem>
</file>

<file path=customXml/itemProps5.xml><?xml version="1.0" encoding="utf-8"?>
<ds:datastoreItem xmlns:ds="http://schemas.openxmlformats.org/officeDocument/2006/customXml" ds:itemID="{5AC17ACF-0677-4B7A-8D30-38C61C4DF11D}">
  <ds:schemaRefs/>
</ds:datastoreItem>
</file>

<file path=customXml/itemProps50.xml><?xml version="1.0" encoding="utf-8"?>
<ds:datastoreItem xmlns:ds="http://schemas.openxmlformats.org/officeDocument/2006/customXml" ds:itemID="{8AF8ECF9-D04D-4E99-81C8-27DC08307090}">
  <ds:schemaRefs/>
</ds:datastoreItem>
</file>

<file path=customXml/itemProps51.xml><?xml version="1.0" encoding="utf-8"?>
<ds:datastoreItem xmlns:ds="http://schemas.openxmlformats.org/officeDocument/2006/customXml" ds:itemID="{06793993-EFF3-4B67-9338-6EDB9B467D2A}">
  <ds:schemaRefs/>
</ds:datastoreItem>
</file>

<file path=customXml/itemProps52.xml><?xml version="1.0" encoding="utf-8"?>
<ds:datastoreItem xmlns:ds="http://schemas.openxmlformats.org/officeDocument/2006/customXml" ds:itemID="{14B21243-AB4B-4D49-8B22-079EA9D9A57B}">
  <ds:schemaRefs/>
</ds:datastoreItem>
</file>

<file path=customXml/itemProps53.xml><?xml version="1.0" encoding="utf-8"?>
<ds:datastoreItem xmlns:ds="http://schemas.openxmlformats.org/officeDocument/2006/customXml" ds:itemID="{CC4F380F-5F65-48EF-A3E9-37ECD9965BA6}">
  <ds:schemaRefs/>
</ds:datastoreItem>
</file>

<file path=customXml/itemProps54.xml><?xml version="1.0" encoding="utf-8"?>
<ds:datastoreItem xmlns:ds="http://schemas.openxmlformats.org/officeDocument/2006/customXml" ds:itemID="{4257AE1A-0021-4906-86AB-3944703C3C44}">
  <ds:schemaRefs/>
</ds:datastoreItem>
</file>

<file path=customXml/itemProps55.xml><?xml version="1.0" encoding="utf-8"?>
<ds:datastoreItem xmlns:ds="http://schemas.openxmlformats.org/officeDocument/2006/customXml" ds:itemID="{7741A45F-619A-400E-89AA-6A5355585ABE}">
  <ds:schemaRefs/>
</ds:datastoreItem>
</file>

<file path=customXml/itemProps56.xml><?xml version="1.0" encoding="utf-8"?>
<ds:datastoreItem xmlns:ds="http://schemas.openxmlformats.org/officeDocument/2006/customXml" ds:itemID="{319FA3B6-EEBB-4B69-A29E-8D452C5AE502}">
  <ds:schemaRefs/>
</ds:datastoreItem>
</file>

<file path=customXml/itemProps57.xml><?xml version="1.0" encoding="utf-8"?>
<ds:datastoreItem xmlns:ds="http://schemas.openxmlformats.org/officeDocument/2006/customXml" ds:itemID="{7707D498-4F05-4E0B-8749-48F02CBCB058}">
  <ds:schemaRefs/>
</ds:datastoreItem>
</file>

<file path=customXml/itemProps58.xml><?xml version="1.0" encoding="utf-8"?>
<ds:datastoreItem xmlns:ds="http://schemas.openxmlformats.org/officeDocument/2006/customXml" ds:itemID="{53C4598E-47C1-4551-8AA2-3B997AD678DF}">
  <ds:schemaRefs/>
</ds:datastoreItem>
</file>

<file path=customXml/itemProps59.xml><?xml version="1.0" encoding="utf-8"?>
<ds:datastoreItem xmlns:ds="http://schemas.openxmlformats.org/officeDocument/2006/customXml" ds:itemID="{DF408523-24EA-4449-BDD9-04A3FD81FF18}">
  <ds:schemaRefs/>
</ds:datastoreItem>
</file>

<file path=customXml/itemProps6.xml><?xml version="1.0" encoding="utf-8"?>
<ds:datastoreItem xmlns:ds="http://schemas.openxmlformats.org/officeDocument/2006/customXml" ds:itemID="{B183B18B-C6D2-42D9-A08F-4BF1BD89D5EB}">
  <ds:schemaRefs/>
</ds:datastoreItem>
</file>

<file path=customXml/itemProps60.xml><?xml version="1.0" encoding="utf-8"?>
<ds:datastoreItem xmlns:ds="http://schemas.openxmlformats.org/officeDocument/2006/customXml" ds:itemID="{B20D36F2-6858-4F77-90E2-AA4AFD3AAA4B}">
  <ds:schemaRefs/>
</ds:datastoreItem>
</file>

<file path=customXml/itemProps61.xml><?xml version="1.0" encoding="utf-8"?>
<ds:datastoreItem xmlns:ds="http://schemas.openxmlformats.org/officeDocument/2006/customXml" ds:itemID="{D47F1720-5D28-4ADB-9A07-D04DB495038F}">
  <ds:schemaRefs/>
</ds:datastoreItem>
</file>

<file path=customXml/itemProps62.xml><?xml version="1.0" encoding="utf-8"?>
<ds:datastoreItem xmlns:ds="http://schemas.openxmlformats.org/officeDocument/2006/customXml" ds:itemID="{6658A43D-9AD4-4934-9E55-EC70E2D643DE}">
  <ds:schemaRefs/>
</ds:datastoreItem>
</file>

<file path=customXml/itemProps63.xml><?xml version="1.0" encoding="utf-8"?>
<ds:datastoreItem xmlns:ds="http://schemas.openxmlformats.org/officeDocument/2006/customXml" ds:itemID="{A5ED7CFF-0925-4551-B02F-96F9BD984A81}">
  <ds:schemaRefs/>
</ds:datastoreItem>
</file>

<file path=customXml/itemProps64.xml><?xml version="1.0" encoding="utf-8"?>
<ds:datastoreItem xmlns:ds="http://schemas.openxmlformats.org/officeDocument/2006/customXml" ds:itemID="{6E644A58-BB7A-4B56-9B3D-8A80DB385A31}">
  <ds:schemaRefs/>
</ds:datastoreItem>
</file>

<file path=customXml/itemProps65.xml><?xml version="1.0" encoding="utf-8"?>
<ds:datastoreItem xmlns:ds="http://schemas.openxmlformats.org/officeDocument/2006/customXml" ds:itemID="{6CDE7179-F97A-4B22-AE15-7A22C98DB426}">
  <ds:schemaRefs/>
</ds:datastoreItem>
</file>

<file path=customXml/itemProps66.xml><?xml version="1.0" encoding="utf-8"?>
<ds:datastoreItem xmlns:ds="http://schemas.openxmlformats.org/officeDocument/2006/customXml" ds:itemID="{D96CCD30-7F28-4539-9B52-B0C4966F0E5B}">
  <ds:schemaRefs/>
</ds:datastoreItem>
</file>

<file path=customXml/itemProps67.xml><?xml version="1.0" encoding="utf-8"?>
<ds:datastoreItem xmlns:ds="http://schemas.openxmlformats.org/officeDocument/2006/customXml" ds:itemID="{83ED8004-906E-4378-8DCC-12AF867DDC6A}">
  <ds:schemaRefs/>
</ds:datastoreItem>
</file>

<file path=customXml/itemProps68.xml><?xml version="1.0" encoding="utf-8"?>
<ds:datastoreItem xmlns:ds="http://schemas.openxmlformats.org/officeDocument/2006/customXml" ds:itemID="{2AA2B3CE-BB81-4DCB-9373-6553B74735FB}">
  <ds:schemaRefs/>
</ds:datastoreItem>
</file>

<file path=customXml/itemProps69.xml><?xml version="1.0" encoding="utf-8"?>
<ds:datastoreItem xmlns:ds="http://schemas.openxmlformats.org/officeDocument/2006/customXml" ds:itemID="{1F4727FF-1FC7-4DBB-AD77-5CFB4BDB24F6}">
  <ds:schemaRefs/>
</ds:datastoreItem>
</file>

<file path=customXml/itemProps7.xml><?xml version="1.0" encoding="utf-8"?>
<ds:datastoreItem xmlns:ds="http://schemas.openxmlformats.org/officeDocument/2006/customXml" ds:itemID="{0D8EEE4E-9810-44E5-BC97-F15B85A07335}">
  <ds:schemaRefs/>
</ds:datastoreItem>
</file>

<file path=customXml/itemProps70.xml><?xml version="1.0" encoding="utf-8"?>
<ds:datastoreItem xmlns:ds="http://schemas.openxmlformats.org/officeDocument/2006/customXml" ds:itemID="{33A464D6-8229-4FD8-B3B1-0074C2CB8CE6}">
  <ds:schemaRefs/>
</ds:datastoreItem>
</file>

<file path=customXml/itemProps71.xml><?xml version="1.0" encoding="utf-8"?>
<ds:datastoreItem xmlns:ds="http://schemas.openxmlformats.org/officeDocument/2006/customXml" ds:itemID="{E946C676-D505-4BAF-AAC1-6370548A9DDA}">
  <ds:schemaRefs/>
</ds:datastoreItem>
</file>

<file path=customXml/itemProps72.xml><?xml version="1.0" encoding="utf-8"?>
<ds:datastoreItem xmlns:ds="http://schemas.openxmlformats.org/officeDocument/2006/customXml" ds:itemID="{D30E7416-DEB9-4B12-A644-3A3CB5C665E4}">
  <ds:schemaRefs/>
</ds:datastoreItem>
</file>

<file path=customXml/itemProps73.xml><?xml version="1.0" encoding="utf-8"?>
<ds:datastoreItem xmlns:ds="http://schemas.openxmlformats.org/officeDocument/2006/customXml" ds:itemID="{EE09AE2B-06A7-4A74-B0FD-FD3CB3B0AD26}">
  <ds:schemaRefs/>
</ds:datastoreItem>
</file>

<file path=customXml/itemProps74.xml><?xml version="1.0" encoding="utf-8"?>
<ds:datastoreItem xmlns:ds="http://schemas.openxmlformats.org/officeDocument/2006/customXml" ds:itemID="{6DF43CC8-7FFE-4665-8A38-23B1E687BA58}">
  <ds:schemaRefs/>
</ds:datastoreItem>
</file>

<file path=customXml/itemProps75.xml><?xml version="1.0" encoding="utf-8"?>
<ds:datastoreItem xmlns:ds="http://schemas.openxmlformats.org/officeDocument/2006/customXml" ds:itemID="{AF70C24F-2668-4B09-B5A3-61AD6805C696}">
  <ds:schemaRefs/>
</ds:datastoreItem>
</file>

<file path=customXml/itemProps76.xml><?xml version="1.0" encoding="utf-8"?>
<ds:datastoreItem xmlns:ds="http://schemas.openxmlformats.org/officeDocument/2006/customXml" ds:itemID="{48E96E06-A1D1-45F4-8F94-D0219F2B07EB}">
  <ds:schemaRefs/>
</ds:datastoreItem>
</file>

<file path=customXml/itemProps77.xml><?xml version="1.0" encoding="utf-8"?>
<ds:datastoreItem xmlns:ds="http://schemas.openxmlformats.org/officeDocument/2006/customXml" ds:itemID="{8E221A41-C4D9-4ECD-84D4-E9000C960623}">
  <ds:schemaRefs/>
</ds:datastoreItem>
</file>

<file path=customXml/itemProps78.xml><?xml version="1.0" encoding="utf-8"?>
<ds:datastoreItem xmlns:ds="http://schemas.openxmlformats.org/officeDocument/2006/customXml" ds:itemID="{2516E309-7F94-424E-BE2A-DA39B0E424D4}">
  <ds:schemaRefs/>
</ds:datastoreItem>
</file>

<file path=customXml/itemProps79.xml><?xml version="1.0" encoding="utf-8"?>
<ds:datastoreItem xmlns:ds="http://schemas.openxmlformats.org/officeDocument/2006/customXml" ds:itemID="{201F3A80-8BA0-4B86-B432-28EB7FBC9B07}">
  <ds:schemaRefs/>
</ds:datastoreItem>
</file>

<file path=customXml/itemProps8.xml><?xml version="1.0" encoding="utf-8"?>
<ds:datastoreItem xmlns:ds="http://schemas.openxmlformats.org/officeDocument/2006/customXml" ds:itemID="{C73523ED-9BC5-4519-9A9C-DEF555AB5AE5}">
  <ds:schemaRefs/>
</ds:datastoreItem>
</file>

<file path=customXml/itemProps80.xml><?xml version="1.0" encoding="utf-8"?>
<ds:datastoreItem xmlns:ds="http://schemas.openxmlformats.org/officeDocument/2006/customXml" ds:itemID="{5B3146E9-E35D-4188-AF90-415F998762E8}">
  <ds:schemaRefs/>
</ds:datastoreItem>
</file>

<file path=customXml/itemProps81.xml><?xml version="1.0" encoding="utf-8"?>
<ds:datastoreItem xmlns:ds="http://schemas.openxmlformats.org/officeDocument/2006/customXml" ds:itemID="{1812DCFB-A6FE-45BD-BE2A-3BC7AB9E77F6}">
  <ds:schemaRefs/>
</ds:datastoreItem>
</file>

<file path=customXml/itemProps82.xml><?xml version="1.0" encoding="utf-8"?>
<ds:datastoreItem xmlns:ds="http://schemas.openxmlformats.org/officeDocument/2006/customXml" ds:itemID="{8AA16BB9-A534-400A-8368-DD7E545D5F7B}">
  <ds:schemaRefs/>
</ds:datastoreItem>
</file>

<file path=customXml/itemProps83.xml><?xml version="1.0" encoding="utf-8"?>
<ds:datastoreItem xmlns:ds="http://schemas.openxmlformats.org/officeDocument/2006/customXml" ds:itemID="{49D0F566-7052-462C-B97E-B797D513AEC9}">
  <ds:schemaRefs/>
</ds:datastoreItem>
</file>

<file path=customXml/itemProps84.xml><?xml version="1.0" encoding="utf-8"?>
<ds:datastoreItem xmlns:ds="http://schemas.openxmlformats.org/officeDocument/2006/customXml" ds:itemID="{1F4978B4-8217-4455-B21A-5646486319FC}">
  <ds:schemaRefs/>
</ds:datastoreItem>
</file>

<file path=customXml/itemProps85.xml><?xml version="1.0" encoding="utf-8"?>
<ds:datastoreItem xmlns:ds="http://schemas.openxmlformats.org/officeDocument/2006/customXml" ds:itemID="{25D969D9-B8D7-47AB-BDF4-E8E937D4BC3E}">
  <ds:schemaRefs/>
</ds:datastoreItem>
</file>

<file path=customXml/itemProps86.xml><?xml version="1.0" encoding="utf-8"?>
<ds:datastoreItem xmlns:ds="http://schemas.openxmlformats.org/officeDocument/2006/customXml" ds:itemID="{56399FD6-ECBC-4270-9D33-A5AC4276EFD1}">
  <ds:schemaRefs/>
</ds:datastoreItem>
</file>

<file path=customXml/itemProps87.xml><?xml version="1.0" encoding="utf-8"?>
<ds:datastoreItem xmlns:ds="http://schemas.openxmlformats.org/officeDocument/2006/customXml" ds:itemID="{9A12D49F-97C9-484D-812C-0EB3E8A2BE60}">
  <ds:schemaRefs/>
</ds:datastoreItem>
</file>

<file path=customXml/itemProps88.xml><?xml version="1.0" encoding="utf-8"?>
<ds:datastoreItem xmlns:ds="http://schemas.openxmlformats.org/officeDocument/2006/customXml" ds:itemID="{6A8551DD-1282-46FC-B624-3A0973E0F0DC}">
  <ds:schemaRefs/>
</ds:datastoreItem>
</file>

<file path=customXml/itemProps89.xml><?xml version="1.0" encoding="utf-8"?>
<ds:datastoreItem xmlns:ds="http://schemas.openxmlformats.org/officeDocument/2006/customXml" ds:itemID="{640145A4-B800-411A-91E0-F810BE9E9E48}">
  <ds:schemaRefs/>
</ds:datastoreItem>
</file>

<file path=customXml/itemProps9.xml><?xml version="1.0" encoding="utf-8"?>
<ds:datastoreItem xmlns:ds="http://schemas.openxmlformats.org/officeDocument/2006/customXml" ds:itemID="{264CF8C4-F86E-4C46-A5C4-FB56F18A6B5C}">
  <ds:schemaRefs/>
</ds:datastoreItem>
</file>

<file path=customXml/itemProps90.xml><?xml version="1.0" encoding="utf-8"?>
<ds:datastoreItem xmlns:ds="http://schemas.openxmlformats.org/officeDocument/2006/customXml" ds:itemID="{DAFB782E-D8F0-4E85-AE21-841107BAC712}">
  <ds:schemaRefs/>
</ds:datastoreItem>
</file>

<file path=customXml/itemProps91.xml><?xml version="1.0" encoding="utf-8"?>
<ds:datastoreItem xmlns:ds="http://schemas.openxmlformats.org/officeDocument/2006/customXml" ds:itemID="{56F07120-9586-4D54-A634-890B8F35897D}">
  <ds:schemaRefs/>
</ds:datastoreItem>
</file>

<file path=customXml/itemProps92.xml><?xml version="1.0" encoding="utf-8"?>
<ds:datastoreItem xmlns:ds="http://schemas.openxmlformats.org/officeDocument/2006/customXml" ds:itemID="{8C7CA783-74C7-46D1-8093-74A01E4857FC}">
  <ds:schemaRefs/>
</ds:datastoreItem>
</file>

<file path=customXml/itemProps93.xml><?xml version="1.0" encoding="utf-8"?>
<ds:datastoreItem xmlns:ds="http://schemas.openxmlformats.org/officeDocument/2006/customXml" ds:itemID="{10E4128F-12D4-4783-9405-B562CF345144}">
  <ds:schemaRefs/>
</ds:datastoreItem>
</file>

<file path=customXml/itemProps94.xml><?xml version="1.0" encoding="utf-8"?>
<ds:datastoreItem xmlns:ds="http://schemas.openxmlformats.org/officeDocument/2006/customXml" ds:itemID="{E62ACD72-41C9-44A3-A1A3-88338B66D0CE}">
  <ds:schemaRefs/>
</ds:datastoreItem>
</file>

<file path=customXml/itemProps95.xml><?xml version="1.0" encoding="utf-8"?>
<ds:datastoreItem xmlns:ds="http://schemas.openxmlformats.org/officeDocument/2006/customXml" ds:itemID="{3F42EE32-A512-4755-8AA1-02CBB3DB9648}">
  <ds:schemaRefs/>
</ds:datastoreItem>
</file>

<file path=customXml/itemProps96.xml><?xml version="1.0" encoding="utf-8"?>
<ds:datastoreItem xmlns:ds="http://schemas.openxmlformats.org/officeDocument/2006/customXml" ds:itemID="{301D2CAF-1134-411C-806F-B3FAB3B694FA}">
  <ds:schemaRefs/>
</ds:datastoreItem>
</file>

<file path=customXml/itemProps97.xml><?xml version="1.0" encoding="utf-8"?>
<ds:datastoreItem xmlns:ds="http://schemas.openxmlformats.org/officeDocument/2006/customXml" ds:itemID="{C0964D2A-B54E-4707-845D-89986B1536CD}">
  <ds:schemaRefs/>
</ds:datastoreItem>
</file>

<file path=customXml/itemProps98.xml><?xml version="1.0" encoding="utf-8"?>
<ds:datastoreItem xmlns:ds="http://schemas.openxmlformats.org/officeDocument/2006/customXml" ds:itemID="{81407A35-F00F-4965-9891-22567F9F1D72}">
  <ds:schemaRefs/>
</ds:datastoreItem>
</file>

<file path=customXml/itemProps99.xml><?xml version="1.0" encoding="utf-8"?>
<ds:datastoreItem xmlns:ds="http://schemas.openxmlformats.org/officeDocument/2006/customXml" ds:itemID="{9F922492-2ABE-49FB-A7FE-CBDA5869469C}">
  <ds:schemaRefs/>
</ds:datastoreItem>
</file>

<file path=docProps/app.xml><?xml version="1.0" encoding="utf-8"?>
<Properties xmlns="http://schemas.openxmlformats.org/officeDocument/2006/extended-properties" xmlns:vt="http://schemas.openxmlformats.org/officeDocument/2006/docPropsVTypes">
  <Template/>
  <TotalTime>18310</TotalTime>
  <Words>13139</Words>
  <Application>Microsoft Macintosh PowerPoint</Application>
  <PresentationFormat>Custom</PresentationFormat>
  <Paragraphs>2532</Paragraphs>
  <Slides>155</Slides>
  <Notes>141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155</vt:i4>
      </vt:variant>
    </vt:vector>
  </HeadingPairs>
  <TitlesOfParts>
    <vt:vector size="165" baseType="lpstr">
      <vt:lpstr>Batang</vt:lpstr>
      <vt:lpstr>ＭＳ Ｐゴシック</vt:lpstr>
      <vt:lpstr>Arial</vt:lpstr>
      <vt:lpstr>Calibri</vt:lpstr>
      <vt:lpstr>Courier New</vt:lpstr>
      <vt:lpstr>Franklin Gothic Book</vt:lpstr>
      <vt:lpstr>Franklin Gothic Demi</vt:lpstr>
      <vt:lpstr>Wingdings</vt:lpstr>
      <vt:lpstr>FTI Consulting PowerPoint Template</vt:lpstr>
      <vt:lpstr>1_FTI Consulting PowerPoint Template</vt:lpstr>
      <vt:lpstr>Programming Training</vt:lpstr>
      <vt:lpstr>Agenda</vt:lpstr>
      <vt:lpstr>Introduction to Programming</vt:lpstr>
      <vt:lpstr>Why Programming?</vt:lpstr>
      <vt:lpstr>Many, Many, Many Programming Uses</vt:lpstr>
      <vt:lpstr>Web Applications</vt:lpstr>
      <vt:lpstr>Programming Languages</vt:lpstr>
      <vt:lpstr>Languages on GitHub.com</vt:lpstr>
      <vt:lpstr>Languages on GitHub.com</vt:lpstr>
      <vt:lpstr>Languages By Hiring Demand</vt:lpstr>
      <vt:lpstr>Python</vt:lpstr>
      <vt:lpstr>PHP</vt:lpstr>
      <vt:lpstr>Java</vt:lpstr>
      <vt:lpstr>PL SQL</vt:lpstr>
      <vt:lpstr>MSSQL</vt:lpstr>
      <vt:lpstr>MySQL</vt:lpstr>
      <vt:lpstr>HTML</vt:lpstr>
      <vt:lpstr>CSS</vt:lpstr>
      <vt:lpstr>JavaScript</vt:lpstr>
      <vt:lpstr>Why Python?</vt:lpstr>
      <vt:lpstr>Code Editors &amp; IDEs</vt:lpstr>
      <vt:lpstr>IDLE</vt:lpstr>
      <vt:lpstr>VI</vt:lpstr>
      <vt:lpstr>Notepad++</vt:lpstr>
      <vt:lpstr>PyCharm IDE (Integrated Development Environment)</vt:lpstr>
      <vt:lpstr>PowerPoint Presentation</vt:lpstr>
      <vt:lpstr>Control Structures</vt:lpstr>
      <vt:lpstr>If Statements</vt:lpstr>
      <vt:lpstr>Comparison Operators </vt:lpstr>
      <vt:lpstr>Comparison Operators (cont.)</vt:lpstr>
      <vt:lpstr>Logical Operators </vt:lpstr>
      <vt:lpstr>Iterating with “for”</vt:lpstr>
      <vt:lpstr>The Range() Function</vt:lpstr>
      <vt:lpstr>List Comprehensions</vt:lpstr>
      <vt:lpstr>While loops</vt:lpstr>
      <vt:lpstr>break, continue, and else</vt:lpstr>
      <vt:lpstr>Python Style Guide</vt:lpstr>
      <vt:lpstr>Use four spaces for indentation, not tabs</vt:lpstr>
      <vt:lpstr>Space after commas, before operators</vt:lpstr>
      <vt:lpstr>Comments can add (mis)information</vt:lpstr>
      <vt:lpstr>Two blank lines between classes and top-level function defs</vt:lpstr>
      <vt:lpstr>Imports should be on separate lines, and should be explicit</vt:lpstr>
      <vt:lpstr>Variable names</vt:lpstr>
      <vt:lpstr>Variable names</vt:lpstr>
      <vt:lpstr>Variable names</vt:lpstr>
      <vt:lpstr>Function/method names</vt:lpstr>
      <vt:lpstr>Class names</vt:lpstr>
      <vt:lpstr>Limit line length to 72 characters</vt:lpstr>
      <vt:lpstr>Documenting classes &amp; functions</vt:lpstr>
      <vt:lpstr>Functions: an introduction</vt:lpstr>
      <vt:lpstr>Function basics</vt:lpstr>
      <vt:lpstr>Why use functions?</vt:lpstr>
      <vt:lpstr>Kobe, revisited</vt:lpstr>
      <vt:lpstr>Kobe, revisited</vt:lpstr>
      <vt:lpstr>Recursion</vt:lpstr>
      <vt:lpstr>PowerPoint Presentation</vt:lpstr>
      <vt:lpstr>PowerPoint Presentation</vt:lpstr>
      <vt:lpstr>Python Modules &amp; Packages</vt:lpstr>
      <vt:lpstr>NumPy</vt:lpstr>
      <vt:lpstr>Modules</vt:lpstr>
      <vt:lpstr>Importing Modules</vt:lpstr>
      <vt:lpstr>Importing Modules</vt:lpstr>
      <vt:lpstr>Importing Modules</vt:lpstr>
      <vt:lpstr>Packages</vt:lpstr>
      <vt:lpstr>Standard modules – abbreviated list</vt:lpstr>
      <vt:lpstr>Importing &amp; Installing Modules</vt:lpstr>
      <vt:lpstr>Installing the Django module</vt:lpstr>
      <vt:lpstr>Top 100 Python Modules</vt:lpstr>
      <vt:lpstr>Data Analysis in Python</vt:lpstr>
      <vt:lpstr>NumPy</vt:lpstr>
      <vt:lpstr>NumPy</vt:lpstr>
      <vt:lpstr>Security</vt:lpstr>
      <vt:lpstr>SQL Injection Attacks</vt:lpstr>
      <vt:lpstr>Bind Variables</vt:lpstr>
      <vt:lpstr>Be Careful with all Input</vt:lpstr>
      <vt:lpstr>Avoid Storing Plain Text Passwords</vt:lpstr>
      <vt:lpstr>Encrypt Passwords</vt:lpstr>
      <vt:lpstr>Why Encrypt Passwords?</vt:lpstr>
      <vt:lpstr>Why Encrypt Passwords?</vt:lpstr>
      <vt:lpstr>Why Encrypt Passwords?</vt:lpstr>
      <vt:lpstr>Why Encrypt Passwords?</vt:lpstr>
      <vt:lpstr>Why Encrypt Passwords?</vt:lpstr>
      <vt:lpstr>SSL Encryption</vt:lpstr>
      <vt:lpstr>HTTPS vs HTTP</vt:lpstr>
      <vt:lpstr>Public files</vt:lpstr>
      <vt:lpstr>Databases</vt:lpstr>
      <vt:lpstr>SQL Server ODBC Module</vt:lpstr>
      <vt:lpstr>SQL Server Connection example</vt:lpstr>
      <vt:lpstr>SQLAlchemy</vt:lpstr>
      <vt:lpstr>SQL Server Connection example</vt:lpstr>
      <vt:lpstr>SQL Server Connection example</vt:lpstr>
      <vt:lpstr>PowerPoint Presentation</vt:lpstr>
      <vt:lpstr>Working with files</vt:lpstr>
      <vt:lpstr>Reading from Text Files</vt:lpstr>
      <vt:lpstr>Reading from Text Files</vt:lpstr>
      <vt:lpstr>Reading from Text Files</vt:lpstr>
      <vt:lpstr>Reading from Text Files</vt:lpstr>
      <vt:lpstr>Actions</vt:lpstr>
      <vt:lpstr>File Management</vt:lpstr>
      <vt:lpstr>File Management – os and shutil modules</vt:lpstr>
      <vt:lpstr>Clean Code</vt:lpstr>
      <vt:lpstr>Single Responsibility Principle</vt:lpstr>
      <vt:lpstr>Single Responsibility Principle</vt:lpstr>
      <vt:lpstr>Single Responsibility Principle</vt:lpstr>
      <vt:lpstr>Single Responsibility Principle</vt:lpstr>
      <vt:lpstr>Object Oriented Principles</vt:lpstr>
      <vt:lpstr>PowerPoint Presentation</vt:lpstr>
      <vt:lpstr>PowerPoint Presentation</vt:lpstr>
      <vt:lpstr>Object-Oriented Programming</vt:lpstr>
      <vt:lpstr>A Basic Class</vt:lpstr>
      <vt:lpstr>Abstract Class</vt:lpstr>
      <vt:lpstr>Defining what makes up a class</vt:lpstr>
      <vt:lpstr>Defining what makes up a class</vt:lpstr>
      <vt:lpstr>Defining what makes up a class</vt:lpstr>
      <vt:lpstr>Defining what makes up a class</vt:lpstr>
      <vt:lpstr>Defining what makes up a class</vt:lpstr>
      <vt:lpstr>Defining what makes up a class</vt:lpstr>
      <vt:lpstr>Defining what makes up a class</vt:lpstr>
      <vt:lpstr>Defining what makes up a class</vt:lpstr>
      <vt:lpstr>Abstract Class</vt:lpstr>
      <vt:lpstr>Subclass</vt:lpstr>
      <vt:lpstr>Inheritance</vt:lpstr>
      <vt:lpstr>Object Oriented Principles</vt:lpstr>
      <vt:lpstr>PowerPoint Presentation</vt:lpstr>
      <vt:lpstr>Version Control &amp; Git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Frameworks</vt:lpstr>
      <vt:lpstr>What is a Framework?</vt:lpstr>
      <vt:lpstr>What does a Framework do?</vt:lpstr>
      <vt:lpstr>Popular Python Frameworks</vt:lpstr>
      <vt:lpstr>Other Popular Frameworks</vt:lpstr>
      <vt:lpstr>Django Example</vt:lpstr>
      <vt:lpstr>Laravel Example</vt:lpstr>
      <vt:lpstr>Models</vt:lpstr>
      <vt:lpstr>Controllers</vt:lpstr>
      <vt:lpstr>Views / Templates</vt:lpstr>
      <vt:lpstr>Web-based Technologies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Sheth, Tapan</dc:creator>
  <cp:lastModifiedBy>Microsoft Office User</cp:lastModifiedBy>
  <cp:revision>697</cp:revision>
  <cp:lastPrinted>2013-07-17T21:10:43Z</cp:lastPrinted>
  <dcterms:created xsi:type="dcterms:W3CDTF">2013-05-20T14:14:58Z</dcterms:created>
  <dcterms:modified xsi:type="dcterms:W3CDTF">2018-10-12T18:56:04Z</dcterms:modified>
  <cp:version>1</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howFooters">
    <vt:lpwstr>False</vt:lpwstr>
  </property>
  <property fmtid="{D5CDD505-2E9C-101B-9397-08002B2CF9AE}" pid="3" name="ShowSlideNumbers">
    <vt:lpwstr>True</vt:lpwstr>
  </property>
  <property fmtid="{D5CDD505-2E9C-101B-9397-08002B2CF9AE}" pid="4" name="FooterText">
    <vt:lpwstr>Click to add footer</vt:lpwstr>
  </property>
  <property fmtid="{D5CDD505-2E9C-101B-9397-08002B2CF9AE}" pid="5" name="ShowDraftStamp">
    <vt:lpwstr>False</vt:lpwstr>
  </property>
</Properties>
</file>